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05" r:id="rId2"/>
    <p:sldId id="259" r:id="rId3"/>
    <p:sldId id="261" r:id="rId4"/>
    <p:sldId id="258" r:id="rId5"/>
    <p:sldId id="295" r:id="rId6"/>
    <p:sldId id="262" r:id="rId7"/>
    <p:sldId id="300"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99" r:id="rId33"/>
    <p:sldId id="290" r:id="rId34"/>
    <p:sldId id="291" r:id="rId35"/>
    <p:sldId id="292" r:id="rId36"/>
    <p:sldId id="293" r:id="rId37"/>
    <p:sldId id="294" r:id="rId38"/>
    <p:sldId id="296" r:id="rId39"/>
    <p:sldId id="297" r:id="rId40"/>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7">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58"/>
    <a:srgbClr val="FF6D67"/>
    <a:srgbClr val="5E779E"/>
    <a:srgbClr val="455773"/>
    <a:srgbClr val="FF443B"/>
    <a:srgbClr val="679E2A"/>
    <a:srgbClr val="E49D0E"/>
    <a:srgbClr val="00467A"/>
    <a:srgbClr val="FF190D"/>
    <a:srgbClr val="659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98" d="100"/>
          <a:sy n="98" d="100"/>
        </p:scale>
        <p:origin x="77" y="350"/>
      </p:cViewPr>
      <p:guideLst>
        <p:guide orient="horz" pos="3067"/>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6AF3A-A973-412C-9F44-482C3417E0DD}" type="datetimeFigureOut">
              <a:rPr lang="zh-CN" altLang="en-US" smtClean="0"/>
              <a:t>2019/7/6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B309A-3B2C-45E3-BE68-EF1E7BCD4419}" type="slidenum">
              <a:rPr lang="zh-CN" altLang="en-US" smtClean="0"/>
              <a:t>‹#›</a:t>
            </a:fld>
            <a:endParaRPr lang="zh-CN" altLang="en-US"/>
          </a:p>
        </p:txBody>
      </p:sp>
    </p:spTree>
    <p:extLst>
      <p:ext uri="{BB962C8B-B14F-4D97-AF65-F5344CB8AC3E}">
        <p14:creationId xmlns:p14="http://schemas.microsoft.com/office/powerpoint/2010/main" val="281691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a:t>
            </a:fld>
            <a:endParaRPr lang="zh-CN" altLang="en-US"/>
          </a:p>
        </p:txBody>
      </p:sp>
    </p:spTree>
    <p:extLst>
      <p:ext uri="{BB962C8B-B14F-4D97-AF65-F5344CB8AC3E}">
        <p14:creationId xmlns:p14="http://schemas.microsoft.com/office/powerpoint/2010/main" val="332612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10</a:t>
            </a:fld>
            <a:endParaRPr lang="zh-CN" altLang="en-US"/>
          </a:p>
        </p:txBody>
      </p:sp>
    </p:spTree>
    <p:extLst>
      <p:ext uri="{BB962C8B-B14F-4D97-AF65-F5344CB8AC3E}">
        <p14:creationId xmlns:p14="http://schemas.microsoft.com/office/powerpoint/2010/main" val="53720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11</a:t>
            </a:fld>
            <a:endParaRPr lang="zh-CN" altLang="en-US"/>
          </a:p>
        </p:txBody>
      </p:sp>
    </p:spTree>
    <p:extLst>
      <p:ext uri="{BB962C8B-B14F-4D97-AF65-F5344CB8AC3E}">
        <p14:creationId xmlns:p14="http://schemas.microsoft.com/office/powerpoint/2010/main" val="29146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12</a:t>
            </a:fld>
            <a:endParaRPr lang="zh-CN" altLang="en-US"/>
          </a:p>
        </p:txBody>
      </p:sp>
    </p:spTree>
    <p:extLst>
      <p:ext uri="{BB962C8B-B14F-4D97-AF65-F5344CB8AC3E}">
        <p14:creationId xmlns:p14="http://schemas.microsoft.com/office/powerpoint/2010/main" val="3955496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13</a:t>
            </a:fld>
            <a:endParaRPr lang="zh-CN" altLang="en-US"/>
          </a:p>
        </p:txBody>
      </p:sp>
    </p:spTree>
    <p:extLst>
      <p:ext uri="{BB962C8B-B14F-4D97-AF65-F5344CB8AC3E}">
        <p14:creationId xmlns:p14="http://schemas.microsoft.com/office/powerpoint/2010/main" val="250938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14</a:t>
            </a:fld>
            <a:endParaRPr lang="zh-CN" altLang="en-US"/>
          </a:p>
        </p:txBody>
      </p:sp>
    </p:spTree>
    <p:extLst>
      <p:ext uri="{BB962C8B-B14F-4D97-AF65-F5344CB8AC3E}">
        <p14:creationId xmlns:p14="http://schemas.microsoft.com/office/powerpoint/2010/main" val="151263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15</a:t>
            </a:fld>
            <a:endParaRPr lang="zh-CN" altLang="en-US"/>
          </a:p>
        </p:txBody>
      </p:sp>
    </p:spTree>
    <p:extLst>
      <p:ext uri="{BB962C8B-B14F-4D97-AF65-F5344CB8AC3E}">
        <p14:creationId xmlns:p14="http://schemas.microsoft.com/office/powerpoint/2010/main" val="69581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16</a:t>
            </a:fld>
            <a:endParaRPr lang="zh-CN" altLang="en-US"/>
          </a:p>
        </p:txBody>
      </p:sp>
    </p:spTree>
    <p:extLst>
      <p:ext uri="{BB962C8B-B14F-4D97-AF65-F5344CB8AC3E}">
        <p14:creationId xmlns:p14="http://schemas.microsoft.com/office/powerpoint/2010/main" val="414873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17</a:t>
            </a:fld>
            <a:endParaRPr lang="zh-CN" altLang="en-US"/>
          </a:p>
        </p:txBody>
      </p:sp>
    </p:spTree>
    <p:extLst>
      <p:ext uri="{BB962C8B-B14F-4D97-AF65-F5344CB8AC3E}">
        <p14:creationId xmlns:p14="http://schemas.microsoft.com/office/powerpoint/2010/main" val="2351584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18</a:t>
            </a:fld>
            <a:endParaRPr lang="zh-CN" altLang="en-US"/>
          </a:p>
        </p:txBody>
      </p:sp>
    </p:spTree>
    <p:extLst>
      <p:ext uri="{BB962C8B-B14F-4D97-AF65-F5344CB8AC3E}">
        <p14:creationId xmlns:p14="http://schemas.microsoft.com/office/powerpoint/2010/main" val="63600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19</a:t>
            </a:fld>
            <a:endParaRPr lang="zh-CN" altLang="en-US"/>
          </a:p>
        </p:txBody>
      </p:sp>
    </p:spTree>
    <p:extLst>
      <p:ext uri="{BB962C8B-B14F-4D97-AF65-F5344CB8AC3E}">
        <p14:creationId xmlns:p14="http://schemas.microsoft.com/office/powerpoint/2010/main" val="1237255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a:t>
            </a:fld>
            <a:endParaRPr lang="zh-CN" altLang="en-US"/>
          </a:p>
        </p:txBody>
      </p:sp>
    </p:spTree>
    <p:extLst>
      <p:ext uri="{BB962C8B-B14F-4D97-AF65-F5344CB8AC3E}">
        <p14:creationId xmlns:p14="http://schemas.microsoft.com/office/powerpoint/2010/main" val="598542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20</a:t>
            </a:fld>
            <a:endParaRPr lang="zh-CN" altLang="en-US"/>
          </a:p>
        </p:txBody>
      </p:sp>
    </p:spTree>
    <p:extLst>
      <p:ext uri="{BB962C8B-B14F-4D97-AF65-F5344CB8AC3E}">
        <p14:creationId xmlns:p14="http://schemas.microsoft.com/office/powerpoint/2010/main" val="1829810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21</a:t>
            </a:fld>
            <a:endParaRPr lang="zh-CN" altLang="en-US"/>
          </a:p>
        </p:txBody>
      </p:sp>
    </p:spTree>
    <p:extLst>
      <p:ext uri="{BB962C8B-B14F-4D97-AF65-F5344CB8AC3E}">
        <p14:creationId xmlns:p14="http://schemas.microsoft.com/office/powerpoint/2010/main" val="3121056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22</a:t>
            </a:fld>
            <a:endParaRPr lang="zh-CN" altLang="en-US"/>
          </a:p>
        </p:txBody>
      </p:sp>
    </p:spTree>
    <p:extLst>
      <p:ext uri="{BB962C8B-B14F-4D97-AF65-F5344CB8AC3E}">
        <p14:creationId xmlns:p14="http://schemas.microsoft.com/office/powerpoint/2010/main" val="2261756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23</a:t>
            </a:fld>
            <a:endParaRPr lang="zh-CN" altLang="en-US"/>
          </a:p>
        </p:txBody>
      </p:sp>
    </p:spTree>
    <p:extLst>
      <p:ext uri="{BB962C8B-B14F-4D97-AF65-F5344CB8AC3E}">
        <p14:creationId xmlns:p14="http://schemas.microsoft.com/office/powerpoint/2010/main" val="203293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24</a:t>
            </a:fld>
            <a:endParaRPr lang="zh-CN" altLang="en-US"/>
          </a:p>
        </p:txBody>
      </p:sp>
    </p:spTree>
    <p:extLst>
      <p:ext uri="{BB962C8B-B14F-4D97-AF65-F5344CB8AC3E}">
        <p14:creationId xmlns:p14="http://schemas.microsoft.com/office/powerpoint/2010/main" val="2749865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25</a:t>
            </a:fld>
            <a:endParaRPr lang="zh-CN" altLang="en-US"/>
          </a:p>
        </p:txBody>
      </p:sp>
    </p:spTree>
    <p:extLst>
      <p:ext uri="{BB962C8B-B14F-4D97-AF65-F5344CB8AC3E}">
        <p14:creationId xmlns:p14="http://schemas.microsoft.com/office/powerpoint/2010/main" val="2420751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26</a:t>
            </a:fld>
            <a:endParaRPr lang="zh-CN" altLang="en-US"/>
          </a:p>
        </p:txBody>
      </p:sp>
    </p:spTree>
    <p:extLst>
      <p:ext uri="{BB962C8B-B14F-4D97-AF65-F5344CB8AC3E}">
        <p14:creationId xmlns:p14="http://schemas.microsoft.com/office/powerpoint/2010/main" val="372012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27</a:t>
            </a:fld>
            <a:endParaRPr lang="zh-CN" altLang="en-US"/>
          </a:p>
        </p:txBody>
      </p:sp>
    </p:spTree>
    <p:extLst>
      <p:ext uri="{BB962C8B-B14F-4D97-AF65-F5344CB8AC3E}">
        <p14:creationId xmlns:p14="http://schemas.microsoft.com/office/powerpoint/2010/main" val="1404255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28</a:t>
            </a:fld>
            <a:endParaRPr lang="zh-CN" altLang="en-US"/>
          </a:p>
        </p:txBody>
      </p:sp>
    </p:spTree>
    <p:extLst>
      <p:ext uri="{BB962C8B-B14F-4D97-AF65-F5344CB8AC3E}">
        <p14:creationId xmlns:p14="http://schemas.microsoft.com/office/powerpoint/2010/main" val="2323403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29</a:t>
            </a:fld>
            <a:endParaRPr lang="zh-CN" altLang="en-US"/>
          </a:p>
        </p:txBody>
      </p:sp>
    </p:spTree>
    <p:extLst>
      <p:ext uri="{BB962C8B-B14F-4D97-AF65-F5344CB8AC3E}">
        <p14:creationId xmlns:p14="http://schemas.microsoft.com/office/powerpoint/2010/main" val="90822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a:t>
            </a:fld>
            <a:endParaRPr lang="zh-CN" altLang="en-US"/>
          </a:p>
        </p:txBody>
      </p:sp>
    </p:spTree>
    <p:extLst>
      <p:ext uri="{BB962C8B-B14F-4D97-AF65-F5344CB8AC3E}">
        <p14:creationId xmlns:p14="http://schemas.microsoft.com/office/powerpoint/2010/main" val="2586237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30</a:t>
            </a:fld>
            <a:endParaRPr lang="zh-CN" altLang="en-US"/>
          </a:p>
        </p:txBody>
      </p:sp>
    </p:spTree>
    <p:extLst>
      <p:ext uri="{BB962C8B-B14F-4D97-AF65-F5344CB8AC3E}">
        <p14:creationId xmlns:p14="http://schemas.microsoft.com/office/powerpoint/2010/main" val="9578534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31</a:t>
            </a:fld>
            <a:endParaRPr lang="zh-CN" altLang="en-US"/>
          </a:p>
        </p:txBody>
      </p:sp>
    </p:spTree>
    <p:extLst>
      <p:ext uri="{BB962C8B-B14F-4D97-AF65-F5344CB8AC3E}">
        <p14:creationId xmlns:p14="http://schemas.microsoft.com/office/powerpoint/2010/main" val="2080575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32</a:t>
            </a:fld>
            <a:endParaRPr lang="zh-CN" altLang="en-US"/>
          </a:p>
        </p:txBody>
      </p:sp>
    </p:spTree>
    <p:extLst>
      <p:ext uri="{BB962C8B-B14F-4D97-AF65-F5344CB8AC3E}">
        <p14:creationId xmlns:p14="http://schemas.microsoft.com/office/powerpoint/2010/main" val="536826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33</a:t>
            </a:fld>
            <a:endParaRPr lang="zh-CN" altLang="en-US"/>
          </a:p>
        </p:txBody>
      </p:sp>
    </p:spTree>
    <p:extLst>
      <p:ext uri="{BB962C8B-B14F-4D97-AF65-F5344CB8AC3E}">
        <p14:creationId xmlns:p14="http://schemas.microsoft.com/office/powerpoint/2010/main" val="1320184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34</a:t>
            </a:fld>
            <a:endParaRPr lang="zh-CN" altLang="en-US"/>
          </a:p>
        </p:txBody>
      </p:sp>
    </p:spTree>
    <p:extLst>
      <p:ext uri="{BB962C8B-B14F-4D97-AF65-F5344CB8AC3E}">
        <p14:creationId xmlns:p14="http://schemas.microsoft.com/office/powerpoint/2010/main" val="3519228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35</a:t>
            </a:fld>
            <a:endParaRPr lang="zh-CN" altLang="en-US"/>
          </a:p>
        </p:txBody>
      </p:sp>
    </p:spTree>
    <p:extLst>
      <p:ext uri="{BB962C8B-B14F-4D97-AF65-F5344CB8AC3E}">
        <p14:creationId xmlns:p14="http://schemas.microsoft.com/office/powerpoint/2010/main" val="984355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36</a:t>
            </a:fld>
            <a:endParaRPr lang="zh-CN" altLang="en-US"/>
          </a:p>
        </p:txBody>
      </p:sp>
    </p:spTree>
    <p:extLst>
      <p:ext uri="{BB962C8B-B14F-4D97-AF65-F5344CB8AC3E}">
        <p14:creationId xmlns:p14="http://schemas.microsoft.com/office/powerpoint/2010/main" val="7776902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37</a:t>
            </a:fld>
            <a:endParaRPr lang="zh-CN" altLang="en-US"/>
          </a:p>
        </p:txBody>
      </p:sp>
    </p:spTree>
    <p:extLst>
      <p:ext uri="{BB962C8B-B14F-4D97-AF65-F5344CB8AC3E}">
        <p14:creationId xmlns:p14="http://schemas.microsoft.com/office/powerpoint/2010/main" val="2960137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38</a:t>
            </a:fld>
            <a:endParaRPr lang="zh-CN" altLang="en-US"/>
          </a:p>
        </p:txBody>
      </p:sp>
    </p:spTree>
    <p:extLst>
      <p:ext uri="{BB962C8B-B14F-4D97-AF65-F5344CB8AC3E}">
        <p14:creationId xmlns:p14="http://schemas.microsoft.com/office/powerpoint/2010/main" val="4239887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39</a:t>
            </a:fld>
            <a:endParaRPr lang="zh-CN" altLang="en-US"/>
          </a:p>
        </p:txBody>
      </p:sp>
    </p:spTree>
    <p:extLst>
      <p:ext uri="{BB962C8B-B14F-4D97-AF65-F5344CB8AC3E}">
        <p14:creationId xmlns:p14="http://schemas.microsoft.com/office/powerpoint/2010/main" val="351792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4</a:t>
            </a:fld>
            <a:endParaRPr lang="zh-CN" altLang="en-US"/>
          </a:p>
        </p:txBody>
      </p:sp>
    </p:spTree>
    <p:extLst>
      <p:ext uri="{BB962C8B-B14F-4D97-AF65-F5344CB8AC3E}">
        <p14:creationId xmlns:p14="http://schemas.microsoft.com/office/powerpoint/2010/main" val="72163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5</a:t>
            </a:fld>
            <a:endParaRPr lang="zh-CN" altLang="en-US"/>
          </a:p>
        </p:txBody>
      </p:sp>
    </p:spTree>
    <p:extLst>
      <p:ext uri="{BB962C8B-B14F-4D97-AF65-F5344CB8AC3E}">
        <p14:creationId xmlns:p14="http://schemas.microsoft.com/office/powerpoint/2010/main" val="1066474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6</a:t>
            </a:fld>
            <a:endParaRPr lang="zh-CN" altLang="en-US"/>
          </a:p>
        </p:txBody>
      </p:sp>
    </p:spTree>
    <p:extLst>
      <p:ext uri="{BB962C8B-B14F-4D97-AF65-F5344CB8AC3E}">
        <p14:creationId xmlns:p14="http://schemas.microsoft.com/office/powerpoint/2010/main" val="390899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7</a:t>
            </a:fld>
            <a:endParaRPr lang="zh-CN" altLang="en-US"/>
          </a:p>
        </p:txBody>
      </p:sp>
    </p:spTree>
    <p:extLst>
      <p:ext uri="{BB962C8B-B14F-4D97-AF65-F5344CB8AC3E}">
        <p14:creationId xmlns:p14="http://schemas.microsoft.com/office/powerpoint/2010/main" val="386800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8</a:t>
            </a:fld>
            <a:endParaRPr lang="zh-CN" altLang="en-US"/>
          </a:p>
        </p:txBody>
      </p:sp>
    </p:spTree>
    <p:extLst>
      <p:ext uri="{BB962C8B-B14F-4D97-AF65-F5344CB8AC3E}">
        <p14:creationId xmlns:p14="http://schemas.microsoft.com/office/powerpoint/2010/main" val="199193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7B309A-3B2C-45E3-BE68-EF1E7BCD4419}" type="slidenum">
              <a:rPr lang="zh-CN" altLang="en-US" smtClean="0"/>
              <a:t>9</a:t>
            </a:fld>
            <a:endParaRPr lang="zh-CN" altLang="en-US"/>
          </a:p>
        </p:txBody>
      </p:sp>
    </p:spTree>
    <p:extLst>
      <p:ext uri="{BB962C8B-B14F-4D97-AF65-F5344CB8AC3E}">
        <p14:creationId xmlns:p14="http://schemas.microsoft.com/office/powerpoint/2010/main" val="304211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261950A-33EA-4E2B-AEAE-330958D323C5}" type="datetimeFigureOut">
              <a:rPr lang="zh-CN" altLang="en-US" smtClean="0"/>
              <a:t>2019/7/6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86B3D1-1B49-4354-AFD6-95D11182A29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1950A-33EA-4E2B-AEAE-330958D323C5}" type="datetimeFigureOut">
              <a:rPr lang="zh-CN" altLang="en-US" smtClean="0"/>
              <a:t>2019/7/6</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6B3D1-1B49-4354-AFD6-95D11182A29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6.jpeg"/><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9.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圆角矩形 215"/>
          <p:cNvSpPr/>
          <p:nvPr/>
        </p:nvSpPr>
        <p:spPr>
          <a:xfrm>
            <a:off x="4225379" y="5004928"/>
            <a:ext cx="3737259"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17" name="标题 4"/>
          <p:cNvSpPr txBox="1"/>
          <p:nvPr/>
        </p:nvSpPr>
        <p:spPr>
          <a:xfrm>
            <a:off x="4506253" y="5046103"/>
            <a:ext cx="1951373" cy="28535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 Doe</a:t>
            </a:r>
          </a:p>
        </p:txBody>
      </p:sp>
      <p:sp>
        <p:nvSpPr>
          <p:cNvPr id="218" name="标题 4"/>
          <p:cNvSpPr txBox="1"/>
          <p:nvPr/>
        </p:nvSpPr>
        <p:spPr>
          <a:xfrm>
            <a:off x="5953571" y="5043424"/>
            <a:ext cx="1649027" cy="2880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4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October 6, 2018</a:t>
            </a:r>
          </a:p>
        </p:txBody>
      </p:sp>
      <p:grpSp>
        <p:nvGrpSpPr>
          <p:cNvPr id="38" name="组合 37"/>
          <p:cNvGrpSpPr/>
          <p:nvPr/>
        </p:nvGrpSpPr>
        <p:grpSpPr>
          <a:xfrm>
            <a:off x="7916827" y="4458196"/>
            <a:ext cx="4301440" cy="2276522"/>
            <a:chOff x="5917425" y="3435846"/>
            <a:chExt cx="3226575" cy="1707654"/>
          </a:xfrm>
        </p:grpSpPr>
        <p:pic>
          <p:nvPicPr>
            <p:cNvPr id="39"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组合 40"/>
          <p:cNvGrpSpPr/>
          <p:nvPr/>
        </p:nvGrpSpPr>
        <p:grpSpPr>
          <a:xfrm flipH="1">
            <a:off x="-23093" y="4697212"/>
            <a:ext cx="4032448" cy="2198473"/>
            <a:chOff x="5917425" y="3435846"/>
            <a:chExt cx="3226575" cy="1707654"/>
          </a:xfrm>
        </p:grpSpPr>
        <p:pic>
          <p:nvPicPr>
            <p:cNvPr id="42"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13647" b="26929"/>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6" name="TextBox 85"/>
          <p:cNvSpPr txBox="1"/>
          <p:nvPr/>
        </p:nvSpPr>
        <p:spPr>
          <a:xfrm>
            <a:off x="1727140" y="2217638"/>
            <a:ext cx="8787067" cy="923330"/>
          </a:xfrm>
          <a:prstGeom prst="rect">
            <a:avLst/>
          </a:prstGeom>
          <a:noFill/>
        </p:spPr>
        <p:txBody>
          <a:bodyPr wrap="square" rtlCol="0">
            <a:spAutoFit/>
          </a:bodyPr>
          <a:lstStyle/>
          <a:p>
            <a:pPr algn="ctr"/>
            <a:r>
              <a:rPr lang="en-US" altLang="zh-CN" sz="54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PRESENTATION TITLE</a:t>
            </a:r>
            <a:endParaRPr lang="zh-CN" altLang="en-US" sz="54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99" name="组合 98"/>
          <p:cNvGrpSpPr/>
          <p:nvPr/>
        </p:nvGrpSpPr>
        <p:grpSpPr>
          <a:xfrm>
            <a:off x="2825858" y="4131443"/>
            <a:ext cx="344126" cy="344126"/>
            <a:chOff x="3724323" y="1908536"/>
            <a:chExt cx="1329153" cy="1329153"/>
          </a:xfrm>
        </p:grpSpPr>
        <p:sp>
          <p:nvSpPr>
            <p:cNvPr id="100" name="椭圆 9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1" name="椭圆 100"/>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2" name="组合 101"/>
          <p:cNvGrpSpPr/>
          <p:nvPr/>
        </p:nvGrpSpPr>
        <p:grpSpPr>
          <a:xfrm>
            <a:off x="4009355" y="1851573"/>
            <a:ext cx="188448" cy="188448"/>
            <a:chOff x="3724323" y="1908536"/>
            <a:chExt cx="1329153" cy="1329153"/>
          </a:xfrm>
        </p:grpSpPr>
        <p:sp>
          <p:nvSpPr>
            <p:cNvPr id="103" name="椭圆 10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4" name="椭圆 103"/>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5" name="组合 104"/>
          <p:cNvGrpSpPr/>
          <p:nvPr/>
        </p:nvGrpSpPr>
        <p:grpSpPr>
          <a:xfrm>
            <a:off x="5044478" y="4425999"/>
            <a:ext cx="344126" cy="344126"/>
            <a:chOff x="3724323" y="1908536"/>
            <a:chExt cx="1329153" cy="1329153"/>
          </a:xfrm>
        </p:grpSpPr>
        <p:sp>
          <p:nvSpPr>
            <p:cNvPr id="106" name="椭圆 10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椭圆 106"/>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4" name="组合 163"/>
          <p:cNvGrpSpPr/>
          <p:nvPr/>
        </p:nvGrpSpPr>
        <p:grpSpPr>
          <a:xfrm>
            <a:off x="6104296" y="4434895"/>
            <a:ext cx="188448" cy="188448"/>
            <a:chOff x="3724323" y="1908536"/>
            <a:chExt cx="1329153" cy="1329153"/>
          </a:xfrm>
        </p:grpSpPr>
        <p:sp>
          <p:nvSpPr>
            <p:cNvPr id="165" name="椭圆 16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 name="椭圆 165"/>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7" name="组合 166"/>
          <p:cNvGrpSpPr/>
          <p:nvPr/>
        </p:nvGrpSpPr>
        <p:grpSpPr>
          <a:xfrm>
            <a:off x="6837579" y="4200701"/>
            <a:ext cx="444077" cy="444077"/>
            <a:chOff x="3724323" y="1908536"/>
            <a:chExt cx="1329153" cy="1329153"/>
          </a:xfrm>
        </p:grpSpPr>
        <p:sp>
          <p:nvSpPr>
            <p:cNvPr id="168" name="椭圆 16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9" name="椭圆 168"/>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0" name="组合 169"/>
          <p:cNvGrpSpPr/>
          <p:nvPr/>
        </p:nvGrpSpPr>
        <p:grpSpPr>
          <a:xfrm>
            <a:off x="7572701" y="4161697"/>
            <a:ext cx="344126" cy="344126"/>
            <a:chOff x="3724323" y="1908536"/>
            <a:chExt cx="1329153" cy="1329153"/>
          </a:xfrm>
        </p:grpSpPr>
        <p:sp>
          <p:nvSpPr>
            <p:cNvPr id="171" name="椭圆 17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2" name="椭圆 171"/>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3" name="组合 172"/>
          <p:cNvGrpSpPr/>
          <p:nvPr/>
        </p:nvGrpSpPr>
        <p:grpSpPr>
          <a:xfrm>
            <a:off x="8154450" y="4037219"/>
            <a:ext cx="188448" cy="188448"/>
            <a:chOff x="3724323" y="1908536"/>
            <a:chExt cx="1329153" cy="1329153"/>
          </a:xfrm>
        </p:grpSpPr>
        <p:sp>
          <p:nvSpPr>
            <p:cNvPr id="174" name="椭圆 17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椭圆 174"/>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6" name="组合 175"/>
          <p:cNvGrpSpPr/>
          <p:nvPr/>
        </p:nvGrpSpPr>
        <p:grpSpPr>
          <a:xfrm>
            <a:off x="9146394" y="3945900"/>
            <a:ext cx="444077" cy="444077"/>
            <a:chOff x="3724323" y="1908536"/>
            <a:chExt cx="1329153" cy="1329153"/>
          </a:xfrm>
        </p:grpSpPr>
        <p:sp>
          <p:nvSpPr>
            <p:cNvPr id="177" name="椭圆 17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8" name="椭圆 177"/>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9" name="组合 178"/>
          <p:cNvGrpSpPr/>
          <p:nvPr/>
        </p:nvGrpSpPr>
        <p:grpSpPr>
          <a:xfrm>
            <a:off x="3773726" y="4085378"/>
            <a:ext cx="188448" cy="188448"/>
            <a:chOff x="3724323" y="1908536"/>
            <a:chExt cx="1329153" cy="1329153"/>
          </a:xfrm>
        </p:grpSpPr>
        <p:sp>
          <p:nvSpPr>
            <p:cNvPr id="180" name="椭圆 17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椭圆 180"/>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2" name="组合 181"/>
          <p:cNvGrpSpPr/>
          <p:nvPr/>
        </p:nvGrpSpPr>
        <p:grpSpPr>
          <a:xfrm>
            <a:off x="6524126" y="4267459"/>
            <a:ext cx="188448" cy="188448"/>
            <a:chOff x="3724323" y="1908536"/>
            <a:chExt cx="1329153" cy="1329153"/>
          </a:xfrm>
        </p:grpSpPr>
        <p:sp>
          <p:nvSpPr>
            <p:cNvPr id="183" name="椭圆 18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椭圆 183"/>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5" name="组合 184"/>
          <p:cNvGrpSpPr/>
          <p:nvPr/>
        </p:nvGrpSpPr>
        <p:grpSpPr>
          <a:xfrm>
            <a:off x="8076604" y="4406362"/>
            <a:ext cx="188448" cy="188448"/>
            <a:chOff x="3724323" y="1908536"/>
            <a:chExt cx="1329153" cy="1329153"/>
          </a:xfrm>
        </p:grpSpPr>
        <p:sp>
          <p:nvSpPr>
            <p:cNvPr id="186" name="椭圆 18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椭圆 186"/>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8" name="组合 187"/>
          <p:cNvGrpSpPr/>
          <p:nvPr/>
        </p:nvGrpSpPr>
        <p:grpSpPr>
          <a:xfrm>
            <a:off x="9623368" y="4422740"/>
            <a:ext cx="188448" cy="188448"/>
            <a:chOff x="3724323" y="1908536"/>
            <a:chExt cx="1329153" cy="1329153"/>
          </a:xfrm>
        </p:grpSpPr>
        <p:sp>
          <p:nvSpPr>
            <p:cNvPr id="189" name="椭圆 18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椭圆 189"/>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1" name="组合 190"/>
          <p:cNvGrpSpPr/>
          <p:nvPr/>
        </p:nvGrpSpPr>
        <p:grpSpPr>
          <a:xfrm>
            <a:off x="4615652" y="4475166"/>
            <a:ext cx="188448" cy="188448"/>
            <a:chOff x="3724323" y="1908536"/>
            <a:chExt cx="1329153" cy="1329153"/>
          </a:xfrm>
        </p:grpSpPr>
        <p:sp>
          <p:nvSpPr>
            <p:cNvPr id="192" name="椭圆 19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椭圆 192"/>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4" name="组合 193"/>
          <p:cNvGrpSpPr/>
          <p:nvPr/>
        </p:nvGrpSpPr>
        <p:grpSpPr>
          <a:xfrm>
            <a:off x="5294380" y="1970815"/>
            <a:ext cx="188448" cy="188448"/>
            <a:chOff x="3724323" y="1908536"/>
            <a:chExt cx="1329153" cy="1329153"/>
          </a:xfrm>
        </p:grpSpPr>
        <p:sp>
          <p:nvSpPr>
            <p:cNvPr id="195" name="椭圆 19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椭圆 195"/>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7" name="组合 196"/>
          <p:cNvGrpSpPr/>
          <p:nvPr/>
        </p:nvGrpSpPr>
        <p:grpSpPr>
          <a:xfrm>
            <a:off x="3585278" y="4380942"/>
            <a:ext cx="188448" cy="188448"/>
            <a:chOff x="3724323" y="1908536"/>
            <a:chExt cx="1329153" cy="1329153"/>
          </a:xfrm>
        </p:grpSpPr>
        <p:sp>
          <p:nvSpPr>
            <p:cNvPr id="198" name="椭圆 19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椭圆 198"/>
            <p:cNvSpPr/>
            <p:nvPr/>
          </p:nvSpPr>
          <p:spPr>
            <a:xfrm>
              <a:off x="3839838" y="2024052"/>
              <a:ext cx="1098122" cy="1098122"/>
            </a:xfrm>
            <a:prstGeom prst="ellipse">
              <a:avLst/>
            </a:prstGeom>
            <a:gradFill>
              <a:gsLst>
                <a:gs pos="0">
                  <a:srgbClr val="D8DBDE"/>
                </a:gs>
                <a:gs pos="100000">
                  <a:srgbClr val="F9F9F9"/>
                </a:gs>
              </a:gsLst>
              <a:lin ang="16800000" scaled="0"/>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01" name="椭圆 200"/>
          <p:cNvSpPr/>
          <p:nvPr/>
        </p:nvSpPr>
        <p:spPr>
          <a:xfrm>
            <a:off x="5035971" y="620688"/>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椭圆 201"/>
          <p:cNvSpPr/>
          <p:nvPr/>
        </p:nvSpPr>
        <p:spPr>
          <a:xfrm rot="-9300000">
            <a:off x="4940869" y="1064061"/>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椭圆 202"/>
          <p:cNvSpPr/>
          <p:nvPr/>
        </p:nvSpPr>
        <p:spPr>
          <a:xfrm rot="9300000">
            <a:off x="5171020" y="1052631"/>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椭圆 203"/>
          <p:cNvSpPr/>
          <p:nvPr/>
        </p:nvSpPr>
        <p:spPr>
          <a:xfrm rot="6180000">
            <a:off x="5267119" y="869479"/>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椭圆 204"/>
          <p:cNvSpPr/>
          <p:nvPr/>
        </p:nvSpPr>
        <p:spPr>
          <a:xfrm rot="3060000">
            <a:off x="5210974" y="717611"/>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椭圆 205"/>
          <p:cNvSpPr/>
          <p:nvPr/>
        </p:nvSpPr>
        <p:spPr>
          <a:xfrm rot="-3060000">
            <a:off x="4839430" y="718526"/>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椭圆 206"/>
          <p:cNvSpPr/>
          <p:nvPr/>
        </p:nvSpPr>
        <p:spPr>
          <a:xfrm rot="-6180000">
            <a:off x="4819332" y="924517"/>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椭圆 207"/>
          <p:cNvSpPr/>
          <p:nvPr/>
        </p:nvSpPr>
        <p:spPr>
          <a:xfrm>
            <a:off x="6908179" y="908720"/>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椭圆 208"/>
          <p:cNvSpPr/>
          <p:nvPr/>
        </p:nvSpPr>
        <p:spPr>
          <a:xfrm rot="-9300000">
            <a:off x="6813077" y="1352093"/>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0" name="椭圆 209"/>
          <p:cNvSpPr/>
          <p:nvPr/>
        </p:nvSpPr>
        <p:spPr>
          <a:xfrm rot="9300000">
            <a:off x="7043228" y="1340663"/>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椭圆 210"/>
          <p:cNvSpPr/>
          <p:nvPr/>
        </p:nvSpPr>
        <p:spPr>
          <a:xfrm rot="6180000">
            <a:off x="7139327" y="1157511"/>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椭圆 211"/>
          <p:cNvSpPr/>
          <p:nvPr/>
        </p:nvSpPr>
        <p:spPr>
          <a:xfrm rot="3060000">
            <a:off x="7083182" y="1005643"/>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椭圆 212"/>
          <p:cNvSpPr/>
          <p:nvPr/>
        </p:nvSpPr>
        <p:spPr>
          <a:xfrm rot="-3060000">
            <a:off x="6711638" y="1006558"/>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椭圆 213"/>
          <p:cNvSpPr/>
          <p:nvPr/>
        </p:nvSpPr>
        <p:spPr>
          <a:xfrm rot="-6180000">
            <a:off x="6691540" y="1212549"/>
            <a:ext cx="18000" cy="203953"/>
          </a:xfrm>
          <a:prstGeom prst="ellipse">
            <a:avLst/>
          </a:prstGeom>
          <a:solidFill>
            <a:schemeClr val="bg1"/>
          </a:solidFill>
          <a:ln>
            <a:solidFill>
              <a:srgbClr val="FEAA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标题 4"/>
          <p:cNvSpPr txBox="1"/>
          <p:nvPr/>
        </p:nvSpPr>
        <p:spPr>
          <a:xfrm>
            <a:off x="2878634" y="3273477"/>
            <a:ext cx="6734705" cy="535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800" b="1" dirty="0">
                <a:solidFill>
                  <a:schemeClr val="bg1">
                    <a:lumMod val="65000"/>
                  </a:schemeClr>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PRESENTATION SUBTITLE</a:t>
            </a:r>
          </a:p>
        </p:txBody>
      </p:sp>
      <p:sp>
        <p:nvSpPr>
          <p:cNvPr id="219" name="TextBox 218"/>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
        <p:nvSpPr>
          <p:cNvPr id="73" name="文本框 72">
            <a:extLst>
              <a:ext uri="{FF2B5EF4-FFF2-40B4-BE49-F238E27FC236}">
                <a16:creationId xmlns:a16="http://schemas.microsoft.com/office/drawing/2014/main" id="{817067CD-7838-4C56-ADA1-C28070CA15D2}"/>
              </a:ext>
            </a:extLst>
          </p:cNvPr>
          <p:cNvSpPr txBox="1"/>
          <p:nvPr/>
        </p:nvSpPr>
        <p:spPr>
          <a:xfrm>
            <a:off x="4657427" y="6056156"/>
            <a:ext cx="3888432" cy="369332"/>
          </a:xfrm>
          <a:prstGeom prst="rect">
            <a:avLst/>
          </a:prstGeom>
          <a:noFill/>
        </p:spPr>
        <p:txBody>
          <a:bodyPr wrap="square" rtlCol="0">
            <a:spAutoFit/>
          </a:bodyPr>
          <a:lstStyle/>
          <a:p>
            <a:r>
              <a:rPr lang="en-US" altLang="zh-CN" dirty="0">
                <a:solidFill>
                  <a:schemeClr val="bg1">
                    <a:lumMod val="50000"/>
                  </a:schemeClr>
                </a:solidFill>
                <a:hlinkClick r:id="rId5">
                  <a:extLst>
                    <a:ext uri="{A12FA001-AC4F-418D-AE19-62706E023703}">
                      <ahyp:hlinkClr xmlns:ahyp="http://schemas.microsoft.com/office/drawing/2018/hyperlinkcolor" val="tx"/>
                    </a:ext>
                  </a:extLst>
                </a:hlinkClick>
              </a:rPr>
              <a:t>https://www.freeppt7.com</a:t>
            </a:r>
            <a:endParaRPr lang="zh-CN" alt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anim calcmode="lin" valueType="num">
                                      <p:cBhvr>
                                        <p:cTn id="8" dur="1000" fill="hold"/>
                                        <p:tgtEl>
                                          <p:spTgt spid="86"/>
                                        </p:tgtEl>
                                        <p:attrNameLst>
                                          <p:attrName>ppt_x</p:attrName>
                                        </p:attrNameLst>
                                      </p:cBhvr>
                                      <p:tavLst>
                                        <p:tav tm="0">
                                          <p:val>
                                            <p:strVal val="#ppt_x"/>
                                          </p:val>
                                        </p:tav>
                                        <p:tav tm="100000">
                                          <p:val>
                                            <p:strVal val="#ppt_x"/>
                                          </p:val>
                                        </p:tav>
                                      </p:tavLst>
                                    </p:anim>
                                    <p:anim calcmode="lin" valueType="num">
                                      <p:cBhvr>
                                        <p:cTn id="9" dur="1000" fill="hold"/>
                                        <p:tgtEl>
                                          <p:spTgt spid="86"/>
                                        </p:tgtEl>
                                        <p:attrNameLst>
                                          <p:attrName>ppt_y</p:attrName>
                                        </p:attrNameLst>
                                      </p:cBhvr>
                                      <p:tavLst>
                                        <p:tav tm="0">
                                          <p:val>
                                            <p:strVal val="#ppt_y+.1"/>
                                          </p:val>
                                        </p:tav>
                                        <p:tav tm="100000">
                                          <p:val>
                                            <p:strVal val="#ppt_y"/>
                                          </p:val>
                                        </p:tav>
                                      </p:tavLst>
                                    </p:anim>
                                  </p:childTnLst>
                                </p:cTn>
                              </p:par>
                              <p:par>
                                <p:cTn id="10" presetID="2" presetClass="entr" presetSubtype="12" fill="hold" nodeType="withEffect">
                                  <p:stCondLst>
                                    <p:cond delay="300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fill="hold"/>
                                        <p:tgtEl>
                                          <p:spTgt spid="102"/>
                                        </p:tgtEl>
                                        <p:attrNameLst>
                                          <p:attrName>ppt_x</p:attrName>
                                        </p:attrNameLst>
                                      </p:cBhvr>
                                      <p:tavLst>
                                        <p:tav tm="0">
                                          <p:val>
                                            <p:strVal val="0-#ppt_w/2"/>
                                          </p:val>
                                        </p:tav>
                                        <p:tav tm="100000">
                                          <p:val>
                                            <p:strVal val="#ppt_x"/>
                                          </p:val>
                                        </p:tav>
                                      </p:tavLst>
                                    </p:anim>
                                    <p:anim calcmode="lin" valueType="num">
                                      <p:cBhvr additive="base">
                                        <p:cTn id="13" dur="500" fill="hold"/>
                                        <p:tgtEl>
                                          <p:spTgt spid="102"/>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3000"/>
                                  </p:stCondLst>
                                  <p:childTnLst>
                                    <p:set>
                                      <p:cBhvr>
                                        <p:cTn id="15" dur="1" fill="hold">
                                          <p:stCondLst>
                                            <p:cond delay="0"/>
                                          </p:stCondLst>
                                        </p:cTn>
                                        <p:tgtEl>
                                          <p:spTgt spid="194"/>
                                        </p:tgtEl>
                                        <p:attrNameLst>
                                          <p:attrName>style.visibility</p:attrName>
                                        </p:attrNameLst>
                                      </p:cBhvr>
                                      <p:to>
                                        <p:strVal val="visible"/>
                                      </p:to>
                                    </p:set>
                                    <p:anim calcmode="lin" valueType="num">
                                      <p:cBhvr additive="base">
                                        <p:cTn id="16" dur="500" fill="hold"/>
                                        <p:tgtEl>
                                          <p:spTgt spid="194"/>
                                        </p:tgtEl>
                                        <p:attrNameLst>
                                          <p:attrName>ppt_x</p:attrName>
                                        </p:attrNameLst>
                                      </p:cBhvr>
                                      <p:tavLst>
                                        <p:tav tm="0">
                                          <p:val>
                                            <p:strVal val="0-#ppt_w/2"/>
                                          </p:val>
                                        </p:tav>
                                        <p:tav tm="100000">
                                          <p:val>
                                            <p:strVal val="#ppt_x"/>
                                          </p:val>
                                        </p:tav>
                                      </p:tavLst>
                                    </p:anim>
                                    <p:anim calcmode="lin" valueType="num">
                                      <p:cBhvr additive="base">
                                        <p:cTn id="17" dur="500" fill="hold"/>
                                        <p:tgtEl>
                                          <p:spTgt spid="19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3000"/>
                                  </p:stCondLst>
                                  <p:childTnLst>
                                    <p:set>
                                      <p:cBhvr>
                                        <p:cTn id="19" dur="1" fill="hold">
                                          <p:stCondLst>
                                            <p:cond delay="0"/>
                                          </p:stCondLst>
                                        </p:cTn>
                                        <p:tgtEl>
                                          <p:spTgt spid="99"/>
                                        </p:tgtEl>
                                        <p:attrNameLst>
                                          <p:attrName>style.visibility</p:attrName>
                                        </p:attrNameLst>
                                      </p:cBhvr>
                                      <p:to>
                                        <p:strVal val="visible"/>
                                      </p:to>
                                    </p:set>
                                    <p:anim calcmode="lin" valueType="num">
                                      <p:cBhvr additive="base">
                                        <p:cTn id="20" dur="500" fill="hold"/>
                                        <p:tgtEl>
                                          <p:spTgt spid="99"/>
                                        </p:tgtEl>
                                        <p:attrNameLst>
                                          <p:attrName>ppt_x</p:attrName>
                                        </p:attrNameLst>
                                      </p:cBhvr>
                                      <p:tavLst>
                                        <p:tav tm="0">
                                          <p:val>
                                            <p:strVal val="0-#ppt_w/2"/>
                                          </p:val>
                                        </p:tav>
                                        <p:tav tm="100000">
                                          <p:val>
                                            <p:strVal val="#ppt_x"/>
                                          </p:val>
                                        </p:tav>
                                      </p:tavLst>
                                    </p:anim>
                                    <p:anim calcmode="lin" valueType="num">
                                      <p:cBhvr additive="base">
                                        <p:cTn id="21" dur="500" fill="hold"/>
                                        <p:tgtEl>
                                          <p:spTgt spid="99"/>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3000"/>
                                  </p:stCondLst>
                                  <p:childTnLst>
                                    <p:set>
                                      <p:cBhvr>
                                        <p:cTn id="23" dur="1" fill="hold">
                                          <p:stCondLst>
                                            <p:cond delay="0"/>
                                          </p:stCondLst>
                                        </p:cTn>
                                        <p:tgtEl>
                                          <p:spTgt spid="105"/>
                                        </p:tgtEl>
                                        <p:attrNameLst>
                                          <p:attrName>style.visibility</p:attrName>
                                        </p:attrNameLst>
                                      </p:cBhvr>
                                      <p:to>
                                        <p:strVal val="visible"/>
                                      </p:to>
                                    </p:set>
                                    <p:anim calcmode="lin" valueType="num">
                                      <p:cBhvr additive="base">
                                        <p:cTn id="24" dur="500" fill="hold"/>
                                        <p:tgtEl>
                                          <p:spTgt spid="105"/>
                                        </p:tgtEl>
                                        <p:attrNameLst>
                                          <p:attrName>ppt_x</p:attrName>
                                        </p:attrNameLst>
                                      </p:cBhvr>
                                      <p:tavLst>
                                        <p:tav tm="0">
                                          <p:val>
                                            <p:strVal val="0-#ppt_w/2"/>
                                          </p:val>
                                        </p:tav>
                                        <p:tav tm="100000">
                                          <p:val>
                                            <p:strVal val="#ppt_x"/>
                                          </p:val>
                                        </p:tav>
                                      </p:tavLst>
                                    </p:anim>
                                    <p:anim calcmode="lin" valueType="num">
                                      <p:cBhvr additive="base">
                                        <p:cTn id="25" dur="500" fill="hold"/>
                                        <p:tgtEl>
                                          <p:spTgt spid="105"/>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3000"/>
                                  </p:stCondLst>
                                  <p:childTnLst>
                                    <p:set>
                                      <p:cBhvr>
                                        <p:cTn id="27" dur="1" fill="hold">
                                          <p:stCondLst>
                                            <p:cond delay="0"/>
                                          </p:stCondLst>
                                        </p:cTn>
                                        <p:tgtEl>
                                          <p:spTgt spid="164"/>
                                        </p:tgtEl>
                                        <p:attrNameLst>
                                          <p:attrName>style.visibility</p:attrName>
                                        </p:attrNameLst>
                                      </p:cBhvr>
                                      <p:to>
                                        <p:strVal val="visible"/>
                                      </p:to>
                                    </p:set>
                                    <p:anim calcmode="lin" valueType="num">
                                      <p:cBhvr additive="base">
                                        <p:cTn id="28" dur="500" fill="hold"/>
                                        <p:tgtEl>
                                          <p:spTgt spid="164"/>
                                        </p:tgtEl>
                                        <p:attrNameLst>
                                          <p:attrName>ppt_x</p:attrName>
                                        </p:attrNameLst>
                                      </p:cBhvr>
                                      <p:tavLst>
                                        <p:tav tm="0">
                                          <p:val>
                                            <p:strVal val="0-#ppt_w/2"/>
                                          </p:val>
                                        </p:tav>
                                        <p:tav tm="100000">
                                          <p:val>
                                            <p:strVal val="#ppt_x"/>
                                          </p:val>
                                        </p:tav>
                                      </p:tavLst>
                                    </p:anim>
                                    <p:anim calcmode="lin" valueType="num">
                                      <p:cBhvr additive="base">
                                        <p:cTn id="29" dur="500" fill="hold"/>
                                        <p:tgtEl>
                                          <p:spTgt spid="164"/>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3000"/>
                                  </p:stCondLst>
                                  <p:childTnLst>
                                    <p:set>
                                      <p:cBhvr>
                                        <p:cTn id="31" dur="1" fill="hold">
                                          <p:stCondLst>
                                            <p:cond delay="0"/>
                                          </p:stCondLst>
                                        </p:cTn>
                                        <p:tgtEl>
                                          <p:spTgt spid="167"/>
                                        </p:tgtEl>
                                        <p:attrNameLst>
                                          <p:attrName>style.visibility</p:attrName>
                                        </p:attrNameLst>
                                      </p:cBhvr>
                                      <p:to>
                                        <p:strVal val="visible"/>
                                      </p:to>
                                    </p:set>
                                    <p:anim calcmode="lin" valueType="num">
                                      <p:cBhvr additive="base">
                                        <p:cTn id="32" dur="500" fill="hold"/>
                                        <p:tgtEl>
                                          <p:spTgt spid="167"/>
                                        </p:tgtEl>
                                        <p:attrNameLst>
                                          <p:attrName>ppt_x</p:attrName>
                                        </p:attrNameLst>
                                      </p:cBhvr>
                                      <p:tavLst>
                                        <p:tav tm="0">
                                          <p:val>
                                            <p:strVal val="0-#ppt_w/2"/>
                                          </p:val>
                                        </p:tav>
                                        <p:tav tm="100000">
                                          <p:val>
                                            <p:strVal val="#ppt_x"/>
                                          </p:val>
                                        </p:tav>
                                      </p:tavLst>
                                    </p:anim>
                                    <p:anim calcmode="lin" valueType="num">
                                      <p:cBhvr additive="base">
                                        <p:cTn id="33" dur="500" fill="hold"/>
                                        <p:tgtEl>
                                          <p:spTgt spid="16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3000"/>
                                  </p:stCondLst>
                                  <p:childTnLst>
                                    <p:set>
                                      <p:cBhvr>
                                        <p:cTn id="35" dur="1" fill="hold">
                                          <p:stCondLst>
                                            <p:cond delay="0"/>
                                          </p:stCondLst>
                                        </p:cTn>
                                        <p:tgtEl>
                                          <p:spTgt spid="170"/>
                                        </p:tgtEl>
                                        <p:attrNameLst>
                                          <p:attrName>style.visibility</p:attrName>
                                        </p:attrNameLst>
                                      </p:cBhvr>
                                      <p:to>
                                        <p:strVal val="visible"/>
                                      </p:to>
                                    </p:set>
                                    <p:anim calcmode="lin" valueType="num">
                                      <p:cBhvr additive="base">
                                        <p:cTn id="36" dur="500" fill="hold"/>
                                        <p:tgtEl>
                                          <p:spTgt spid="170"/>
                                        </p:tgtEl>
                                        <p:attrNameLst>
                                          <p:attrName>ppt_x</p:attrName>
                                        </p:attrNameLst>
                                      </p:cBhvr>
                                      <p:tavLst>
                                        <p:tav tm="0">
                                          <p:val>
                                            <p:strVal val="0-#ppt_w/2"/>
                                          </p:val>
                                        </p:tav>
                                        <p:tav tm="100000">
                                          <p:val>
                                            <p:strVal val="#ppt_x"/>
                                          </p:val>
                                        </p:tav>
                                      </p:tavLst>
                                    </p:anim>
                                    <p:anim calcmode="lin" valueType="num">
                                      <p:cBhvr additive="base">
                                        <p:cTn id="37" dur="500" fill="hold"/>
                                        <p:tgtEl>
                                          <p:spTgt spid="170"/>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3000"/>
                                  </p:stCondLst>
                                  <p:childTnLst>
                                    <p:set>
                                      <p:cBhvr>
                                        <p:cTn id="39" dur="1" fill="hold">
                                          <p:stCondLst>
                                            <p:cond delay="0"/>
                                          </p:stCondLst>
                                        </p:cTn>
                                        <p:tgtEl>
                                          <p:spTgt spid="173"/>
                                        </p:tgtEl>
                                        <p:attrNameLst>
                                          <p:attrName>style.visibility</p:attrName>
                                        </p:attrNameLst>
                                      </p:cBhvr>
                                      <p:to>
                                        <p:strVal val="visible"/>
                                      </p:to>
                                    </p:set>
                                    <p:anim calcmode="lin" valueType="num">
                                      <p:cBhvr additive="base">
                                        <p:cTn id="40" dur="500" fill="hold"/>
                                        <p:tgtEl>
                                          <p:spTgt spid="173"/>
                                        </p:tgtEl>
                                        <p:attrNameLst>
                                          <p:attrName>ppt_x</p:attrName>
                                        </p:attrNameLst>
                                      </p:cBhvr>
                                      <p:tavLst>
                                        <p:tav tm="0">
                                          <p:val>
                                            <p:strVal val="0-#ppt_w/2"/>
                                          </p:val>
                                        </p:tav>
                                        <p:tav tm="100000">
                                          <p:val>
                                            <p:strVal val="#ppt_x"/>
                                          </p:val>
                                        </p:tav>
                                      </p:tavLst>
                                    </p:anim>
                                    <p:anim calcmode="lin" valueType="num">
                                      <p:cBhvr additive="base">
                                        <p:cTn id="41" dur="500" fill="hold"/>
                                        <p:tgtEl>
                                          <p:spTgt spid="173"/>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3000"/>
                                  </p:stCondLst>
                                  <p:childTnLst>
                                    <p:set>
                                      <p:cBhvr>
                                        <p:cTn id="43" dur="1" fill="hold">
                                          <p:stCondLst>
                                            <p:cond delay="0"/>
                                          </p:stCondLst>
                                        </p:cTn>
                                        <p:tgtEl>
                                          <p:spTgt spid="176"/>
                                        </p:tgtEl>
                                        <p:attrNameLst>
                                          <p:attrName>style.visibility</p:attrName>
                                        </p:attrNameLst>
                                      </p:cBhvr>
                                      <p:to>
                                        <p:strVal val="visible"/>
                                      </p:to>
                                    </p:set>
                                    <p:anim calcmode="lin" valueType="num">
                                      <p:cBhvr additive="base">
                                        <p:cTn id="44" dur="500" fill="hold"/>
                                        <p:tgtEl>
                                          <p:spTgt spid="176"/>
                                        </p:tgtEl>
                                        <p:attrNameLst>
                                          <p:attrName>ppt_x</p:attrName>
                                        </p:attrNameLst>
                                      </p:cBhvr>
                                      <p:tavLst>
                                        <p:tav tm="0">
                                          <p:val>
                                            <p:strVal val="0-#ppt_w/2"/>
                                          </p:val>
                                        </p:tav>
                                        <p:tav tm="100000">
                                          <p:val>
                                            <p:strVal val="#ppt_x"/>
                                          </p:val>
                                        </p:tav>
                                      </p:tavLst>
                                    </p:anim>
                                    <p:anim calcmode="lin" valueType="num">
                                      <p:cBhvr additive="base">
                                        <p:cTn id="45" dur="500" fill="hold"/>
                                        <p:tgtEl>
                                          <p:spTgt spid="176"/>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3000"/>
                                  </p:stCondLst>
                                  <p:childTnLst>
                                    <p:set>
                                      <p:cBhvr>
                                        <p:cTn id="47" dur="1" fill="hold">
                                          <p:stCondLst>
                                            <p:cond delay="0"/>
                                          </p:stCondLst>
                                        </p:cTn>
                                        <p:tgtEl>
                                          <p:spTgt spid="179"/>
                                        </p:tgtEl>
                                        <p:attrNameLst>
                                          <p:attrName>style.visibility</p:attrName>
                                        </p:attrNameLst>
                                      </p:cBhvr>
                                      <p:to>
                                        <p:strVal val="visible"/>
                                      </p:to>
                                    </p:set>
                                    <p:anim calcmode="lin" valueType="num">
                                      <p:cBhvr additive="base">
                                        <p:cTn id="48" dur="500" fill="hold"/>
                                        <p:tgtEl>
                                          <p:spTgt spid="179"/>
                                        </p:tgtEl>
                                        <p:attrNameLst>
                                          <p:attrName>ppt_x</p:attrName>
                                        </p:attrNameLst>
                                      </p:cBhvr>
                                      <p:tavLst>
                                        <p:tav tm="0">
                                          <p:val>
                                            <p:strVal val="0-#ppt_w/2"/>
                                          </p:val>
                                        </p:tav>
                                        <p:tav tm="100000">
                                          <p:val>
                                            <p:strVal val="#ppt_x"/>
                                          </p:val>
                                        </p:tav>
                                      </p:tavLst>
                                    </p:anim>
                                    <p:anim calcmode="lin" valueType="num">
                                      <p:cBhvr additive="base">
                                        <p:cTn id="49" dur="500" fill="hold"/>
                                        <p:tgtEl>
                                          <p:spTgt spid="179"/>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3000"/>
                                  </p:stCondLst>
                                  <p:childTnLst>
                                    <p:set>
                                      <p:cBhvr>
                                        <p:cTn id="51" dur="1" fill="hold">
                                          <p:stCondLst>
                                            <p:cond delay="0"/>
                                          </p:stCondLst>
                                        </p:cTn>
                                        <p:tgtEl>
                                          <p:spTgt spid="182"/>
                                        </p:tgtEl>
                                        <p:attrNameLst>
                                          <p:attrName>style.visibility</p:attrName>
                                        </p:attrNameLst>
                                      </p:cBhvr>
                                      <p:to>
                                        <p:strVal val="visible"/>
                                      </p:to>
                                    </p:set>
                                    <p:anim calcmode="lin" valueType="num">
                                      <p:cBhvr additive="base">
                                        <p:cTn id="52" dur="500" fill="hold"/>
                                        <p:tgtEl>
                                          <p:spTgt spid="182"/>
                                        </p:tgtEl>
                                        <p:attrNameLst>
                                          <p:attrName>ppt_x</p:attrName>
                                        </p:attrNameLst>
                                      </p:cBhvr>
                                      <p:tavLst>
                                        <p:tav tm="0">
                                          <p:val>
                                            <p:strVal val="0-#ppt_w/2"/>
                                          </p:val>
                                        </p:tav>
                                        <p:tav tm="100000">
                                          <p:val>
                                            <p:strVal val="#ppt_x"/>
                                          </p:val>
                                        </p:tav>
                                      </p:tavLst>
                                    </p:anim>
                                    <p:anim calcmode="lin" valueType="num">
                                      <p:cBhvr additive="base">
                                        <p:cTn id="53" dur="500" fill="hold"/>
                                        <p:tgtEl>
                                          <p:spTgt spid="18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3000"/>
                                  </p:stCondLst>
                                  <p:childTnLst>
                                    <p:set>
                                      <p:cBhvr>
                                        <p:cTn id="55" dur="1" fill="hold">
                                          <p:stCondLst>
                                            <p:cond delay="0"/>
                                          </p:stCondLst>
                                        </p:cTn>
                                        <p:tgtEl>
                                          <p:spTgt spid="185"/>
                                        </p:tgtEl>
                                        <p:attrNameLst>
                                          <p:attrName>style.visibility</p:attrName>
                                        </p:attrNameLst>
                                      </p:cBhvr>
                                      <p:to>
                                        <p:strVal val="visible"/>
                                      </p:to>
                                    </p:set>
                                    <p:anim calcmode="lin" valueType="num">
                                      <p:cBhvr additive="base">
                                        <p:cTn id="56" dur="500" fill="hold"/>
                                        <p:tgtEl>
                                          <p:spTgt spid="185"/>
                                        </p:tgtEl>
                                        <p:attrNameLst>
                                          <p:attrName>ppt_x</p:attrName>
                                        </p:attrNameLst>
                                      </p:cBhvr>
                                      <p:tavLst>
                                        <p:tav tm="0">
                                          <p:val>
                                            <p:strVal val="0-#ppt_w/2"/>
                                          </p:val>
                                        </p:tav>
                                        <p:tav tm="100000">
                                          <p:val>
                                            <p:strVal val="#ppt_x"/>
                                          </p:val>
                                        </p:tav>
                                      </p:tavLst>
                                    </p:anim>
                                    <p:anim calcmode="lin" valueType="num">
                                      <p:cBhvr additive="base">
                                        <p:cTn id="57" dur="500" fill="hold"/>
                                        <p:tgtEl>
                                          <p:spTgt spid="185"/>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0"/>
                                  </p:stCondLst>
                                  <p:childTnLst>
                                    <p:set>
                                      <p:cBhvr>
                                        <p:cTn id="59" dur="1" fill="hold">
                                          <p:stCondLst>
                                            <p:cond delay="0"/>
                                          </p:stCondLst>
                                        </p:cTn>
                                        <p:tgtEl>
                                          <p:spTgt spid="188"/>
                                        </p:tgtEl>
                                        <p:attrNameLst>
                                          <p:attrName>style.visibility</p:attrName>
                                        </p:attrNameLst>
                                      </p:cBhvr>
                                      <p:to>
                                        <p:strVal val="visible"/>
                                      </p:to>
                                    </p:set>
                                    <p:anim calcmode="lin" valueType="num">
                                      <p:cBhvr additive="base">
                                        <p:cTn id="60" dur="500" fill="hold"/>
                                        <p:tgtEl>
                                          <p:spTgt spid="188"/>
                                        </p:tgtEl>
                                        <p:attrNameLst>
                                          <p:attrName>ppt_x</p:attrName>
                                        </p:attrNameLst>
                                      </p:cBhvr>
                                      <p:tavLst>
                                        <p:tav tm="0">
                                          <p:val>
                                            <p:strVal val="0-#ppt_w/2"/>
                                          </p:val>
                                        </p:tav>
                                        <p:tav tm="100000">
                                          <p:val>
                                            <p:strVal val="#ppt_x"/>
                                          </p:val>
                                        </p:tav>
                                      </p:tavLst>
                                    </p:anim>
                                    <p:anim calcmode="lin" valueType="num">
                                      <p:cBhvr additive="base">
                                        <p:cTn id="61" dur="500" fill="hold"/>
                                        <p:tgtEl>
                                          <p:spTgt spid="188"/>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3000"/>
                                  </p:stCondLst>
                                  <p:childTnLst>
                                    <p:set>
                                      <p:cBhvr>
                                        <p:cTn id="63" dur="1" fill="hold">
                                          <p:stCondLst>
                                            <p:cond delay="0"/>
                                          </p:stCondLst>
                                        </p:cTn>
                                        <p:tgtEl>
                                          <p:spTgt spid="191"/>
                                        </p:tgtEl>
                                        <p:attrNameLst>
                                          <p:attrName>style.visibility</p:attrName>
                                        </p:attrNameLst>
                                      </p:cBhvr>
                                      <p:to>
                                        <p:strVal val="visible"/>
                                      </p:to>
                                    </p:set>
                                    <p:anim calcmode="lin" valueType="num">
                                      <p:cBhvr additive="base">
                                        <p:cTn id="64" dur="500" fill="hold"/>
                                        <p:tgtEl>
                                          <p:spTgt spid="191"/>
                                        </p:tgtEl>
                                        <p:attrNameLst>
                                          <p:attrName>ppt_x</p:attrName>
                                        </p:attrNameLst>
                                      </p:cBhvr>
                                      <p:tavLst>
                                        <p:tav tm="0">
                                          <p:val>
                                            <p:strVal val="0-#ppt_w/2"/>
                                          </p:val>
                                        </p:tav>
                                        <p:tav tm="100000">
                                          <p:val>
                                            <p:strVal val="#ppt_x"/>
                                          </p:val>
                                        </p:tav>
                                      </p:tavLst>
                                    </p:anim>
                                    <p:anim calcmode="lin" valueType="num">
                                      <p:cBhvr additive="base">
                                        <p:cTn id="65" dur="500" fill="hold"/>
                                        <p:tgtEl>
                                          <p:spTgt spid="191"/>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3000"/>
                                  </p:stCondLst>
                                  <p:childTnLst>
                                    <p:set>
                                      <p:cBhvr>
                                        <p:cTn id="67" dur="1" fill="hold">
                                          <p:stCondLst>
                                            <p:cond delay="0"/>
                                          </p:stCondLst>
                                        </p:cTn>
                                        <p:tgtEl>
                                          <p:spTgt spid="197"/>
                                        </p:tgtEl>
                                        <p:attrNameLst>
                                          <p:attrName>style.visibility</p:attrName>
                                        </p:attrNameLst>
                                      </p:cBhvr>
                                      <p:to>
                                        <p:strVal val="visible"/>
                                      </p:to>
                                    </p:set>
                                    <p:anim calcmode="lin" valueType="num">
                                      <p:cBhvr additive="base">
                                        <p:cTn id="68" dur="500" fill="hold"/>
                                        <p:tgtEl>
                                          <p:spTgt spid="197"/>
                                        </p:tgtEl>
                                        <p:attrNameLst>
                                          <p:attrName>ppt_x</p:attrName>
                                        </p:attrNameLst>
                                      </p:cBhvr>
                                      <p:tavLst>
                                        <p:tav tm="0">
                                          <p:val>
                                            <p:strVal val="0-#ppt_w/2"/>
                                          </p:val>
                                        </p:tav>
                                        <p:tav tm="100000">
                                          <p:val>
                                            <p:strVal val="#ppt_x"/>
                                          </p:val>
                                        </p:tav>
                                      </p:tavLst>
                                    </p:anim>
                                    <p:anim calcmode="lin" valueType="num">
                                      <p:cBhvr additive="base">
                                        <p:cTn id="69" dur="500" fill="hold"/>
                                        <p:tgtEl>
                                          <p:spTgt spid="197"/>
                                        </p:tgtEl>
                                        <p:attrNameLst>
                                          <p:attrName>ppt_y</p:attrName>
                                        </p:attrNameLst>
                                      </p:cBhvr>
                                      <p:tavLst>
                                        <p:tav tm="0">
                                          <p:val>
                                            <p:strVal val="1+#ppt_h/2"/>
                                          </p:val>
                                        </p:tav>
                                        <p:tav tm="100000">
                                          <p:val>
                                            <p:strVal val="#ppt_y"/>
                                          </p:val>
                                        </p:tav>
                                      </p:tavLst>
                                    </p:anim>
                                  </p:childTnLst>
                                </p:cTn>
                              </p:par>
                              <p:par>
                                <p:cTn id="70" presetID="22" presetClass="entr" presetSubtype="1" fill="hold" grpId="0" nodeType="withEffect">
                                  <p:stCondLst>
                                    <p:cond delay="3750"/>
                                  </p:stCondLst>
                                  <p:childTnLst>
                                    <p:set>
                                      <p:cBhvr>
                                        <p:cTn id="71" dur="1" fill="hold">
                                          <p:stCondLst>
                                            <p:cond delay="0"/>
                                          </p:stCondLst>
                                        </p:cTn>
                                        <p:tgtEl>
                                          <p:spTgt spid="202"/>
                                        </p:tgtEl>
                                        <p:attrNameLst>
                                          <p:attrName>style.visibility</p:attrName>
                                        </p:attrNameLst>
                                      </p:cBhvr>
                                      <p:to>
                                        <p:strVal val="visible"/>
                                      </p:to>
                                    </p:set>
                                    <p:animEffect transition="in" filter="wipe(up)">
                                      <p:cBhvr>
                                        <p:cTn id="72" dur="500"/>
                                        <p:tgtEl>
                                          <p:spTgt spid="202"/>
                                        </p:tgtEl>
                                      </p:cBhvr>
                                    </p:animEffect>
                                  </p:childTnLst>
                                </p:cTn>
                              </p:par>
                              <p:par>
                                <p:cTn id="73" presetID="22" presetClass="exit" presetSubtype="1" fill="hold" grpId="1" nodeType="withEffect">
                                  <p:stCondLst>
                                    <p:cond delay="3750"/>
                                  </p:stCondLst>
                                  <p:childTnLst>
                                    <p:animEffect transition="out" filter="wipe(up)">
                                      <p:cBhvr>
                                        <p:cTn id="74" dur="500"/>
                                        <p:tgtEl>
                                          <p:spTgt spid="202"/>
                                        </p:tgtEl>
                                      </p:cBhvr>
                                    </p:animEffect>
                                    <p:set>
                                      <p:cBhvr>
                                        <p:cTn id="75" dur="1" fill="hold">
                                          <p:stCondLst>
                                            <p:cond delay="499"/>
                                          </p:stCondLst>
                                        </p:cTn>
                                        <p:tgtEl>
                                          <p:spTgt spid="202"/>
                                        </p:tgtEl>
                                        <p:attrNameLst>
                                          <p:attrName>style.visibility</p:attrName>
                                        </p:attrNameLst>
                                      </p:cBhvr>
                                      <p:to>
                                        <p:strVal val="hidden"/>
                                      </p:to>
                                    </p:set>
                                  </p:childTnLst>
                                </p:cTn>
                              </p:par>
                              <p:par>
                                <p:cTn id="76" presetID="64" presetClass="path" presetSubtype="0" fill="hold" grpId="2" nodeType="withEffect">
                                  <p:stCondLst>
                                    <p:cond delay="3750"/>
                                  </p:stCondLst>
                                  <p:childTnLst>
                                    <p:animMotion origin="layout" path="M 3.54167E-6 -4.07407E-6 L -0.00183 0.00672 " pathEditMode="relative" rAng="0" ptsTypes="AA">
                                      <p:cBhvr>
                                        <p:cTn id="77" dur="500" fill="hold"/>
                                        <p:tgtEl>
                                          <p:spTgt spid="202"/>
                                        </p:tgtEl>
                                        <p:attrNameLst>
                                          <p:attrName>ppt_x</p:attrName>
                                          <p:attrName>ppt_y</p:attrName>
                                        </p:attrNameLst>
                                      </p:cBhvr>
                                      <p:rCtr x="-91" y="324"/>
                                    </p:animMotion>
                                  </p:childTnLst>
                                </p:cTn>
                              </p:par>
                              <p:par>
                                <p:cTn id="78" presetID="22" presetClass="entr" presetSubtype="4" fill="hold" grpId="0" nodeType="withEffect">
                                  <p:stCondLst>
                                    <p:cond delay="3750"/>
                                  </p:stCondLst>
                                  <p:childTnLst>
                                    <p:set>
                                      <p:cBhvr>
                                        <p:cTn id="79" dur="1" fill="hold">
                                          <p:stCondLst>
                                            <p:cond delay="0"/>
                                          </p:stCondLst>
                                        </p:cTn>
                                        <p:tgtEl>
                                          <p:spTgt spid="201"/>
                                        </p:tgtEl>
                                        <p:attrNameLst>
                                          <p:attrName>style.visibility</p:attrName>
                                        </p:attrNameLst>
                                      </p:cBhvr>
                                      <p:to>
                                        <p:strVal val="visible"/>
                                      </p:to>
                                    </p:set>
                                    <p:animEffect transition="in" filter="wipe(down)">
                                      <p:cBhvr>
                                        <p:cTn id="80" dur="500"/>
                                        <p:tgtEl>
                                          <p:spTgt spid="201"/>
                                        </p:tgtEl>
                                      </p:cBhvr>
                                    </p:animEffect>
                                  </p:childTnLst>
                                </p:cTn>
                              </p:par>
                              <p:par>
                                <p:cTn id="81" presetID="22" presetClass="exit" presetSubtype="4" fill="hold" grpId="1" nodeType="withEffect">
                                  <p:stCondLst>
                                    <p:cond delay="3750"/>
                                  </p:stCondLst>
                                  <p:childTnLst>
                                    <p:animEffect transition="out" filter="wipe(down)">
                                      <p:cBhvr>
                                        <p:cTn id="82" dur="500"/>
                                        <p:tgtEl>
                                          <p:spTgt spid="201"/>
                                        </p:tgtEl>
                                      </p:cBhvr>
                                    </p:animEffect>
                                    <p:set>
                                      <p:cBhvr>
                                        <p:cTn id="83" dur="1" fill="hold">
                                          <p:stCondLst>
                                            <p:cond delay="499"/>
                                          </p:stCondLst>
                                        </p:cTn>
                                        <p:tgtEl>
                                          <p:spTgt spid="201"/>
                                        </p:tgtEl>
                                        <p:attrNameLst>
                                          <p:attrName>style.visibility</p:attrName>
                                        </p:attrNameLst>
                                      </p:cBhvr>
                                      <p:to>
                                        <p:strVal val="hidden"/>
                                      </p:to>
                                    </p:set>
                                  </p:childTnLst>
                                </p:cTn>
                              </p:par>
                              <p:par>
                                <p:cTn id="84" presetID="64" presetClass="path" presetSubtype="0" fill="hold" grpId="2" nodeType="withEffect">
                                  <p:stCondLst>
                                    <p:cond delay="3750"/>
                                  </p:stCondLst>
                                  <p:childTnLst>
                                    <p:animMotion origin="layout" path="M 1.04167E-6 -7.40741E-7 L 1.04167E-6 -0.00856 " pathEditMode="relative" rAng="0" ptsTypes="AA">
                                      <p:cBhvr>
                                        <p:cTn id="85" dur="500" fill="hold"/>
                                        <p:tgtEl>
                                          <p:spTgt spid="201"/>
                                        </p:tgtEl>
                                        <p:attrNameLst>
                                          <p:attrName>ppt_x</p:attrName>
                                          <p:attrName>ppt_y</p:attrName>
                                        </p:attrNameLst>
                                      </p:cBhvr>
                                      <p:rCtr x="0" y="-440"/>
                                    </p:animMotion>
                                  </p:childTnLst>
                                </p:cTn>
                              </p:par>
                              <p:par>
                                <p:cTn id="86" presetID="22" presetClass="entr" presetSubtype="1" fill="hold" grpId="0" nodeType="withEffect">
                                  <p:stCondLst>
                                    <p:cond delay="3750"/>
                                  </p:stCondLst>
                                  <p:childTnLst>
                                    <p:set>
                                      <p:cBhvr>
                                        <p:cTn id="87" dur="1" fill="hold">
                                          <p:stCondLst>
                                            <p:cond delay="0"/>
                                          </p:stCondLst>
                                        </p:cTn>
                                        <p:tgtEl>
                                          <p:spTgt spid="203"/>
                                        </p:tgtEl>
                                        <p:attrNameLst>
                                          <p:attrName>style.visibility</p:attrName>
                                        </p:attrNameLst>
                                      </p:cBhvr>
                                      <p:to>
                                        <p:strVal val="visible"/>
                                      </p:to>
                                    </p:set>
                                    <p:animEffect transition="in" filter="wipe(up)">
                                      <p:cBhvr>
                                        <p:cTn id="88" dur="500"/>
                                        <p:tgtEl>
                                          <p:spTgt spid="203"/>
                                        </p:tgtEl>
                                      </p:cBhvr>
                                    </p:animEffect>
                                  </p:childTnLst>
                                </p:cTn>
                              </p:par>
                              <p:par>
                                <p:cTn id="89" presetID="22" presetClass="exit" presetSubtype="1" fill="hold" grpId="1" nodeType="withEffect">
                                  <p:stCondLst>
                                    <p:cond delay="3750"/>
                                  </p:stCondLst>
                                  <p:childTnLst>
                                    <p:animEffect transition="out" filter="wipe(up)">
                                      <p:cBhvr>
                                        <p:cTn id="90" dur="500"/>
                                        <p:tgtEl>
                                          <p:spTgt spid="203"/>
                                        </p:tgtEl>
                                      </p:cBhvr>
                                    </p:animEffect>
                                    <p:set>
                                      <p:cBhvr>
                                        <p:cTn id="91" dur="1" fill="hold">
                                          <p:stCondLst>
                                            <p:cond delay="499"/>
                                          </p:stCondLst>
                                        </p:cTn>
                                        <p:tgtEl>
                                          <p:spTgt spid="203"/>
                                        </p:tgtEl>
                                        <p:attrNameLst>
                                          <p:attrName>style.visibility</p:attrName>
                                        </p:attrNameLst>
                                      </p:cBhvr>
                                      <p:to>
                                        <p:strVal val="hidden"/>
                                      </p:to>
                                    </p:set>
                                  </p:childTnLst>
                                </p:cTn>
                              </p:par>
                              <p:par>
                                <p:cTn id="92" presetID="64" presetClass="path" presetSubtype="0" fill="hold" grpId="2" nodeType="withEffect">
                                  <p:stCondLst>
                                    <p:cond delay="3750"/>
                                  </p:stCondLst>
                                  <p:childTnLst>
                                    <p:animMotion origin="layout" path="M 3.33333E-6 -3.7037E-6 L 0.00195 0.00718 " pathEditMode="relative" rAng="0" ptsTypes="AA">
                                      <p:cBhvr>
                                        <p:cTn id="93" dur="500" fill="hold"/>
                                        <p:tgtEl>
                                          <p:spTgt spid="203"/>
                                        </p:tgtEl>
                                        <p:attrNameLst>
                                          <p:attrName>ppt_x</p:attrName>
                                          <p:attrName>ppt_y</p:attrName>
                                        </p:attrNameLst>
                                      </p:cBhvr>
                                      <p:rCtr x="91" y="347"/>
                                    </p:animMotion>
                                  </p:childTnLst>
                                </p:cTn>
                              </p:par>
                              <p:par>
                                <p:cTn id="94" presetID="22" presetClass="entr" presetSubtype="8" fill="hold" grpId="0" nodeType="withEffect">
                                  <p:stCondLst>
                                    <p:cond delay="3750"/>
                                  </p:stCondLst>
                                  <p:childTnLst>
                                    <p:set>
                                      <p:cBhvr>
                                        <p:cTn id="95" dur="1" fill="hold">
                                          <p:stCondLst>
                                            <p:cond delay="0"/>
                                          </p:stCondLst>
                                        </p:cTn>
                                        <p:tgtEl>
                                          <p:spTgt spid="204"/>
                                        </p:tgtEl>
                                        <p:attrNameLst>
                                          <p:attrName>style.visibility</p:attrName>
                                        </p:attrNameLst>
                                      </p:cBhvr>
                                      <p:to>
                                        <p:strVal val="visible"/>
                                      </p:to>
                                    </p:set>
                                    <p:animEffect transition="in" filter="wipe(left)">
                                      <p:cBhvr>
                                        <p:cTn id="96" dur="500"/>
                                        <p:tgtEl>
                                          <p:spTgt spid="204"/>
                                        </p:tgtEl>
                                      </p:cBhvr>
                                    </p:animEffect>
                                  </p:childTnLst>
                                </p:cTn>
                              </p:par>
                              <p:par>
                                <p:cTn id="97" presetID="22" presetClass="exit" presetSubtype="8" fill="hold" grpId="1" nodeType="withEffect">
                                  <p:stCondLst>
                                    <p:cond delay="3750"/>
                                  </p:stCondLst>
                                  <p:childTnLst>
                                    <p:animEffect transition="out" filter="wipe(left)">
                                      <p:cBhvr>
                                        <p:cTn id="98" dur="500"/>
                                        <p:tgtEl>
                                          <p:spTgt spid="204"/>
                                        </p:tgtEl>
                                      </p:cBhvr>
                                    </p:animEffect>
                                    <p:set>
                                      <p:cBhvr>
                                        <p:cTn id="99" dur="1" fill="hold">
                                          <p:stCondLst>
                                            <p:cond delay="499"/>
                                          </p:stCondLst>
                                        </p:cTn>
                                        <p:tgtEl>
                                          <p:spTgt spid="204"/>
                                        </p:tgtEl>
                                        <p:attrNameLst>
                                          <p:attrName>style.visibility</p:attrName>
                                        </p:attrNameLst>
                                      </p:cBhvr>
                                      <p:to>
                                        <p:strVal val="hidden"/>
                                      </p:to>
                                    </p:set>
                                  </p:childTnLst>
                                </p:cTn>
                              </p:par>
                              <p:par>
                                <p:cTn id="100" presetID="64" presetClass="path" presetSubtype="0" fill="hold" grpId="2" nodeType="withEffect">
                                  <p:stCondLst>
                                    <p:cond delay="3750"/>
                                  </p:stCondLst>
                                  <p:childTnLst>
                                    <p:animMotion origin="layout" path="M 6.25E-7 -1.85185E-6 L 0.00391 0.00185 " pathEditMode="relative" rAng="0" ptsTypes="AA">
                                      <p:cBhvr>
                                        <p:cTn id="101" dur="500" fill="hold"/>
                                        <p:tgtEl>
                                          <p:spTgt spid="204"/>
                                        </p:tgtEl>
                                        <p:attrNameLst>
                                          <p:attrName>ppt_x</p:attrName>
                                          <p:attrName>ppt_y</p:attrName>
                                        </p:attrNameLst>
                                      </p:cBhvr>
                                      <p:rCtr x="195" y="93"/>
                                    </p:animMotion>
                                  </p:childTnLst>
                                </p:cTn>
                              </p:par>
                              <p:par>
                                <p:cTn id="102" presetID="22" presetClass="entr" presetSubtype="4" fill="hold" grpId="0" nodeType="withEffect">
                                  <p:stCondLst>
                                    <p:cond delay="3750"/>
                                  </p:stCondLst>
                                  <p:childTnLst>
                                    <p:set>
                                      <p:cBhvr>
                                        <p:cTn id="103" dur="1" fill="hold">
                                          <p:stCondLst>
                                            <p:cond delay="0"/>
                                          </p:stCondLst>
                                        </p:cTn>
                                        <p:tgtEl>
                                          <p:spTgt spid="205"/>
                                        </p:tgtEl>
                                        <p:attrNameLst>
                                          <p:attrName>style.visibility</p:attrName>
                                        </p:attrNameLst>
                                      </p:cBhvr>
                                      <p:to>
                                        <p:strVal val="visible"/>
                                      </p:to>
                                    </p:set>
                                    <p:animEffect transition="in" filter="wipe(down)">
                                      <p:cBhvr>
                                        <p:cTn id="104" dur="500"/>
                                        <p:tgtEl>
                                          <p:spTgt spid="205"/>
                                        </p:tgtEl>
                                      </p:cBhvr>
                                    </p:animEffect>
                                  </p:childTnLst>
                                </p:cTn>
                              </p:par>
                              <p:par>
                                <p:cTn id="105" presetID="22" presetClass="exit" presetSubtype="4" fill="hold" grpId="1" nodeType="withEffect">
                                  <p:stCondLst>
                                    <p:cond delay="3750"/>
                                  </p:stCondLst>
                                  <p:childTnLst>
                                    <p:animEffect transition="out" filter="wipe(down)">
                                      <p:cBhvr>
                                        <p:cTn id="106" dur="500"/>
                                        <p:tgtEl>
                                          <p:spTgt spid="205"/>
                                        </p:tgtEl>
                                      </p:cBhvr>
                                    </p:animEffect>
                                    <p:set>
                                      <p:cBhvr>
                                        <p:cTn id="107" dur="1" fill="hold">
                                          <p:stCondLst>
                                            <p:cond delay="499"/>
                                          </p:stCondLst>
                                        </p:cTn>
                                        <p:tgtEl>
                                          <p:spTgt spid="205"/>
                                        </p:tgtEl>
                                        <p:attrNameLst>
                                          <p:attrName>style.visibility</p:attrName>
                                        </p:attrNameLst>
                                      </p:cBhvr>
                                      <p:to>
                                        <p:strVal val="hidden"/>
                                      </p:to>
                                    </p:set>
                                  </p:childTnLst>
                                </p:cTn>
                              </p:par>
                              <p:par>
                                <p:cTn id="108" presetID="64" presetClass="path" presetSubtype="0" fill="hold" grpId="2" nodeType="withEffect">
                                  <p:stCondLst>
                                    <p:cond delay="3750"/>
                                  </p:stCondLst>
                                  <p:childTnLst>
                                    <p:animMotion origin="layout" path="M -1.875E-6 -1.11111E-6 L 0.00339 -0.00486 " pathEditMode="relative" rAng="0" ptsTypes="AA">
                                      <p:cBhvr>
                                        <p:cTn id="109" dur="500" fill="hold"/>
                                        <p:tgtEl>
                                          <p:spTgt spid="205"/>
                                        </p:tgtEl>
                                        <p:attrNameLst>
                                          <p:attrName>ppt_x</p:attrName>
                                          <p:attrName>ppt_y</p:attrName>
                                        </p:attrNameLst>
                                      </p:cBhvr>
                                      <p:rCtr x="169" y="-255"/>
                                    </p:animMotion>
                                  </p:childTnLst>
                                </p:cTn>
                              </p:par>
                              <p:par>
                                <p:cTn id="110" presetID="22" presetClass="entr" presetSubtype="4" fill="hold" grpId="0" nodeType="withEffect">
                                  <p:stCondLst>
                                    <p:cond delay="3750"/>
                                  </p:stCondLst>
                                  <p:childTnLst>
                                    <p:set>
                                      <p:cBhvr>
                                        <p:cTn id="111" dur="1" fill="hold">
                                          <p:stCondLst>
                                            <p:cond delay="0"/>
                                          </p:stCondLst>
                                        </p:cTn>
                                        <p:tgtEl>
                                          <p:spTgt spid="206"/>
                                        </p:tgtEl>
                                        <p:attrNameLst>
                                          <p:attrName>style.visibility</p:attrName>
                                        </p:attrNameLst>
                                      </p:cBhvr>
                                      <p:to>
                                        <p:strVal val="visible"/>
                                      </p:to>
                                    </p:set>
                                    <p:animEffect transition="in" filter="wipe(down)">
                                      <p:cBhvr>
                                        <p:cTn id="112" dur="500"/>
                                        <p:tgtEl>
                                          <p:spTgt spid="206"/>
                                        </p:tgtEl>
                                      </p:cBhvr>
                                    </p:animEffect>
                                  </p:childTnLst>
                                </p:cTn>
                              </p:par>
                              <p:par>
                                <p:cTn id="113" presetID="22" presetClass="exit" presetSubtype="4" fill="hold" grpId="1" nodeType="withEffect">
                                  <p:stCondLst>
                                    <p:cond delay="3750"/>
                                  </p:stCondLst>
                                  <p:childTnLst>
                                    <p:animEffect transition="out" filter="wipe(down)">
                                      <p:cBhvr>
                                        <p:cTn id="114" dur="500"/>
                                        <p:tgtEl>
                                          <p:spTgt spid="206"/>
                                        </p:tgtEl>
                                      </p:cBhvr>
                                    </p:animEffect>
                                    <p:set>
                                      <p:cBhvr>
                                        <p:cTn id="115" dur="1" fill="hold">
                                          <p:stCondLst>
                                            <p:cond delay="499"/>
                                          </p:stCondLst>
                                        </p:cTn>
                                        <p:tgtEl>
                                          <p:spTgt spid="206"/>
                                        </p:tgtEl>
                                        <p:attrNameLst>
                                          <p:attrName>style.visibility</p:attrName>
                                        </p:attrNameLst>
                                      </p:cBhvr>
                                      <p:to>
                                        <p:strVal val="hidden"/>
                                      </p:to>
                                    </p:set>
                                  </p:childTnLst>
                                </p:cTn>
                              </p:par>
                              <p:par>
                                <p:cTn id="116" presetID="64" presetClass="path" presetSubtype="0" fill="hold" grpId="2" nodeType="withEffect">
                                  <p:stCondLst>
                                    <p:cond delay="3750"/>
                                  </p:stCondLst>
                                  <p:childTnLst>
                                    <p:animMotion origin="layout" path="M -3.125E-6 -1.11111E-6 L -0.00338 -0.00532 " pathEditMode="relative" rAng="0" ptsTypes="AA">
                                      <p:cBhvr>
                                        <p:cTn id="117" dur="500" fill="hold"/>
                                        <p:tgtEl>
                                          <p:spTgt spid="206"/>
                                        </p:tgtEl>
                                        <p:attrNameLst>
                                          <p:attrName>ppt_x</p:attrName>
                                          <p:attrName>ppt_y</p:attrName>
                                        </p:attrNameLst>
                                      </p:cBhvr>
                                      <p:rCtr x="-169" y="-278"/>
                                    </p:animMotion>
                                  </p:childTnLst>
                                </p:cTn>
                              </p:par>
                              <p:par>
                                <p:cTn id="118" presetID="22" presetClass="entr" presetSubtype="2" fill="hold" grpId="0" nodeType="withEffect">
                                  <p:stCondLst>
                                    <p:cond delay="3750"/>
                                  </p:stCondLst>
                                  <p:childTnLst>
                                    <p:set>
                                      <p:cBhvr>
                                        <p:cTn id="119" dur="1" fill="hold">
                                          <p:stCondLst>
                                            <p:cond delay="0"/>
                                          </p:stCondLst>
                                        </p:cTn>
                                        <p:tgtEl>
                                          <p:spTgt spid="207"/>
                                        </p:tgtEl>
                                        <p:attrNameLst>
                                          <p:attrName>style.visibility</p:attrName>
                                        </p:attrNameLst>
                                      </p:cBhvr>
                                      <p:to>
                                        <p:strVal val="visible"/>
                                      </p:to>
                                    </p:set>
                                    <p:animEffect transition="in" filter="wipe(right)">
                                      <p:cBhvr>
                                        <p:cTn id="120" dur="500"/>
                                        <p:tgtEl>
                                          <p:spTgt spid="207"/>
                                        </p:tgtEl>
                                      </p:cBhvr>
                                    </p:animEffect>
                                  </p:childTnLst>
                                </p:cTn>
                              </p:par>
                              <p:par>
                                <p:cTn id="121" presetID="22" presetClass="exit" presetSubtype="2" fill="hold" grpId="1" nodeType="withEffect">
                                  <p:stCondLst>
                                    <p:cond delay="3750"/>
                                  </p:stCondLst>
                                  <p:childTnLst>
                                    <p:animEffect transition="out" filter="wipe(right)">
                                      <p:cBhvr>
                                        <p:cTn id="122" dur="500"/>
                                        <p:tgtEl>
                                          <p:spTgt spid="207"/>
                                        </p:tgtEl>
                                      </p:cBhvr>
                                    </p:animEffect>
                                    <p:set>
                                      <p:cBhvr>
                                        <p:cTn id="123" dur="1" fill="hold">
                                          <p:stCondLst>
                                            <p:cond delay="499"/>
                                          </p:stCondLst>
                                        </p:cTn>
                                        <p:tgtEl>
                                          <p:spTgt spid="207"/>
                                        </p:tgtEl>
                                        <p:attrNameLst>
                                          <p:attrName>style.visibility</p:attrName>
                                        </p:attrNameLst>
                                      </p:cBhvr>
                                      <p:to>
                                        <p:strVal val="hidden"/>
                                      </p:to>
                                    </p:set>
                                  </p:childTnLst>
                                </p:cTn>
                              </p:par>
                              <p:par>
                                <p:cTn id="124" presetID="64" presetClass="path" presetSubtype="0" fill="hold" grpId="2" nodeType="withEffect">
                                  <p:stCondLst>
                                    <p:cond delay="3750"/>
                                  </p:stCondLst>
                                  <p:childTnLst>
                                    <p:animMotion origin="layout" path="M -6.25E-7 -3.7037E-6 L -0.00443 0.00209 " pathEditMode="relative" rAng="0" ptsTypes="AA">
                                      <p:cBhvr>
                                        <p:cTn id="125" dur="500" fill="hold"/>
                                        <p:tgtEl>
                                          <p:spTgt spid="207"/>
                                        </p:tgtEl>
                                        <p:attrNameLst>
                                          <p:attrName>ppt_x</p:attrName>
                                          <p:attrName>ppt_y</p:attrName>
                                        </p:attrNameLst>
                                      </p:cBhvr>
                                      <p:rCtr x="-221" y="93"/>
                                    </p:animMotion>
                                  </p:childTnLst>
                                </p:cTn>
                              </p:par>
                              <p:par>
                                <p:cTn id="126" presetID="22" presetClass="entr" presetSubtype="1" fill="hold" grpId="0" nodeType="withEffect">
                                  <p:stCondLst>
                                    <p:cond delay="3750"/>
                                  </p:stCondLst>
                                  <p:childTnLst>
                                    <p:set>
                                      <p:cBhvr>
                                        <p:cTn id="127" dur="1" fill="hold">
                                          <p:stCondLst>
                                            <p:cond delay="0"/>
                                          </p:stCondLst>
                                        </p:cTn>
                                        <p:tgtEl>
                                          <p:spTgt spid="209"/>
                                        </p:tgtEl>
                                        <p:attrNameLst>
                                          <p:attrName>style.visibility</p:attrName>
                                        </p:attrNameLst>
                                      </p:cBhvr>
                                      <p:to>
                                        <p:strVal val="visible"/>
                                      </p:to>
                                    </p:set>
                                    <p:animEffect transition="in" filter="wipe(up)">
                                      <p:cBhvr>
                                        <p:cTn id="128" dur="500"/>
                                        <p:tgtEl>
                                          <p:spTgt spid="209"/>
                                        </p:tgtEl>
                                      </p:cBhvr>
                                    </p:animEffect>
                                  </p:childTnLst>
                                </p:cTn>
                              </p:par>
                              <p:par>
                                <p:cTn id="129" presetID="22" presetClass="exit" presetSubtype="1" fill="hold" grpId="1" nodeType="withEffect">
                                  <p:stCondLst>
                                    <p:cond delay="3750"/>
                                  </p:stCondLst>
                                  <p:childTnLst>
                                    <p:animEffect transition="out" filter="wipe(up)">
                                      <p:cBhvr>
                                        <p:cTn id="130" dur="500"/>
                                        <p:tgtEl>
                                          <p:spTgt spid="209"/>
                                        </p:tgtEl>
                                      </p:cBhvr>
                                    </p:animEffect>
                                    <p:set>
                                      <p:cBhvr>
                                        <p:cTn id="131" dur="1" fill="hold">
                                          <p:stCondLst>
                                            <p:cond delay="499"/>
                                          </p:stCondLst>
                                        </p:cTn>
                                        <p:tgtEl>
                                          <p:spTgt spid="209"/>
                                        </p:tgtEl>
                                        <p:attrNameLst>
                                          <p:attrName>style.visibility</p:attrName>
                                        </p:attrNameLst>
                                      </p:cBhvr>
                                      <p:to>
                                        <p:strVal val="hidden"/>
                                      </p:to>
                                    </p:set>
                                  </p:childTnLst>
                                </p:cTn>
                              </p:par>
                              <p:par>
                                <p:cTn id="132" presetID="64" presetClass="path" presetSubtype="0" fill="hold" grpId="2" nodeType="withEffect">
                                  <p:stCondLst>
                                    <p:cond delay="3750"/>
                                  </p:stCondLst>
                                  <p:childTnLst>
                                    <p:animMotion origin="layout" path="M -4.16667E-6 -3.7037E-7 L -0.00182 0.00671 " pathEditMode="relative" rAng="0" ptsTypes="AA">
                                      <p:cBhvr>
                                        <p:cTn id="133" dur="500" fill="hold"/>
                                        <p:tgtEl>
                                          <p:spTgt spid="209"/>
                                        </p:tgtEl>
                                        <p:attrNameLst>
                                          <p:attrName>ppt_x</p:attrName>
                                          <p:attrName>ppt_y</p:attrName>
                                        </p:attrNameLst>
                                      </p:cBhvr>
                                      <p:rCtr x="-91" y="324"/>
                                    </p:animMotion>
                                  </p:childTnLst>
                                </p:cTn>
                              </p:par>
                              <p:par>
                                <p:cTn id="134" presetID="22" presetClass="entr" presetSubtype="4" fill="hold" grpId="0" nodeType="withEffect">
                                  <p:stCondLst>
                                    <p:cond delay="3750"/>
                                  </p:stCondLst>
                                  <p:childTnLst>
                                    <p:set>
                                      <p:cBhvr>
                                        <p:cTn id="135" dur="1" fill="hold">
                                          <p:stCondLst>
                                            <p:cond delay="0"/>
                                          </p:stCondLst>
                                        </p:cTn>
                                        <p:tgtEl>
                                          <p:spTgt spid="208"/>
                                        </p:tgtEl>
                                        <p:attrNameLst>
                                          <p:attrName>style.visibility</p:attrName>
                                        </p:attrNameLst>
                                      </p:cBhvr>
                                      <p:to>
                                        <p:strVal val="visible"/>
                                      </p:to>
                                    </p:set>
                                    <p:animEffect transition="in" filter="wipe(down)">
                                      <p:cBhvr>
                                        <p:cTn id="136" dur="500"/>
                                        <p:tgtEl>
                                          <p:spTgt spid="208"/>
                                        </p:tgtEl>
                                      </p:cBhvr>
                                    </p:animEffect>
                                  </p:childTnLst>
                                </p:cTn>
                              </p:par>
                              <p:par>
                                <p:cTn id="137" presetID="22" presetClass="exit" presetSubtype="4" fill="hold" grpId="1" nodeType="withEffect">
                                  <p:stCondLst>
                                    <p:cond delay="3750"/>
                                  </p:stCondLst>
                                  <p:childTnLst>
                                    <p:animEffect transition="out" filter="wipe(down)">
                                      <p:cBhvr>
                                        <p:cTn id="138" dur="500"/>
                                        <p:tgtEl>
                                          <p:spTgt spid="208"/>
                                        </p:tgtEl>
                                      </p:cBhvr>
                                    </p:animEffect>
                                    <p:set>
                                      <p:cBhvr>
                                        <p:cTn id="139" dur="1" fill="hold">
                                          <p:stCondLst>
                                            <p:cond delay="499"/>
                                          </p:stCondLst>
                                        </p:cTn>
                                        <p:tgtEl>
                                          <p:spTgt spid="208"/>
                                        </p:tgtEl>
                                        <p:attrNameLst>
                                          <p:attrName>style.visibility</p:attrName>
                                        </p:attrNameLst>
                                      </p:cBhvr>
                                      <p:to>
                                        <p:strVal val="hidden"/>
                                      </p:to>
                                    </p:set>
                                  </p:childTnLst>
                                </p:cTn>
                              </p:par>
                              <p:par>
                                <p:cTn id="140" presetID="64" presetClass="path" presetSubtype="0" fill="hold" grpId="2" nodeType="withEffect">
                                  <p:stCondLst>
                                    <p:cond delay="3750"/>
                                  </p:stCondLst>
                                  <p:childTnLst>
                                    <p:animMotion origin="layout" path="M 3.33333E-6 2.96296E-6 L 3.33333E-6 -0.00857 " pathEditMode="relative" rAng="0" ptsTypes="AA">
                                      <p:cBhvr>
                                        <p:cTn id="141" dur="500" fill="hold"/>
                                        <p:tgtEl>
                                          <p:spTgt spid="208"/>
                                        </p:tgtEl>
                                        <p:attrNameLst>
                                          <p:attrName>ppt_x</p:attrName>
                                          <p:attrName>ppt_y</p:attrName>
                                        </p:attrNameLst>
                                      </p:cBhvr>
                                      <p:rCtr x="0" y="-440"/>
                                    </p:animMotion>
                                  </p:childTnLst>
                                </p:cTn>
                              </p:par>
                              <p:par>
                                <p:cTn id="142" presetID="22" presetClass="entr" presetSubtype="1" fill="hold" grpId="0" nodeType="withEffect">
                                  <p:stCondLst>
                                    <p:cond delay="3750"/>
                                  </p:stCondLst>
                                  <p:childTnLst>
                                    <p:set>
                                      <p:cBhvr>
                                        <p:cTn id="143" dur="1" fill="hold">
                                          <p:stCondLst>
                                            <p:cond delay="0"/>
                                          </p:stCondLst>
                                        </p:cTn>
                                        <p:tgtEl>
                                          <p:spTgt spid="210"/>
                                        </p:tgtEl>
                                        <p:attrNameLst>
                                          <p:attrName>style.visibility</p:attrName>
                                        </p:attrNameLst>
                                      </p:cBhvr>
                                      <p:to>
                                        <p:strVal val="visible"/>
                                      </p:to>
                                    </p:set>
                                    <p:animEffect transition="in" filter="wipe(up)">
                                      <p:cBhvr>
                                        <p:cTn id="144" dur="500"/>
                                        <p:tgtEl>
                                          <p:spTgt spid="210"/>
                                        </p:tgtEl>
                                      </p:cBhvr>
                                    </p:animEffect>
                                  </p:childTnLst>
                                </p:cTn>
                              </p:par>
                              <p:par>
                                <p:cTn id="145" presetID="22" presetClass="exit" presetSubtype="1" fill="hold" grpId="1" nodeType="withEffect">
                                  <p:stCondLst>
                                    <p:cond delay="3750"/>
                                  </p:stCondLst>
                                  <p:childTnLst>
                                    <p:animEffect transition="out" filter="wipe(up)">
                                      <p:cBhvr>
                                        <p:cTn id="146" dur="500"/>
                                        <p:tgtEl>
                                          <p:spTgt spid="210"/>
                                        </p:tgtEl>
                                      </p:cBhvr>
                                    </p:animEffect>
                                    <p:set>
                                      <p:cBhvr>
                                        <p:cTn id="147" dur="1" fill="hold">
                                          <p:stCondLst>
                                            <p:cond delay="499"/>
                                          </p:stCondLst>
                                        </p:cTn>
                                        <p:tgtEl>
                                          <p:spTgt spid="210"/>
                                        </p:tgtEl>
                                        <p:attrNameLst>
                                          <p:attrName>style.visibility</p:attrName>
                                        </p:attrNameLst>
                                      </p:cBhvr>
                                      <p:to>
                                        <p:strVal val="hidden"/>
                                      </p:to>
                                    </p:set>
                                  </p:childTnLst>
                                </p:cTn>
                              </p:par>
                              <p:par>
                                <p:cTn id="148" presetID="64" presetClass="path" presetSubtype="0" fill="hold" grpId="2" nodeType="withEffect">
                                  <p:stCondLst>
                                    <p:cond delay="3750"/>
                                  </p:stCondLst>
                                  <p:childTnLst>
                                    <p:animMotion origin="layout" path="M -4.375E-6 0 L 0.00196 0.00718 " pathEditMode="relative" rAng="0" ptsTypes="AA">
                                      <p:cBhvr>
                                        <p:cTn id="149" dur="500" fill="hold"/>
                                        <p:tgtEl>
                                          <p:spTgt spid="210"/>
                                        </p:tgtEl>
                                        <p:attrNameLst>
                                          <p:attrName>ppt_x</p:attrName>
                                          <p:attrName>ppt_y</p:attrName>
                                        </p:attrNameLst>
                                      </p:cBhvr>
                                      <p:rCtr x="91" y="347"/>
                                    </p:animMotion>
                                  </p:childTnLst>
                                </p:cTn>
                              </p:par>
                              <p:par>
                                <p:cTn id="150" presetID="22" presetClass="entr" presetSubtype="8" fill="hold" grpId="0" nodeType="withEffect">
                                  <p:stCondLst>
                                    <p:cond delay="3750"/>
                                  </p:stCondLst>
                                  <p:childTnLst>
                                    <p:set>
                                      <p:cBhvr>
                                        <p:cTn id="151" dur="1" fill="hold">
                                          <p:stCondLst>
                                            <p:cond delay="0"/>
                                          </p:stCondLst>
                                        </p:cTn>
                                        <p:tgtEl>
                                          <p:spTgt spid="211"/>
                                        </p:tgtEl>
                                        <p:attrNameLst>
                                          <p:attrName>style.visibility</p:attrName>
                                        </p:attrNameLst>
                                      </p:cBhvr>
                                      <p:to>
                                        <p:strVal val="visible"/>
                                      </p:to>
                                    </p:set>
                                    <p:animEffect transition="in" filter="wipe(left)">
                                      <p:cBhvr>
                                        <p:cTn id="152" dur="500"/>
                                        <p:tgtEl>
                                          <p:spTgt spid="211"/>
                                        </p:tgtEl>
                                      </p:cBhvr>
                                    </p:animEffect>
                                  </p:childTnLst>
                                </p:cTn>
                              </p:par>
                              <p:par>
                                <p:cTn id="153" presetID="22" presetClass="exit" presetSubtype="8" fill="hold" grpId="1" nodeType="withEffect">
                                  <p:stCondLst>
                                    <p:cond delay="3750"/>
                                  </p:stCondLst>
                                  <p:childTnLst>
                                    <p:animEffect transition="out" filter="wipe(left)">
                                      <p:cBhvr>
                                        <p:cTn id="154" dur="500"/>
                                        <p:tgtEl>
                                          <p:spTgt spid="211"/>
                                        </p:tgtEl>
                                      </p:cBhvr>
                                    </p:animEffect>
                                    <p:set>
                                      <p:cBhvr>
                                        <p:cTn id="155" dur="1" fill="hold">
                                          <p:stCondLst>
                                            <p:cond delay="499"/>
                                          </p:stCondLst>
                                        </p:cTn>
                                        <p:tgtEl>
                                          <p:spTgt spid="211"/>
                                        </p:tgtEl>
                                        <p:attrNameLst>
                                          <p:attrName>style.visibility</p:attrName>
                                        </p:attrNameLst>
                                      </p:cBhvr>
                                      <p:to>
                                        <p:strVal val="hidden"/>
                                      </p:to>
                                    </p:set>
                                  </p:childTnLst>
                                </p:cTn>
                              </p:par>
                              <p:par>
                                <p:cTn id="156" presetID="64" presetClass="path" presetSubtype="0" fill="hold" grpId="2" nodeType="withEffect">
                                  <p:stCondLst>
                                    <p:cond delay="3750"/>
                                  </p:stCondLst>
                                  <p:childTnLst>
                                    <p:animMotion origin="layout" path="M 2.91667E-6 1.85185E-6 L 0.0039 0.00185 " pathEditMode="relative" rAng="0" ptsTypes="AA">
                                      <p:cBhvr>
                                        <p:cTn id="157" dur="500" fill="hold"/>
                                        <p:tgtEl>
                                          <p:spTgt spid="211"/>
                                        </p:tgtEl>
                                        <p:attrNameLst>
                                          <p:attrName>ppt_x</p:attrName>
                                          <p:attrName>ppt_y</p:attrName>
                                        </p:attrNameLst>
                                      </p:cBhvr>
                                      <p:rCtr x="195" y="93"/>
                                    </p:animMotion>
                                  </p:childTnLst>
                                </p:cTn>
                              </p:par>
                              <p:par>
                                <p:cTn id="158" presetID="22" presetClass="entr" presetSubtype="4" fill="hold" grpId="0" nodeType="withEffect">
                                  <p:stCondLst>
                                    <p:cond delay="3750"/>
                                  </p:stCondLst>
                                  <p:childTnLst>
                                    <p:set>
                                      <p:cBhvr>
                                        <p:cTn id="159" dur="1" fill="hold">
                                          <p:stCondLst>
                                            <p:cond delay="0"/>
                                          </p:stCondLst>
                                        </p:cTn>
                                        <p:tgtEl>
                                          <p:spTgt spid="212"/>
                                        </p:tgtEl>
                                        <p:attrNameLst>
                                          <p:attrName>style.visibility</p:attrName>
                                        </p:attrNameLst>
                                      </p:cBhvr>
                                      <p:to>
                                        <p:strVal val="visible"/>
                                      </p:to>
                                    </p:set>
                                    <p:animEffect transition="in" filter="wipe(down)">
                                      <p:cBhvr>
                                        <p:cTn id="160" dur="500"/>
                                        <p:tgtEl>
                                          <p:spTgt spid="212"/>
                                        </p:tgtEl>
                                      </p:cBhvr>
                                    </p:animEffect>
                                  </p:childTnLst>
                                </p:cTn>
                              </p:par>
                              <p:par>
                                <p:cTn id="161" presetID="22" presetClass="exit" presetSubtype="4" fill="hold" grpId="1" nodeType="withEffect">
                                  <p:stCondLst>
                                    <p:cond delay="3750"/>
                                  </p:stCondLst>
                                  <p:childTnLst>
                                    <p:animEffect transition="out" filter="wipe(down)">
                                      <p:cBhvr>
                                        <p:cTn id="162" dur="500"/>
                                        <p:tgtEl>
                                          <p:spTgt spid="212"/>
                                        </p:tgtEl>
                                      </p:cBhvr>
                                    </p:animEffect>
                                    <p:set>
                                      <p:cBhvr>
                                        <p:cTn id="163" dur="1" fill="hold">
                                          <p:stCondLst>
                                            <p:cond delay="499"/>
                                          </p:stCondLst>
                                        </p:cTn>
                                        <p:tgtEl>
                                          <p:spTgt spid="212"/>
                                        </p:tgtEl>
                                        <p:attrNameLst>
                                          <p:attrName>style.visibility</p:attrName>
                                        </p:attrNameLst>
                                      </p:cBhvr>
                                      <p:to>
                                        <p:strVal val="hidden"/>
                                      </p:to>
                                    </p:set>
                                  </p:childTnLst>
                                </p:cTn>
                              </p:par>
                              <p:par>
                                <p:cTn id="164" presetID="64" presetClass="path" presetSubtype="0" fill="hold" grpId="2" nodeType="withEffect">
                                  <p:stCondLst>
                                    <p:cond delay="3750"/>
                                  </p:stCondLst>
                                  <p:childTnLst>
                                    <p:animMotion origin="layout" path="M 4.16667E-7 2.59259E-6 L 0.00339 -0.00486 " pathEditMode="relative" rAng="0" ptsTypes="AA">
                                      <p:cBhvr>
                                        <p:cTn id="165" dur="500" fill="hold"/>
                                        <p:tgtEl>
                                          <p:spTgt spid="212"/>
                                        </p:tgtEl>
                                        <p:attrNameLst>
                                          <p:attrName>ppt_x</p:attrName>
                                          <p:attrName>ppt_y</p:attrName>
                                        </p:attrNameLst>
                                      </p:cBhvr>
                                      <p:rCtr x="169" y="-255"/>
                                    </p:animMotion>
                                  </p:childTnLst>
                                </p:cTn>
                              </p:par>
                              <p:par>
                                <p:cTn id="166" presetID="22" presetClass="entr" presetSubtype="4" fill="hold" grpId="0" nodeType="withEffect">
                                  <p:stCondLst>
                                    <p:cond delay="3750"/>
                                  </p:stCondLst>
                                  <p:childTnLst>
                                    <p:set>
                                      <p:cBhvr>
                                        <p:cTn id="167" dur="1" fill="hold">
                                          <p:stCondLst>
                                            <p:cond delay="0"/>
                                          </p:stCondLst>
                                        </p:cTn>
                                        <p:tgtEl>
                                          <p:spTgt spid="213"/>
                                        </p:tgtEl>
                                        <p:attrNameLst>
                                          <p:attrName>style.visibility</p:attrName>
                                        </p:attrNameLst>
                                      </p:cBhvr>
                                      <p:to>
                                        <p:strVal val="visible"/>
                                      </p:to>
                                    </p:set>
                                    <p:animEffect transition="in" filter="wipe(down)">
                                      <p:cBhvr>
                                        <p:cTn id="168" dur="500"/>
                                        <p:tgtEl>
                                          <p:spTgt spid="213"/>
                                        </p:tgtEl>
                                      </p:cBhvr>
                                    </p:animEffect>
                                  </p:childTnLst>
                                </p:cTn>
                              </p:par>
                              <p:par>
                                <p:cTn id="169" presetID="22" presetClass="exit" presetSubtype="4" fill="hold" grpId="1" nodeType="withEffect">
                                  <p:stCondLst>
                                    <p:cond delay="3750"/>
                                  </p:stCondLst>
                                  <p:childTnLst>
                                    <p:animEffect transition="out" filter="wipe(down)">
                                      <p:cBhvr>
                                        <p:cTn id="170" dur="500"/>
                                        <p:tgtEl>
                                          <p:spTgt spid="213"/>
                                        </p:tgtEl>
                                      </p:cBhvr>
                                    </p:animEffect>
                                    <p:set>
                                      <p:cBhvr>
                                        <p:cTn id="171" dur="1" fill="hold">
                                          <p:stCondLst>
                                            <p:cond delay="499"/>
                                          </p:stCondLst>
                                        </p:cTn>
                                        <p:tgtEl>
                                          <p:spTgt spid="213"/>
                                        </p:tgtEl>
                                        <p:attrNameLst>
                                          <p:attrName>style.visibility</p:attrName>
                                        </p:attrNameLst>
                                      </p:cBhvr>
                                      <p:to>
                                        <p:strVal val="hidden"/>
                                      </p:to>
                                    </p:set>
                                  </p:childTnLst>
                                </p:cTn>
                              </p:par>
                              <p:par>
                                <p:cTn id="172" presetID="64" presetClass="path" presetSubtype="0" fill="hold" grpId="2" nodeType="withEffect">
                                  <p:stCondLst>
                                    <p:cond delay="3750"/>
                                  </p:stCondLst>
                                  <p:childTnLst>
                                    <p:animMotion origin="layout" path="M -8.33333E-7 2.59259E-6 L -0.00338 -0.00533 " pathEditMode="relative" rAng="0" ptsTypes="AA">
                                      <p:cBhvr>
                                        <p:cTn id="173" dur="500" fill="hold"/>
                                        <p:tgtEl>
                                          <p:spTgt spid="213"/>
                                        </p:tgtEl>
                                        <p:attrNameLst>
                                          <p:attrName>ppt_x</p:attrName>
                                          <p:attrName>ppt_y</p:attrName>
                                        </p:attrNameLst>
                                      </p:cBhvr>
                                      <p:rCtr x="-169" y="-278"/>
                                    </p:animMotion>
                                  </p:childTnLst>
                                </p:cTn>
                              </p:par>
                              <p:par>
                                <p:cTn id="174" presetID="22" presetClass="entr" presetSubtype="2" fill="hold" grpId="0" nodeType="withEffect">
                                  <p:stCondLst>
                                    <p:cond delay="3750"/>
                                  </p:stCondLst>
                                  <p:childTnLst>
                                    <p:set>
                                      <p:cBhvr>
                                        <p:cTn id="175" dur="1" fill="hold">
                                          <p:stCondLst>
                                            <p:cond delay="0"/>
                                          </p:stCondLst>
                                        </p:cTn>
                                        <p:tgtEl>
                                          <p:spTgt spid="214"/>
                                        </p:tgtEl>
                                        <p:attrNameLst>
                                          <p:attrName>style.visibility</p:attrName>
                                        </p:attrNameLst>
                                      </p:cBhvr>
                                      <p:to>
                                        <p:strVal val="visible"/>
                                      </p:to>
                                    </p:set>
                                    <p:animEffect transition="in" filter="wipe(right)">
                                      <p:cBhvr>
                                        <p:cTn id="176" dur="500"/>
                                        <p:tgtEl>
                                          <p:spTgt spid="214"/>
                                        </p:tgtEl>
                                      </p:cBhvr>
                                    </p:animEffect>
                                  </p:childTnLst>
                                </p:cTn>
                              </p:par>
                              <p:par>
                                <p:cTn id="177" presetID="22" presetClass="exit" presetSubtype="2" fill="hold" grpId="1" nodeType="withEffect">
                                  <p:stCondLst>
                                    <p:cond delay="3750"/>
                                  </p:stCondLst>
                                  <p:childTnLst>
                                    <p:animEffect transition="out" filter="wipe(right)">
                                      <p:cBhvr>
                                        <p:cTn id="178" dur="500"/>
                                        <p:tgtEl>
                                          <p:spTgt spid="214"/>
                                        </p:tgtEl>
                                      </p:cBhvr>
                                    </p:animEffect>
                                    <p:set>
                                      <p:cBhvr>
                                        <p:cTn id="179" dur="1" fill="hold">
                                          <p:stCondLst>
                                            <p:cond delay="499"/>
                                          </p:stCondLst>
                                        </p:cTn>
                                        <p:tgtEl>
                                          <p:spTgt spid="214"/>
                                        </p:tgtEl>
                                        <p:attrNameLst>
                                          <p:attrName>style.visibility</p:attrName>
                                        </p:attrNameLst>
                                      </p:cBhvr>
                                      <p:to>
                                        <p:strVal val="hidden"/>
                                      </p:to>
                                    </p:set>
                                  </p:childTnLst>
                                </p:cTn>
                              </p:par>
                              <p:par>
                                <p:cTn id="180" presetID="64" presetClass="path" presetSubtype="0" fill="hold" grpId="2" nodeType="withEffect">
                                  <p:stCondLst>
                                    <p:cond delay="3750"/>
                                  </p:stCondLst>
                                  <p:childTnLst>
                                    <p:animMotion origin="layout" path="M 1.66667E-6 0 L -0.00443 0.00208 " pathEditMode="relative" rAng="0" ptsTypes="AA">
                                      <p:cBhvr>
                                        <p:cTn id="181" dur="500" fill="hold"/>
                                        <p:tgtEl>
                                          <p:spTgt spid="214"/>
                                        </p:tgtEl>
                                        <p:attrNameLst>
                                          <p:attrName>ppt_x</p:attrName>
                                          <p:attrName>ppt_y</p:attrName>
                                        </p:attrNameLst>
                                      </p:cBhvr>
                                      <p:rCtr x="-221" y="93"/>
                                    </p:animMotion>
                                  </p:childTnLst>
                                </p:cTn>
                              </p:par>
                              <p:par>
                                <p:cTn id="182" presetID="41" presetClass="entr" presetSubtype="0" fill="hold" grpId="0" nodeType="withEffect">
                                  <p:stCondLst>
                                    <p:cond delay="4250"/>
                                  </p:stCondLst>
                                  <p:iterate type="lt">
                                    <p:tmPct val="10000"/>
                                  </p:iterate>
                                  <p:childTnLst>
                                    <p:set>
                                      <p:cBhvr>
                                        <p:cTn id="183" dur="1" fill="hold">
                                          <p:stCondLst>
                                            <p:cond delay="0"/>
                                          </p:stCondLst>
                                        </p:cTn>
                                        <p:tgtEl>
                                          <p:spTgt spid="215"/>
                                        </p:tgtEl>
                                        <p:attrNameLst>
                                          <p:attrName>style.visibility</p:attrName>
                                        </p:attrNameLst>
                                      </p:cBhvr>
                                      <p:to>
                                        <p:strVal val="visible"/>
                                      </p:to>
                                    </p:set>
                                    <p:anim calcmode="lin" valueType="num">
                                      <p:cBhvr>
                                        <p:cTn id="184" dur="500" fill="hold"/>
                                        <p:tgtEl>
                                          <p:spTgt spid="215"/>
                                        </p:tgtEl>
                                        <p:attrNameLst>
                                          <p:attrName>ppt_x</p:attrName>
                                        </p:attrNameLst>
                                      </p:cBhvr>
                                      <p:tavLst>
                                        <p:tav tm="0">
                                          <p:val>
                                            <p:strVal val="#ppt_x"/>
                                          </p:val>
                                        </p:tav>
                                        <p:tav tm="50000">
                                          <p:val>
                                            <p:strVal val="#ppt_x+.1"/>
                                          </p:val>
                                        </p:tav>
                                        <p:tav tm="100000">
                                          <p:val>
                                            <p:strVal val="#ppt_x"/>
                                          </p:val>
                                        </p:tav>
                                      </p:tavLst>
                                    </p:anim>
                                    <p:anim calcmode="lin" valueType="num">
                                      <p:cBhvr>
                                        <p:cTn id="185" dur="500" fill="hold"/>
                                        <p:tgtEl>
                                          <p:spTgt spid="215"/>
                                        </p:tgtEl>
                                        <p:attrNameLst>
                                          <p:attrName>ppt_y</p:attrName>
                                        </p:attrNameLst>
                                      </p:cBhvr>
                                      <p:tavLst>
                                        <p:tav tm="0">
                                          <p:val>
                                            <p:strVal val="#ppt_y"/>
                                          </p:val>
                                        </p:tav>
                                        <p:tav tm="100000">
                                          <p:val>
                                            <p:strVal val="#ppt_y"/>
                                          </p:val>
                                        </p:tav>
                                      </p:tavLst>
                                    </p:anim>
                                    <p:anim calcmode="lin" valueType="num">
                                      <p:cBhvr>
                                        <p:cTn id="186" dur="500" fill="hold"/>
                                        <p:tgtEl>
                                          <p:spTgt spid="215"/>
                                        </p:tgtEl>
                                        <p:attrNameLst>
                                          <p:attrName>ppt_h</p:attrName>
                                        </p:attrNameLst>
                                      </p:cBhvr>
                                      <p:tavLst>
                                        <p:tav tm="0">
                                          <p:val>
                                            <p:strVal val="#ppt_h/10"/>
                                          </p:val>
                                        </p:tav>
                                        <p:tav tm="50000">
                                          <p:val>
                                            <p:strVal val="#ppt_h+.01"/>
                                          </p:val>
                                        </p:tav>
                                        <p:tav tm="100000">
                                          <p:val>
                                            <p:strVal val="#ppt_h"/>
                                          </p:val>
                                        </p:tav>
                                      </p:tavLst>
                                    </p:anim>
                                    <p:anim calcmode="lin" valueType="num">
                                      <p:cBhvr>
                                        <p:cTn id="187" dur="500" fill="hold"/>
                                        <p:tgtEl>
                                          <p:spTgt spid="215"/>
                                        </p:tgtEl>
                                        <p:attrNameLst>
                                          <p:attrName>ppt_w</p:attrName>
                                        </p:attrNameLst>
                                      </p:cBhvr>
                                      <p:tavLst>
                                        <p:tav tm="0">
                                          <p:val>
                                            <p:strVal val="#ppt_w/10"/>
                                          </p:val>
                                        </p:tav>
                                        <p:tav tm="50000">
                                          <p:val>
                                            <p:strVal val="#ppt_w+.01"/>
                                          </p:val>
                                        </p:tav>
                                        <p:tav tm="100000">
                                          <p:val>
                                            <p:strVal val="#ppt_w"/>
                                          </p:val>
                                        </p:tav>
                                      </p:tavLst>
                                    </p:anim>
                                    <p:animEffect transition="in" filter="fade">
                                      <p:cBhvr>
                                        <p:cTn id="188" dur="500" tmFilter="0,0; .5, 1; 1, 1"/>
                                        <p:tgtEl>
                                          <p:spTgt spid="215"/>
                                        </p:tgtEl>
                                      </p:cBhvr>
                                    </p:animEffect>
                                  </p:childTnLst>
                                </p:cTn>
                              </p:par>
                            </p:childTnLst>
                          </p:cTn>
                        </p:par>
                        <p:par>
                          <p:cTn id="189" fill="hold">
                            <p:stCondLst>
                              <p:cond delay="5700"/>
                            </p:stCondLst>
                            <p:childTnLst>
                              <p:par>
                                <p:cTn id="190" presetID="2" presetClass="entr" presetSubtype="4" fill="hold" grpId="0" nodeType="afterEffect">
                                  <p:stCondLst>
                                    <p:cond delay="0"/>
                                  </p:stCondLst>
                                  <p:childTnLst>
                                    <p:set>
                                      <p:cBhvr>
                                        <p:cTn id="191" dur="1" fill="hold">
                                          <p:stCondLst>
                                            <p:cond delay="0"/>
                                          </p:stCondLst>
                                        </p:cTn>
                                        <p:tgtEl>
                                          <p:spTgt spid="216"/>
                                        </p:tgtEl>
                                        <p:attrNameLst>
                                          <p:attrName>style.visibility</p:attrName>
                                        </p:attrNameLst>
                                      </p:cBhvr>
                                      <p:to>
                                        <p:strVal val="visible"/>
                                      </p:to>
                                    </p:set>
                                    <p:anim calcmode="lin" valueType="num">
                                      <p:cBhvr additive="base">
                                        <p:cTn id="192" dur="500" fill="hold"/>
                                        <p:tgtEl>
                                          <p:spTgt spid="216"/>
                                        </p:tgtEl>
                                        <p:attrNameLst>
                                          <p:attrName>ppt_x</p:attrName>
                                        </p:attrNameLst>
                                      </p:cBhvr>
                                      <p:tavLst>
                                        <p:tav tm="0">
                                          <p:val>
                                            <p:strVal val="#ppt_x"/>
                                          </p:val>
                                        </p:tav>
                                        <p:tav tm="100000">
                                          <p:val>
                                            <p:strVal val="#ppt_x"/>
                                          </p:val>
                                        </p:tav>
                                      </p:tavLst>
                                    </p:anim>
                                    <p:anim calcmode="lin" valueType="num">
                                      <p:cBhvr additive="base">
                                        <p:cTn id="193" dur="500" fill="hold"/>
                                        <p:tgtEl>
                                          <p:spTgt spid="216"/>
                                        </p:tgtEl>
                                        <p:attrNameLst>
                                          <p:attrName>ppt_y</p:attrName>
                                        </p:attrNameLst>
                                      </p:cBhvr>
                                      <p:tavLst>
                                        <p:tav tm="0">
                                          <p:val>
                                            <p:strVal val="1+#ppt_h/2"/>
                                          </p:val>
                                        </p:tav>
                                        <p:tav tm="100000">
                                          <p:val>
                                            <p:strVal val="#ppt_y"/>
                                          </p:val>
                                        </p:tav>
                                      </p:tavLst>
                                    </p:anim>
                                  </p:childTnLst>
                                </p:cTn>
                              </p:par>
                            </p:childTnLst>
                          </p:cTn>
                        </p:par>
                        <p:par>
                          <p:cTn id="194" fill="hold">
                            <p:stCondLst>
                              <p:cond delay="6200"/>
                            </p:stCondLst>
                            <p:childTnLst>
                              <p:par>
                                <p:cTn id="195" presetID="41" presetClass="entr" presetSubtype="0" fill="hold" grpId="0" nodeType="afterEffect">
                                  <p:stCondLst>
                                    <p:cond delay="0"/>
                                  </p:stCondLst>
                                  <p:iterate type="lt">
                                    <p:tmPct val="10000"/>
                                  </p:iterate>
                                  <p:childTnLst>
                                    <p:set>
                                      <p:cBhvr>
                                        <p:cTn id="196" dur="1" fill="hold">
                                          <p:stCondLst>
                                            <p:cond delay="0"/>
                                          </p:stCondLst>
                                        </p:cTn>
                                        <p:tgtEl>
                                          <p:spTgt spid="217"/>
                                        </p:tgtEl>
                                        <p:attrNameLst>
                                          <p:attrName>style.visibility</p:attrName>
                                        </p:attrNameLst>
                                      </p:cBhvr>
                                      <p:to>
                                        <p:strVal val="visible"/>
                                      </p:to>
                                    </p:set>
                                    <p:anim calcmode="lin" valueType="num">
                                      <p:cBhvr>
                                        <p:cTn id="197" dur="500" fill="hold"/>
                                        <p:tgtEl>
                                          <p:spTgt spid="217"/>
                                        </p:tgtEl>
                                        <p:attrNameLst>
                                          <p:attrName>ppt_x</p:attrName>
                                        </p:attrNameLst>
                                      </p:cBhvr>
                                      <p:tavLst>
                                        <p:tav tm="0">
                                          <p:val>
                                            <p:strVal val="#ppt_x"/>
                                          </p:val>
                                        </p:tav>
                                        <p:tav tm="50000">
                                          <p:val>
                                            <p:strVal val="#ppt_x+.1"/>
                                          </p:val>
                                        </p:tav>
                                        <p:tav tm="100000">
                                          <p:val>
                                            <p:strVal val="#ppt_x"/>
                                          </p:val>
                                        </p:tav>
                                      </p:tavLst>
                                    </p:anim>
                                    <p:anim calcmode="lin" valueType="num">
                                      <p:cBhvr>
                                        <p:cTn id="198" dur="500" fill="hold"/>
                                        <p:tgtEl>
                                          <p:spTgt spid="217"/>
                                        </p:tgtEl>
                                        <p:attrNameLst>
                                          <p:attrName>ppt_y</p:attrName>
                                        </p:attrNameLst>
                                      </p:cBhvr>
                                      <p:tavLst>
                                        <p:tav tm="0">
                                          <p:val>
                                            <p:strVal val="#ppt_y"/>
                                          </p:val>
                                        </p:tav>
                                        <p:tav tm="100000">
                                          <p:val>
                                            <p:strVal val="#ppt_y"/>
                                          </p:val>
                                        </p:tav>
                                      </p:tavLst>
                                    </p:anim>
                                    <p:anim calcmode="lin" valueType="num">
                                      <p:cBhvr>
                                        <p:cTn id="199" dur="500" fill="hold"/>
                                        <p:tgtEl>
                                          <p:spTgt spid="217"/>
                                        </p:tgtEl>
                                        <p:attrNameLst>
                                          <p:attrName>ppt_h</p:attrName>
                                        </p:attrNameLst>
                                      </p:cBhvr>
                                      <p:tavLst>
                                        <p:tav tm="0">
                                          <p:val>
                                            <p:strVal val="#ppt_h/10"/>
                                          </p:val>
                                        </p:tav>
                                        <p:tav tm="50000">
                                          <p:val>
                                            <p:strVal val="#ppt_h+.01"/>
                                          </p:val>
                                        </p:tav>
                                        <p:tav tm="100000">
                                          <p:val>
                                            <p:strVal val="#ppt_h"/>
                                          </p:val>
                                        </p:tav>
                                      </p:tavLst>
                                    </p:anim>
                                    <p:anim calcmode="lin" valueType="num">
                                      <p:cBhvr>
                                        <p:cTn id="200" dur="500" fill="hold"/>
                                        <p:tgtEl>
                                          <p:spTgt spid="217"/>
                                        </p:tgtEl>
                                        <p:attrNameLst>
                                          <p:attrName>ppt_w</p:attrName>
                                        </p:attrNameLst>
                                      </p:cBhvr>
                                      <p:tavLst>
                                        <p:tav tm="0">
                                          <p:val>
                                            <p:strVal val="#ppt_w/10"/>
                                          </p:val>
                                        </p:tav>
                                        <p:tav tm="50000">
                                          <p:val>
                                            <p:strVal val="#ppt_w+.01"/>
                                          </p:val>
                                        </p:tav>
                                        <p:tav tm="100000">
                                          <p:val>
                                            <p:strVal val="#ppt_w"/>
                                          </p:val>
                                        </p:tav>
                                      </p:tavLst>
                                    </p:anim>
                                    <p:animEffect transition="in" filter="fade">
                                      <p:cBhvr>
                                        <p:cTn id="201" dur="500" tmFilter="0,0; .5, 1; 1, 1"/>
                                        <p:tgtEl>
                                          <p:spTgt spid="217"/>
                                        </p:tgtEl>
                                      </p:cBhvr>
                                    </p:animEffect>
                                  </p:childTnLst>
                                </p:cTn>
                              </p:par>
                            </p:childTnLst>
                          </p:cTn>
                        </p:par>
                        <p:par>
                          <p:cTn id="202" fill="hold">
                            <p:stCondLst>
                              <p:cond delay="7000"/>
                            </p:stCondLst>
                            <p:childTnLst>
                              <p:par>
                                <p:cTn id="203" presetID="41" presetClass="entr" presetSubtype="0" fill="hold" grpId="0" nodeType="afterEffect">
                                  <p:stCondLst>
                                    <p:cond delay="0"/>
                                  </p:stCondLst>
                                  <p:iterate type="lt">
                                    <p:tmPct val="10000"/>
                                  </p:iterate>
                                  <p:childTnLst>
                                    <p:set>
                                      <p:cBhvr>
                                        <p:cTn id="204" dur="1" fill="hold">
                                          <p:stCondLst>
                                            <p:cond delay="0"/>
                                          </p:stCondLst>
                                        </p:cTn>
                                        <p:tgtEl>
                                          <p:spTgt spid="218"/>
                                        </p:tgtEl>
                                        <p:attrNameLst>
                                          <p:attrName>style.visibility</p:attrName>
                                        </p:attrNameLst>
                                      </p:cBhvr>
                                      <p:to>
                                        <p:strVal val="visible"/>
                                      </p:to>
                                    </p:set>
                                    <p:anim calcmode="lin" valueType="num">
                                      <p:cBhvr>
                                        <p:cTn id="205" dur="500" fill="hold"/>
                                        <p:tgtEl>
                                          <p:spTgt spid="218"/>
                                        </p:tgtEl>
                                        <p:attrNameLst>
                                          <p:attrName>ppt_x</p:attrName>
                                        </p:attrNameLst>
                                      </p:cBhvr>
                                      <p:tavLst>
                                        <p:tav tm="0">
                                          <p:val>
                                            <p:strVal val="#ppt_x"/>
                                          </p:val>
                                        </p:tav>
                                        <p:tav tm="50000">
                                          <p:val>
                                            <p:strVal val="#ppt_x+.1"/>
                                          </p:val>
                                        </p:tav>
                                        <p:tav tm="100000">
                                          <p:val>
                                            <p:strVal val="#ppt_x"/>
                                          </p:val>
                                        </p:tav>
                                      </p:tavLst>
                                    </p:anim>
                                    <p:anim calcmode="lin" valueType="num">
                                      <p:cBhvr>
                                        <p:cTn id="206" dur="500" fill="hold"/>
                                        <p:tgtEl>
                                          <p:spTgt spid="218"/>
                                        </p:tgtEl>
                                        <p:attrNameLst>
                                          <p:attrName>ppt_y</p:attrName>
                                        </p:attrNameLst>
                                      </p:cBhvr>
                                      <p:tavLst>
                                        <p:tav tm="0">
                                          <p:val>
                                            <p:strVal val="#ppt_y"/>
                                          </p:val>
                                        </p:tav>
                                        <p:tav tm="100000">
                                          <p:val>
                                            <p:strVal val="#ppt_y"/>
                                          </p:val>
                                        </p:tav>
                                      </p:tavLst>
                                    </p:anim>
                                    <p:anim calcmode="lin" valueType="num">
                                      <p:cBhvr>
                                        <p:cTn id="207" dur="500" fill="hold"/>
                                        <p:tgtEl>
                                          <p:spTgt spid="218"/>
                                        </p:tgtEl>
                                        <p:attrNameLst>
                                          <p:attrName>ppt_h</p:attrName>
                                        </p:attrNameLst>
                                      </p:cBhvr>
                                      <p:tavLst>
                                        <p:tav tm="0">
                                          <p:val>
                                            <p:strVal val="#ppt_h/10"/>
                                          </p:val>
                                        </p:tav>
                                        <p:tav tm="50000">
                                          <p:val>
                                            <p:strVal val="#ppt_h+.01"/>
                                          </p:val>
                                        </p:tav>
                                        <p:tav tm="100000">
                                          <p:val>
                                            <p:strVal val="#ppt_h"/>
                                          </p:val>
                                        </p:tav>
                                      </p:tavLst>
                                    </p:anim>
                                    <p:anim calcmode="lin" valueType="num">
                                      <p:cBhvr>
                                        <p:cTn id="208" dur="500" fill="hold"/>
                                        <p:tgtEl>
                                          <p:spTgt spid="218"/>
                                        </p:tgtEl>
                                        <p:attrNameLst>
                                          <p:attrName>ppt_w</p:attrName>
                                        </p:attrNameLst>
                                      </p:cBhvr>
                                      <p:tavLst>
                                        <p:tav tm="0">
                                          <p:val>
                                            <p:strVal val="#ppt_w/10"/>
                                          </p:val>
                                        </p:tav>
                                        <p:tav tm="50000">
                                          <p:val>
                                            <p:strVal val="#ppt_w+.01"/>
                                          </p:val>
                                        </p:tav>
                                        <p:tav tm="100000">
                                          <p:val>
                                            <p:strVal val="#ppt_w"/>
                                          </p:val>
                                        </p:tav>
                                      </p:tavLst>
                                    </p:anim>
                                    <p:animEffect transition="in" filter="fade">
                                      <p:cBhvr>
                                        <p:cTn id="209" dur="500" tmFilter="0,0; .5, 1; 1, 1"/>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18" grpId="0"/>
      <p:bldP spid="86" grpId="0"/>
      <p:bldP spid="201" grpId="0" animBg="1"/>
      <p:bldP spid="201" grpId="1" animBg="1"/>
      <p:bldP spid="201" grpId="2" animBg="1"/>
      <p:bldP spid="202" grpId="0" animBg="1"/>
      <p:bldP spid="202" grpId="1" animBg="1"/>
      <p:bldP spid="202" grpId="2" animBg="1"/>
      <p:bldP spid="203" grpId="0" animBg="1"/>
      <p:bldP spid="203" grpId="1" animBg="1"/>
      <p:bldP spid="203" grpId="2" animBg="1"/>
      <p:bldP spid="204" grpId="0" animBg="1"/>
      <p:bldP spid="204" grpId="1" animBg="1"/>
      <p:bldP spid="204" grpId="2" animBg="1"/>
      <p:bldP spid="205" grpId="0" animBg="1"/>
      <p:bldP spid="205" grpId="1" animBg="1"/>
      <p:bldP spid="205" grpId="2" animBg="1"/>
      <p:bldP spid="206" grpId="0" animBg="1"/>
      <p:bldP spid="206" grpId="1" animBg="1"/>
      <p:bldP spid="206" grpId="2" animBg="1"/>
      <p:bldP spid="207" grpId="0" animBg="1"/>
      <p:bldP spid="207" grpId="1" animBg="1"/>
      <p:bldP spid="207" grpId="2" animBg="1"/>
      <p:bldP spid="208" grpId="0" animBg="1"/>
      <p:bldP spid="208" grpId="1" animBg="1"/>
      <p:bldP spid="208" grpId="2" animBg="1"/>
      <p:bldP spid="209" grpId="0" animBg="1"/>
      <p:bldP spid="209" grpId="1" animBg="1"/>
      <p:bldP spid="209" grpId="2" animBg="1"/>
      <p:bldP spid="210" grpId="0" animBg="1"/>
      <p:bldP spid="210" grpId="1" animBg="1"/>
      <p:bldP spid="210" grpId="2" animBg="1"/>
      <p:bldP spid="211" grpId="0" animBg="1"/>
      <p:bldP spid="211" grpId="1" animBg="1"/>
      <p:bldP spid="211" grpId="2" animBg="1"/>
      <p:bldP spid="212" grpId="0" animBg="1"/>
      <p:bldP spid="212" grpId="1" animBg="1"/>
      <p:bldP spid="212" grpId="2" animBg="1"/>
      <p:bldP spid="213" grpId="0" animBg="1"/>
      <p:bldP spid="213" grpId="1" animBg="1"/>
      <p:bldP spid="213" grpId="2" animBg="1"/>
      <p:bldP spid="214" grpId="0" animBg="1"/>
      <p:bldP spid="214" grpId="1" animBg="1"/>
      <p:bldP spid="214" grpId="2" animBg="1"/>
      <p:bldP spid="2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p:cNvGrpSpPr/>
          <p:nvPr/>
        </p:nvGrpSpPr>
        <p:grpSpPr>
          <a:xfrm>
            <a:off x="4657427" y="1625096"/>
            <a:ext cx="2884024" cy="2884024"/>
            <a:chOff x="3724323" y="1908536"/>
            <a:chExt cx="1329153" cy="1329153"/>
          </a:xfrm>
        </p:grpSpPr>
        <p:sp>
          <p:nvSpPr>
            <p:cNvPr id="132" name="椭圆 1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椭圆 132"/>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10</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grpSp>
        <p:nvGrpSpPr>
          <p:cNvPr id="3" name="组合 2"/>
          <p:cNvGrpSpPr/>
          <p:nvPr/>
        </p:nvGrpSpPr>
        <p:grpSpPr>
          <a:xfrm>
            <a:off x="6811594" y="1708299"/>
            <a:ext cx="928613" cy="928613"/>
            <a:chOff x="6811594" y="1708299"/>
            <a:chExt cx="928613" cy="928613"/>
          </a:xfrm>
        </p:grpSpPr>
        <p:sp>
          <p:nvSpPr>
            <p:cNvPr id="93" name="椭圆 92"/>
            <p:cNvSpPr/>
            <p:nvPr/>
          </p:nvSpPr>
          <p:spPr>
            <a:xfrm>
              <a:off x="6932736"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02</a:t>
              </a:r>
              <a:endParaRPr lang="zh-CN" altLang="en-US" sz="2000" dirty="0">
                <a:ln w="1270">
                  <a:noFill/>
                </a:ln>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94" name="椭圆 93"/>
            <p:cNvSpPr/>
            <p:nvPr/>
          </p:nvSpPr>
          <p:spPr>
            <a:xfrm>
              <a:off x="6811594"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grpSp>
        <p:nvGrpSpPr>
          <p:cNvPr id="2" name="组合 1"/>
          <p:cNvGrpSpPr/>
          <p:nvPr/>
        </p:nvGrpSpPr>
        <p:grpSpPr>
          <a:xfrm>
            <a:off x="4429665" y="1708299"/>
            <a:ext cx="928613" cy="928613"/>
            <a:chOff x="4429665" y="1708299"/>
            <a:chExt cx="928613" cy="928613"/>
          </a:xfrm>
        </p:grpSpPr>
        <p:sp>
          <p:nvSpPr>
            <p:cNvPr id="95" name="椭圆 94"/>
            <p:cNvSpPr/>
            <p:nvPr/>
          </p:nvSpPr>
          <p:spPr>
            <a:xfrm>
              <a:off x="4550807" y="1829441"/>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01</a:t>
              </a:r>
              <a:endParaRPr lang="zh-CN" altLang="en-US" sz="2000" dirty="0">
                <a:ln w="1270">
                  <a:noFill/>
                </a:ln>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96" name="椭圆 95"/>
            <p:cNvSpPr/>
            <p:nvPr/>
          </p:nvSpPr>
          <p:spPr>
            <a:xfrm>
              <a:off x="4429665" y="1708299"/>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grpSp>
        <p:nvGrpSpPr>
          <p:cNvPr id="136" name="组合 135"/>
          <p:cNvGrpSpPr/>
          <p:nvPr/>
        </p:nvGrpSpPr>
        <p:grpSpPr>
          <a:xfrm>
            <a:off x="6811594" y="3479324"/>
            <a:ext cx="928613" cy="928613"/>
            <a:chOff x="6811594" y="3479324"/>
            <a:chExt cx="928613" cy="928613"/>
          </a:xfrm>
        </p:grpSpPr>
        <p:sp>
          <p:nvSpPr>
            <p:cNvPr id="101" name="椭圆 100"/>
            <p:cNvSpPr/>
            <p:nvPr/>
          </p:nvSpPr>
          <p:spPr>
            <a:xfrm>
              <a:off x="6932736"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5E779E"/>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04</a:t>
              </a:r>
              <a:endParaRPr lang="zh-CN" altLang="en-US" sz="2000" dirty="0">
                <a:ln w="1270">
                  <a:noFill/>
                </a:ln>
                <a:solidFill>
                  <a:srgbClr val="5E779E"/>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102" name="椭圆 101"/>
            <p:cNvSpPr/>
            <p:nvPr/>
          </p:nvSpPr>
          <p:spPr>
            <a:xfrm>
              <a:off x="6811594"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5E779E"/>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grpSp>
        <p:nvGrpSpPr>
          <p:cNvPr id="135" name="组合 134"/>
          <p:cNvGrpSpPr/>
          <p:nvPr/>
        </p:nvGrpSpPr>
        <p:grpSpPr>
          <a:xfrm>
            <a:off x="4429665" y="3479324"/>
            <a:ext cx="928613" cy="928613"/>
            <a:chOff x="4429665" y="3479324"/>
            <a:chExt cx="928613" cy="928613"/>
          </a:xfrm>
        </p:grpSpPr>
        <p:sp>
          <p:nvSpPr>
            <p:cNvPr id="103" name="椭圆 102"/>
            <p:cNvSpPr/>
            <p:nvPr/>
          </p:nvSpPr>
          <p:spPr>
            <a:xfrm>
              <a:off x="4550807" y="3600466"/>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03</a:t>
              </a:r>
              <a:endParaRPr lang="zh-CN" altLang="en-US" sz="2000" dirty="0">
                <a:ln w="1270">
                  <a:noFill/>
                </a:ln>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104" name="椭圆 103"/>
            <p:cNvSpPr/>
            <p:nvPr/>
          </p:nvSpPr>
          <p:spPr>
            <a:xfrm>
              <a:off x="4429665" y="3479324"/>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sp>
        <p:nvSpPr>
          <p:cNvPr id="105" name="矩形 104"/>
          <p:cNvSpPr/>
          <p:nvPr/>
        </p:nvSpPr>
        <p:spPr>
          <a:xfrm>
            <a:off x="7898474" y="1556792"/>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6" name="矩形 105"/>
          <p:cNvSpPr>
            <a:spLocks noChangeArrowheads="1"/>
          </p:cNvSpPr>
          <p:nvPr/>
        </p:nvSpPr>
        <p:spPr bwMode="auto">
          <a:xfrm>
            <a:off x="7897787" y="185803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7" name="矩形 106"/>
          <p:cNvSpPr/>
          <p:nvPr/>
        </p:nvSpPr>
        <p:spPr>
          <a:xfrm>
            <a:off x="7898474" y="3645024"/>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8" name="矩形 107"/>
          <p:cNvSpPr>
            <a:spLocks noChangeArrowheads="1"/>
          </p:cNvSpPr>
          <p:nvPr/>
        </p:nvSpPr>
        <p:spPr bwMode="auto">
          <a:xfrm>
            <a:off x="7897787" y="394626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09" name="矩形 108"/>
          <p:cNvSpPr/>
          <p:nvPr/>
        </p:nvSpPr>
        <p:spPr>
          <a:xfrm>
            <a:off x="3073938" y="1556792"/>
            <a:ext cx="1223449"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0" name="矩形 109"/>
          <p:cNvSpPr>
            <a:spLocks noChangeArrowheads="1"/>
          </p:cNvSpPr>
          <p:nvPr/>
        </p:nvSpPr>
        <p:spPr bwMode="auto">
          <a:xfrm>
            <a:off x="1201043" y="185803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1" name="矩形 110"/>
          <p:cNvSpPr/>
          <p:nvPr/>
        </p:nvSpPr>
        <p:spPr>
          <a:xfrm>
            <a:off x="3073938" y="3645024"/>
            <a:ext cx="1223449"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2" name="矩形 111"/>
          <p:cNvSpPr>
            <a:spLocks noChangeArrowheads="1"/>
          </p:cNvSpPr>
          <p:nvPr/>
        </p:nvSpPr>
        <p:spPr bwMode="auto">
          <a:xfrm>
            <a:off x="1201043" y="394626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2" name="TextBox 121"/>
          <p:cNvSpPr txBox="1"/>
          <p:nvPr/>
        </p:nvSpPr>
        <p:spPr>
          <a:xfrm>
            <a:off x="1440780" y="5368802"/>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23" name="组合 122"/>
          <p:cNvGrpSpPr/>
          <p:nvPr/>
        </p:nvGrpSpPr>
        <p:grpSpPr>
          <a:xfrm>
            <a:off x="876664" y="4865837"/>
            <a:ext cx="1692531" cy="723403"/>
            <a:chOff x="5557184" y="1268760"/>
            <a:chExt cx="1692531" cy="723403"/>
          </a:xfrm>
        </p:grpSpPr>
        <p:sp>
          <p:nvSpPr>
            <p:cNvPr id="124"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2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0"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34" name="Freeform 67"/>
          <p:cNvSpPr>
            <a:spLocks noEditPoints="1"/>
          </p:cNvSpPr>
          <p:nvPr/>
        </p:nvSpPr>
        <p:spPr bwMode="auto">
          <a:xfrm>
            <a:off x="5595275" y="2479582"/>
            <a:ext cx="980710" cy="1009900"/>
          </a:xfrm>
          <a:custGeom>
            <a:avLst/>
            <a:gdLst>
              <a:gd name="T0" fmla="*/ 93 w 186"/>
              <a:gd name="T1" fmla="*/ 191 h 191"/>
              <a:gd name="T2" fmla="*/ 0 w 186"/>
              <a:gd name="T3" fmla="*/ 161 h 191"/>
              <a:gd name="T4" fmla="*/ 63 w 186"/>
              <a:gd name="T5" fmla="*/ 132 h 191"/>
              <a:gd name="T6" fmla="*/ 64 w 186"/>
              <a:gd name="T7" fmla="*/ 143 h 191"/>
              <a:gd name="T8" fmla="*/ 25 w 186"/>
              <a:gd name="T9" fmla="*/ 161 h 191"/>
              <a:gd name="T10" fmla="*/ 93 w 186"/>
              <a:gd name="T11" fmla="*/ 180 h 191"/>
              <a:gd name="T12" fmla="*/ 161 w 186"/>
              <a:gd name="T13" fmla="*/ 161 h 191"/>
              <a:gd name="T14" fmla="*/ 121 w 186"/>
              <a:gd name="T15" fmla="*/ 143 h 191"/>
              <a:gd name="T16" fmla="*/ 122 w 186"/>
              <a:gd name="T17" fmla="*/ 132 h 191"/>
              <a:gd name="T18" fmla="*/ 186 w 186"/>
              <a:gd name="T19" fmla="*/ 161 h 191"/>
              <a:gd name="T20" fmla="*/ 93 w 186"/>
              <a:gd name="T21" fmla="*/ 191 h 191"/>
              <a:gd name="T22" fmla="*/ 105 w 186"/>
              <a:gd name="T23" fmla="*/ 168 h 191"/>
              <a:gd name="T24" fmla="*/ 93 w 186"/>
              <a:gd name="T25" fmla="*/ 168 h 191"/>
              <a:gd name="T26" fmla="*/ 93 w 186"/>
              <a:gd name="T27" fmla="*/ 168 h 191"/>
              <a:gd name="T28" fmla="*/ 81 w 186"/>
              <a:gd name="T29" fmla="*/ 168 h 191"/>
              <a:gd name="T30" fmla="*/ 76 w 186"/>
              <a:gd name="T31" fmla="*/ 108 h 191"/>
              <a:gd name="T32" fmla="*/ 57 w 186"/>
              <a:gd name="T33" fmla="*/ 108 h 191"/>
              <a:gd name="T34" fmla="*/ 57 w 186"/>
              <a:gd name="T35" fmla="*/ 60 h 191"/>
              <a:gd name="T36" fmla="*/ 93 w 186"/>
              <a:gd name="T37" fmla="*/ 49 h 191"/>
              <a:gd name="T38" fmla="*/ 129 w 186"/>
              <a:gd name="T39" fmla="*/ 60 h 191"/>
              <a:gd name="T40" fmla="*/ 129 w 186"/>
              <a:gd name="T41" fmla="*/ 108 h 191"/>
              <a:gd name="T42" fmla="*/ 110 w 186"/>
              <a:gd name="T43" fmla="*/ 108 h 191"/>
              <a:gd name="T44" fmla="*/ 105 w 186"/>
              <a:gd name="T45" fmla="*/ 168 h 191"/>
              <a:gd name="T46" fmla="*/ 92 w 186"/>
              <a:gd name="T47" fmla="*/ 40 h 191"/>
              <a:gd name="T48" fmla="*/ 72 w 186"/>
              <a:gd name="T49" fmla="*/ 20 h 191"/>
              <a:gd name="T50" fmla="*/ 92 w 186"/>
              <a:gd name="T51" fmla="*/ 0 h 191"/>
              <a:gd name="T52" fmla="*/ 112 w 186"/>
              <a:gd name="T53" fmla="*/ 20 h 191"/>
              <a:gd name="T54" fmla="*/ 92 w 186"/>
              <a:gd name="T55" fmla="*/ 4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191">
                <a:moveTo>
                  <a:pt x="93" y="191"/>
                </a:moveTo>
                <a:cubicBezTo>
                  <a:pt x="42" y="191"/>
                  <a:pt x="0" y="177"/>
                  <a:pt x="0" y="161"/>
                </a:cubicBezTo>
                <a:cubicBezTo>
                  <a:pt x="0" y="148"/>
                  <a:pt x="27" y="136"/>
                  <a:pt x="63" y="132"/>
                </a:cubicBezTo>
                <a:cubicBezTo>
                  <a:pt x="64" y="143"/>
                  <a:pt x="64" y="143"/>
                  <a:pt x="64" y="143"/>
                </a:cubicBezTo>
                <a:cubicBezTo>
                  <a:pt x="42" y="147"/>
                  <a:pt x="25" y="153"/>
                  <a:pt x="25" y="161"/>
                </a:cubicBezTo>
                <a:cubicBezTo>
                  <a:pt x="25" y="172"/>
                  <a:pt x="60" y="180"/>
                  <a:pt x="93" y="180"/>
                </a:cubicBezTo>
                <a:cubicBezTo>
                  <a:pt x="126" y="180"/>
                  <a:pt x="161" y="172"/>
                  <a:pt x="161" y="161"/>
                </a:cubicBezTo>
                <a:cubicBezTo>
                  <a:pt x="161" y="153"/>
                  <a:pt x="143" y="147"/>
                  <a:pt x="121" y="143"/>
                </a:cubicBezTo>
                <a:cubicBezTo>
                  <a:pt x="122" y="132"/>
                  <a:pt x="122" y="132"/>
                  <a:pt x="122" y="132"/>
                </a:cubicBezTo>
                <a:cubicBezTo>
                  <a:pt x="159" y="136"/>
                  <a:pt x="186" y="148"/>
                  <a:pt x="186" y="161"/>
                </a:cubicBezTo>
                <a:cubicBezTo>
                  <a:pt x="186" y="177"/>
                  <a:pt x="144" y="191"/>
                  <a:pt x="93" y="191"/>
                </a:cubicBezTo>
                <a:close/>
                <a:moveTo>
                  <a:pt x="105" y="168"/>
                </a:moveTo>
                <a:cubicBezTo>
                  <a:pt x="93" y="168"/>
                  <a:pt x="93" y="168"/>
                  <a:pt x="93" y="168"/>
                </a:cubicBezTo>
                <a:cubicBezTo>
                  <a:pt x="93" y="168"/>
                  <a:pt x="93" y="168"/>
                  <a:pt x="93" y="168"/>
                </a:cubicBezTo>
                <a:cubicBezTo>
                  <a:pt x="81" y="168"/>
                  <a:pt x="81" y="168"/>
                  <a:pt x="81" y="168"/>
                </a:cubicBezTo>
                <a:cubicBezTo>
                  <a:pt x="76" y="108"/>
                  <a:pt x="76" y="108"/>
                  <a:pt x="76" y="108"/>
                </a:cubicBezTo>
                <a:cubicBezTo>
                  <a:pt x="57" y="108"/>
                  <a:pt x="57" y="108"/>
                  <a:pt x="57" y="108"/>
                </a:cubicBezTo>
                <a:cubicBezTo>
                  <a:pt x="57" y="108"/>
                  <a:pt x="57" y="74"/>
                  <a:pt x="57" y="60"/>
                </a:cubicBezTo>
                <a:cubicBezTo>
                  <a:pt x="57" y="47"/>
                  <a:pt x="90" y="49"/>
                  <a:pt x="93" y="49"/>
                </a:cubicBezTo>
                <a:cubicBezTo>
                  <a:pt x="96" y="49"/>
                  <a:pt x="129" y="47"/>
                  <a:pt x="129" y="60"/>
                </a:cubicBezTo>
                <a:cubicBezTo>
                  <a:pt x="129" y="74"/>
                  <a:pt x="129" y="108"/>
                  <a:pt x="129" y="108"/>
                </a:cubicBezTo>
                <a:cubicBezTo>
                  <a:pt x="110" y="108"/>
                  <a:pt x="110" y="108"/>
                  <a:pt x="110" y="108"/>
                </a:cubicBezTo>
                <a:lnTo>
                  <a:pt x="105" y="168"/>
                </a:lnTo>
                <a:close/>
                <a:moveTo>
                  <a:pt x="92" y="40"/>
                </a:moveTo>
                <a:cubicBezTo>
                  <a:pt x="81" y="40"/>
                  <a:pt x="72" y="31"/>
                  <a:pt x="72" y="20"/>
                </a:cubicBezTo>
                <a:cubicBezTo>
                  <a:pt x="72" y="9"/>
                  <a:pt x="81" y="0"/>
                  <a:pt x="92" y="0"/>
                </a:cubicBezTo>
                <a:cubicBezTo>
                  <a:pt x="103" y="0"/>
                  <a:pt x="112" y="9"/>
                  <a:pt x="112" y="20"/>
                </a:cubicBezTo>
                <a:cubicBezTo>
                  <a:pt x="112" y="31"/>
                  <a:pt x="103" y="40"/>
                  <a:pt x="92" y="4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7" name="TextBox 13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500" fill="hold"/>
                                        <p:tgtEl>
                                          <p:spTgt spid="131"/>
                                        </p:tgtEl>
                                        <p:attrNameLst>
                                          <p:attrName>ppt_w</p:attrName>
                                        </p:attrNameLst>
                                      </p:cBhvr>
                                      <p:tavLst>
                                        <p:tav tm="0">
                                          <p:val>
                                            <p:fltVal val="0"/>
                                          </p:val>
                                        </p:tav>
                                        <p:tav tm="100000">
                                          <p:val>
                                            <p:strVal val="#ppt_w"/>
                                          </p:val>
                                        </p:tav>
                                      </p:tavLst>
                                    </p:anim>
                                    <p:anim calcmode="lin" valueType="num">
                                      <p:cBhvr>
                                        <p:cTn id="8" dur="500" fill="hold"/>
                                        <p:tgtEl>
                                          <p:spTgt spid="131"/>
                                        </p:tgtEl>
                                        <p:attrNameLst>
                                          <p:attrName>ppt_h</p:attrName>
                                        </p:attrNameLst>
                                      </p:cBhvr>
                                      <p:tavLst>
                                        <p:tav tm="0">
                                          <p:val>
                                            <p:fltVal val="0"/>
                                          </p:val>
                                        </p:tav>
                                        <p:tav tm="100000">
                                          <p:val>
                                            <p:strVal val="#ppt_h"/>
                                          </p:val>
                                        </p:tav>
                                      </p:tavLst>
                                    </p:anim>
                                    <p:animEffect transition="in" filter="fade">
                                      <p:cBhvr>
                                        <p:cTn id="9" dur="500"/>
                                        <p:tgtEl>
                                          <p:spTgt spid="131"/>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000"/>
                                        <p:tgtEl>
                                          <p:spTgt spid="134"/>
                                        </p:tgtEl>
                                      </p:cBhvr>
                                    </p:animEffect>
                                    <p:anim calcmode="lin" valueType="num">
                                      <p:cBhvr>
                                        <p:cTn id="14" dur="1000" fill="hold"/>
                                        <p:tgtEl>
                                          <p:spTgt spid="134"/>
                                        </p:tgtEl>
                                        <p:attrNameLst>
                                          <p:attrName>ppt_x</p:attrName>
                                        </p:attrNameLst>
                                      </p:cBhvr>
                                      <p:tavLst>
                                        <p:tav tm="0">
                                          <p:val>
                                            <p:strVal val="#ppt_x"/>
                                          </p:val>
                                        </p:tav>
                                        <p:tav tm="100000">
                                          <p:val>
                                            <p:strVal val="#ppt_x"/>
                                          </p:val>
                                        </p:tav>
                                      </p:tavLst>
                                    </p:anim>
                                    <p:anim calcmode="lin" valueType="num">
                                      <p:cBhvr>
                                        <p:cTn id="15" dur="1000" fill="hold"/>
                                        <p:tgtEl>
                                          <p:spTgt spid="134"/>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8"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0-#ppt_w/2"/>
                                          </p:val>
                                        </p:tav>
                                        <p:tav tm="100000">
                                          <p:val>
                                            <p:strVal val="#ppt_x"/>
                                          </p:val>
                                        </p:tav>
                                      </p:tavLst>
                                    </p:anim>
                                    <p:anim calcmode="lin" valueType="num">
                                      <p:cBhvr additive="base">
                                        <p:cTn id="26" dur="500" fill="hold"/>
                                        <p:tgtEl>
                                          <p:spTgt spid="10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8"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500" fill="hold"/>
                                        <p:tgtEl>
                                          <p:spTgt spid="110"/>
                                        </p:tgtEl>
                                        <p:attrNameLst>
                                          <p:attrName>ppt_x</p:attrName>
                                        </p:attrNameLst>
                                      </p:cBhvr>
                                      <p:tavLst>
                                        <p:tav tm="0">
                                          <p:val>
                                            <p:strVal val="0-#ppt_w/2"/>
                                          </p:val>
                                        </p:tav>
                                        <p:tav tm="100000">
                                          <p:val>
                                            <p:strVal val="#ppt_x"/>
                                          </p:val>
                                        </p:tav>
                                      </p:tavLst>
                                    </p:anim>
                                    <p:anim calcmode="lin" valueType="num">
                                      <p:cBhvr additive="base">
                                        <p:cTn id="31" dur="500" fill="hold"/>
                                        <p:tgtEl>
                                          <p:spTgt spid="110"/>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additive="base">
                                        <p:cTn id="41" dur="500" fill="hold"/>
                                        <p:tgtEl>
                                          <p:spTgt spid="105"/>
                                        </p:tgtEl>
                                        <p:attrNameLst>
                                          <p:attrName>ppt_x</p:attrName>
                                        </p:attrNameLst>
                                      </p:cBhvr>
                                      <p:tavLst>
                                        <p:tav tm="0">
                                          <p:val>
                                            <p:strVal val="1+#ppt_w/2"/>
                                          </p:val>
                                        </p:tav>
                                        <p:tav tm="100000">
                                          <p:val>
                                            <p:strVal val="#ppt_x"/>
                                          </p:val>
                                        </p:tav>
                                      </p:tavLst>
                                    </p:anim>
                                    <p:anim calcmode="lin" valueType="num">
                                      <p:cBhvr additive="base">
                                        <p:cTn id="42" dur="500" fill="hold"/>
                                        <p:tgtEl>
                                          <p:spTgt spid="105"/>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additive="base">
                                        <p:cTn id="46" dur="500" fill="hold"/>
                                        <p:tgtEl>
                                          <p:spTgt spid="106"/>
                                        </p:tgtEl>
                                        <p:attrNameLst>
                                          <p:attrName>ppt_x</p:attrName>
                                        </p:attrNameLst>
                                      </p:cBhvr>
                                      <p:tavLst>
                                        <p:tav tm="0">
                                          <p:val>
                                            <p:strVal val="1+#ppt_w/2"/>
                                          </p:val>
                                        </p:tav>
                                        <p:tav tm="100000">
                                          <p:val>
                                            <p:strVal val="#ppt_x"/>
                                          </p:val>
                                        </p:tav>
                                      </p:tavLst>
                                    </p:anim>
                                    <p:anim calcmode="lin" valueType="num">
                                      <p:cBhvr additive="base">
                                        <p:cTn id="47" dur="500" fill="hold"/>
                                        <p:tgtEl>
                                          <p:spTgt spid="106"/>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fade">
                                      <p:cBhvr>
                                        <p:cTn id="51" dur="1000"/>
                                        <p:tgtEl>
                                          <p:spTgt spid="135"/>
                                        </p:tgtEl>
                                      </p:cBhvr>
                                    </p:animEffect>
                                    <p:anim calcmode="lin" valueType="num">
                                      <p:cBhvr>
                                        <p:cTn id="52" dur="1000" fill="hold"/>
                                        <p:tgtEl>
                                          <p:spTgt spid="135"/>
                                        </p:tgtEl>
                                        <p:attrNameLst>
                                          <p:attrName>ppt_x</p:attrName>
                                        </p:attrNameLst>
                                      </p:cBhvr>
                                      <p:tavLst>
                                        <p:tav tm="0">
                                          <p:val>
                                            <p:strVal val="#ppt_x"/>
                                          </p:val>
                                        </p:tav>
                                        <p:tav tm="100000">
                                          <p:val>
                                            <p:strVal val="#ppt_x"/>
                                          </p:val>
                                        </p:tav>
                                      </p:tavLst>
                                    </p:anim>
                                    <p:anim calcmode="lin" valueType="num">
                                      <p:cBhvr>
                                        <p:cTn id="53" dur="1000" fill="hold"/>
                                        <p:tgtEl>
                                          <p:spTgt spid="13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 presetClass="entr" presetSubtype="8"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fill="hold"/>
                                        <p:tgtEl>
                                          <p:spTgt spid="111"/>
                                        </p:tgtEl>
                                        <p:attrNameLst>
                                          <p:attrName>ppt_x</p:attrName>
                                        </p:attrNameLst>
                                      </p:cBhvr>
                                      <p:tavLst>
                                        <p:tav tm="0">
                                          <p:val>
                                            <p:strVal val="0-#ppt_w/2"/>
                                          </p:val>
                                        </p:tav>
                                        <p:tav tm="100000">
                                          <p:val>
                                            <p:strVal val="#ppt_x"/>
                                          </p:val>
                                        </p:tav>
                                      </p:tavLst>
                                    </p:anim>
                                    <p:anim calcmode="lin" valueType="num">
                                      <p:cBhvr additive="base">
                                        <p:cTn id="58" dur="500" fill="hold"/>
                                        <p:tgtEl>
                                          <p:spTgt spid="111"/>
                                        </p:tgtEl>
                                        <p:attrNameLst>
                                          <p:attrName>ppt_y</p:attrName>
                                        </p:attrNameLst>
                                      </p:cBhvr>
                                      <p:tavLst>
                                        <p:tav tm="0">
                                          <p:val>
                                            <p:strVal val="#ppt_y"/>
                                          </p:val>
                                        </p:tav>
                                        <p:tav tm="100000">
                                          <p:val>
                                            <p:strVal val="#ppt_y"/>
                                          </p:val>
                                        </p:tav>
                                      </p:tavLst>
                                    </p:anim>
                                  </p:childTnLst>
                                </p:cTn>
                              </p:par>
                            </p:childTnLst>
                          </p:cTn>
                        </p:par>
                        <p:par>
                          <p:cTn id="59" fill="hold">
                            <p:stCondLst>
                              <p:cond delay="7000"/>
                            </p:stCondLst>
                            <p:childTnLst>
                              <p:par>
                                <p:cTn id="60" presetID="2" presetClass="entr" presetSubtype="8"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500" fill="hold"/>
                                        <p:tgtEl>
                                          <p:spTgt spid="112"/>
                                        </p:tgtEl>
                                        <p:attrNameLst>
                                          <p:attrName>ppt_x</p:attrName>
                                        </p:attrNameLst>
                                      </p:cBhvr>
                                      <p:tavLst>
                                        <p:tav tm="0">
                                          <p:val>
                                            <p:strVal val="0-#ppt_w/2"/>
                                          </p:val>
                                        </p:tav>
                                        <p:tav tm="100000">
                                          <p:val>
                                            <p:strVal val="#ppt_x"/>
                                          </p:val>
                                        </p:tav>
                                      </p:tavLst>
                                    </p:anim>
                                    <p:anim calcmode="lin" valueType="num">
                                      <p:cBhvr additive="base">
                                        <p:cTn id="63" dur="500" fill="hold"/>
                                        <p:tgtEl>
                                          <p:spTgt spid="112"/>
                                        </p:tgtEl>
                                        <p:attrNameLst>
                                          <p:attrName>ppt_y</p:attrName>
                                        </p:attrNameLst>
                                      </p:cBhvr>
                                      <p:tavLst>
                                        <p:tav tm="0">
                                          <p:val>
                                            <p:strVal val="#ppt_y"/>
                                          </p:val>
                                        </p:tav>
                                        <p:tav tm="100000">
                                          <p:val>
                                            <p:strVal val="#ppt_y"/>
                                          </p:val>
                                        </p:tav>
                                      </p:tavLst>
                                    </p:anim>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fade">
                                      <p:cBhvr>
                                        <p:cTn id="67" dur="1000"/>
                                        <p:tgtEl>
                                          <p:spTgt spid="136"/>
                                        </p:tgtEl>
                                      </p:cBhvr>
                                    </p:animEffect>
                                    <p:anim calcmode="lin" valueType="num">
                                      <p:cBhvr>
                                        <p:cTn id="68" dur="1000" fill="hold"/>
                                        <p:tgtEl>
                                          <p:spTgt spid="136"/>
                                        </p:tgtEl>
                                        <p:attrNameLst>
                                          <p:attrName>ppt_x</p:attrName>
                                        </p:attrNameLst>
                                      </p:cBhvr>
                                      <p:tavLst>
                                        <p:tav tm="0">
                                          <p:val>
                                            <p:strVal val="#ppt_x"/>
                                          </p:val>
                                        </p:tav>
                                        <p:tav tm="100000">
                                          <p:val>
                                            <p:strVal val="#ppt_x"/>
                                          </p:val>
                                        </p:tav>
                                      </p:tavLst>
                                    </p:anim>
                                    <p:anim calcmode="lin" valueType="num">
                                      <p:cBhvr>
                                        <p:cTn id="69" dur="1000" fill="hold"/>
                                        <p:tgtEl>
                                          <p:spTgt spid="136"/>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2" presetClass="entr" presetSubtype="2" fill="hold" grpId="0" nodeType="afterEffect">
                                  <p:stCondLst>
                                    <p:cond delay="0"/>
                                  </p:stCondLst>
                                  <p:childTnLst>
                                    <p:set>
                                      <p:cBhvr>
                                        <p:cTn id="72" dur="1" fill="hold">
                                          <p:stCondLst>
                                            <p:cond delay="0"/>
                                          </p:stCondLst>
                                        </p:cTn>
                                        <p:tgtEl>
                                          <p:spTgt spid="107"/>
                                        </p:tgtEl>
                                        <p:attrNameLst>
                                          <p:attrName>style.visibility</p:attrName>
                                        </p:attrNameLst>
                                      </p:cBhvr>
                                      <p:to>
                                        <p:strVal val="visible"/>
                                      </p:to>
                                    </p:set>
                                    <p:anim calcmode="lin" valueType="num">
                                      <p:cBhvr additive="base">
                                        <p:cTn id="73" dur="500" fill="hold"/>
                                        <p:tgtEl>
                                          <p:spTgt spid="107"/>
                                        </p:tgtEl>
                                        <p:attrNameLst>
                                          <p:attrName>ppt_x</p:attrName>
                                        </p:attrNameLst>
                                      </p:cBhvr>
                                      <p:tavLst>
                                        <p:tav tm="0">
                                          <p:val>
                                            <p:strVal val="1+#ppt_w/2"/>
                                          </p:val>
                                        </p:tav>
                                        <p:tav tm="100000">
                                          <p:val>
                                            <p:strVal val="#ppt_x"/>
                                          </p:val>
                                        </p:tav>
                                      </p:tavLst>
                                    </p:anim>
                                    <p:anim calcmode="lin" valueType="num">
                                      <p:cBhvr additive="base">
                                        <p:cTn id="74" dur="500" fill="hold"/>
                                        <p:tgtEl>
                                          <p:spTgt spid="107"/>
                                        </p:tgtEl>
                                        <p:attrNameLst>
                                          <p:attrName>ppt_y</p:attrName>
                                        </p:attrNameLst>
                                      </p:cBhvr>
                                      <p:tavLst>
                                        <p:tav tm="0">
                                          <p:val>
                                            <p:strVal val="#ppt_y"/>
                                          </p:val>
                                        </p:tav>
                                        <p:tav tm="100000">
                                          <p:val>
                                            <p:strVal val="#ppt_y"/>
                                          </p:val>
                                        </p:tav>
                                      </p:tavLst>
                                    </p:anim>
                                  </p:childTnLst>
                                </p:cTn>
                              </p:par>
                            </p:childTnLst>
                          </p:cTn>
                        </p:par>
                        <p:par>
                          <p:cTn id="75" fill="hold">
                            <p:stCondLst>
                              <p:cond delay="9000"/>
                            </p:stCondLst>
                            <p:childTnLst>
                              <p:par>
                                <p:cTn id="76" presetID="2" presetClass="entr" presetSubtype="2" fill="hold" grpId="0" nodeType="afterEffect">
                                  <p:stCondLst>
                                    <p:cond delay="0"/>
                                  </p:stCondLst>
                                  <p:childTnLst>
                                    <p:set>
                                      <p:cBhvr>
                                        <p:cTn id="77" dur="1" fill="hold">
                                          <p:stCondLst>
                                            <p:cond delay="0"/>
                                          </p:stCondLst>
                                        </p:cTn>
                                        <p:tgtEl>
                                          <p:spTgt spid="108"/>
                                        </p:tgtEl>
                                        <p:attrNameLst>
                                          <p:attrName>style.visibility</p:attrName>
                                        </p:attrNameLst>
                                      </p:cBhvr>
                                      <p:to>
                                        <p:strVal val="visible"/>
                                      </p:to>
                                    </p:set>
                                    <p:anim calcmode="lin" valueType="num">
                                      <p:cBhvr additive="base">
                                        <p:cTn id="78" dur="500" fill="hold"/>
                                        <p:tgtEl>
                                          <p:spTgt spid="108"/>
                                        </p:tgtEl>
                                        <p:attrNameLst>
                                          <p:attrName>ppt_x</p:attrName>
                                        </p:attrNameLst>
                                      </p:cBhvr>
                                      <p:tavLst>
                                        <p:tav tm="0">
                                          <p:val>
                                            <p:strVal val="1+#ppt_w/2"/>
                                          </p:val>
                                        </p:tav>
                                        <p:tav tm="100000">
                                          <p:val>
                                            <p:strVal val="#ppt_x"/>
                                          </p:val>
                                        </p:tav>
                                      </p:tavLst>
                                    </p:anim>
                                    <p:anim calcmode="lin" valueType="num">
                                      <p:cBhvr additive="base">
                                        <p:cTn id="79" dur="500" fill="hold"/>
                                        <p:tgtEl>
                                          <p:spTgt spid="108"/>
                                        </p:tgtEl>
                                        <p:attrNameLst>
                                          <p:attrName>ppt_y</p:attrName>
                                        </p:attrNameLst>
                                      </p:cBhvr>
                                      <p:tavLst>
                                        <p:tav tm="0">
                                          <p:val>
                                            <p:strVal val="#ppt_y"/>
                                          </p:val>
                                        </p:tav>
                                        <p:tav tm="100000">
                                          <p:val>
                                            <p:strVal val="#ppt_y"/>
                                          </p:val>
                                        </p:tav>
                                      </p:tavLst>
                                    </p:anim>
                                  </p:childTnLst>
                                </p:cTn>
                              </p:par>
                            </p:childTnLst>
                          </p:cTn>
                        </p:par>
                        <p:par>
                          <p:cTn id="80" fill="hold">
                            <p:stCondLst>
                              <p:cond delay="9500"/>
                            </p:stCondLst>
                            <p:childTnLst>
                              <p:par>
                                <p:cTn id="81" presetID="42" presetClass="entr" presetSubtype="0" fill="hold" nodeType="after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fade">
                                      <p:cBhvr>
                                        <p:cTn id="83" dur="1000"/>
                                        <p:tgtEl>
                                          <p:spTgt spid="123"/>
                                        </p:tgtEl>
                                      </p:cBhvr>
                                    </p:animEffect>
                                    <p:anim calcmode="lin" valueType="num">
                                      <p:cBhvr>
                                        <p:cTn id="84" dur="1000" fill="hold"/>
                                        <p:tgtEl>
                                          <p:spTgt spid="123"/>
                                        </p:tgtEl>
                                        <p:attrNameLst>
                                          <p:attrName>ppt_x</p:attrName>
                                        </p:attrNameLst>
                                      </p:cBhvr>
                                      <p:tavLst>
                                        <p:tav tm="0">
                                          <p:val>
                                            <p:strVal val="#ppt_x"/>
                                          </p:val>
                                        </p:tav>
                                        <p:tav tm="100000">
                                          <p:val>
                                            <p:strVal val="#ppt_x"/>
                                          </p:val>
                                        </p:tav>
                                      </p:tavLst>
                                    </p:anim>
                                    <p:anim calcmode="lin" valueType="num">
                                      <p:cBhvr>
                                        <p:cTn id="85" dur="1000" fill="hold"/>
                                        <p:tgtEl>
                                          <p:spTgt spid="123"/>
                                        </p:tgtEl>
                                        <p:attrNameLst>
                                          <p:attrName>ppt_y</p:attrName>
                                        </p:attrNameLst>
                                      </p:cBhvr>
                                      <p:tavLst>
                                        <p:tav tm="0">
                                          <p:val>
                                            <p:strVal val="#ppt_y+.1"/>
                                          </p:val>
                                        </p:tav>
                                        <p:tav tm="100000">
                                          <p:val>
                                            <p:strVal val="#ppt_y"/>
                                          </p:val>
                                        </p:tav>
                                      </p:tavLst>
                                    </p:anim>
                                  </p:childTnLst>
                                </p:cTn>
                              </p:par>
                            </p:childTnLst>
                          </p:cTn>
                        </p:par>
                        <p:par>
                          <p:cTn id="86" fill="hold">
                            <p:stCondLst>
                              <p:cond delay="10500"/>
                            </p:stCondLst>
                            <p:childTnLst>
                              <p:par>
                                <p:cTn id="87" presetID="2" presetClass="entr" presetSubtype="2"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additive="base">
                                        <p:cTn id="89" dur="500" fill="hold"/>
                                        <p:tgtEl>
                                          <p:spTgt spid="122"/>
                                        </p:tgtEl>
                                        <p:attrNameLst>
                                          <p:attrName>ppt_x</p:attrName>
                                        </p:attrNameLst>
                                      </p:cBhvr>
                                      <p:tavLst>
                                        <p:tav tm="0">
                                          <p:val>
                                            <p:strVal val="1+#ppt_w/2"/>
                                          </p:val>
                                        </p:tav>
                                        <p:tav tm="100000">
                                          <p:val>
                                            <p:strVal val="#ppt_x"/>
                                          </p:val>
                                        </p:tav>
                                      </p:tavLst>
                                    </p:anim>
                                    <p:anim calcmode="lin" valueType="num">
                                      <p:cBhvr additive="base">
                                        <p:cTn id="90" dur="500" fill="hold"/>
                                        <p:tgtEl>
                                          <p:spTgt spid="122"/>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10" presetClass="entr" presetSubtype="0"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fade">
                                      <p:cBhvr>
                                        <p:cTn id="94" dur="125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7" grpId="0"/>
      <p:bldP spid="108" grpId="0"/>
      <p:bldP spid="109" grpId="0"/>
      <p:bldP spid="110" grpId="0"/>
      <p:bldP spid="111" grpId="0"/>
      <p:bldP spid="112" grpId="0"/>
      <p:bldP spid="122" grpId="0"/>
      <p:bldP spid="134" grpId="0" animBg="1"/>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5"/>
          <p:cNvSpPr/>
          <p:nvPr/>
        </p:nvSpPr>
        <p:spPr bwMode="auto">
          <a:xfrm>
            <a:off x="6107510" y="0"/>
            <a:ext cx="6084490" cy="68580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矩形 8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矩形 109"/>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11</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0" name="矩形 129"/>
          <p:cNvSpPr/>
          <p:nvPr/>
        </p:nvSpPr>
        <p:spPr>
          <a:xfrm>
            <a:off x="0" y="175925"/>
            <a:ext cx="1586737" cy="364770"/>
          </a:xfrm>
          <a:prstGeom prst="rect">
            <a:avLst/>
          </a:prstGeom>
          <a:solidFill>
            <a:srgbClr val="FF6D67"/>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2" name="椭圆 131"/>
          <p:cNvSpPr/>
          <p:nvPr/>
        </p:nvSpPr>
        <p:spPr>
          <a:xfrm>
            <a:off x="1345059"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 name="文本框 123"/>
          <p:cNvSpPr txBox="1"/>
          <p:nvPr/>
        </p:nvSpPr>
        <p:spPr>
          <a:xfrm>
            <a:off x="120923" y="171363"/>
            <a:ext cx="1224136"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9" name="Freeform 19"/>
          <p:cNvSpPr/>
          <p:nvPr/>
        </p:nvSpPr>
        <p:spPr bwMode="auto">
          <a:xfrm>
            <a:off x="1991951" y="37910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0" name="组合 189"/>
          <p:cNvGrpSpPr/>
          <p:nvPr/>
        </p:nvGrpSpPr>
        <p:grpSpPr>
          <a:xfrm>
            <a:off x="1804534" y="3415873"/>
            <a:ext cx="2126778" cy="1808072"/>
            <a:chOff x="3001243" y="3709160"/>
            <a:chExt cx="2126778" cy="1808072"/>
          </a:xfrm>
        </p:grpSpPr>
        <p:sp>
          <p:nvSpPr>
            <p:cNvPr id="191" name="椭圆 190"/>
            <p:cNvSpPr>
              <a:spLocks noChangeAspect="1"/>
            </p:cNvSpPr>
            <p:nvPr/>
          </p:nvSpPr>
          <p:spPr>
            <a:xfrm>
              <a:off x="3001243" y="4577719"/>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17"/>
            <p:cNvSpPr/>
            <p:nvPr/>
          </p:nvSpPr>
          <p:spPr bwMode="auto">
            <a:xfrm>
              <a:off x="4064631" y="408430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F6D67">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93" name="Freeform 18"/>
            <p:cNvSpPr/>
            <p:nvPr/>
          </p:nvSpPr>
          <p:spPr bwMode="auto">
            <a:xfrm>
              <a:off x="318866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20"/>
            <p:cNvSpPr/>
            <p:nvPr/>
          </p:nvSpPr>
          <p:spPr bwMode="auto">
            <a:xfrm>
              <a:off x="3188660" y="370916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95" name="文本框 9"/>
          <p:cNvSpPr txBox="1"/>
          <p:nvPr/>
        </p:nvSpPr>
        <p:spPr>
          <a:xfrm>
            <a:off x="1834307" y="2420888"/>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6" name="KSO_Shape"/>
          <p:cNvSpPr/>
          <p:nvPr/>
        </p:nvSpPr>
        <p:spPr bwMode="auto">
          <a:xfrm>
            <a:off x="2554233" y="3269732"/>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97" name="矩形 196"/>
          <p:cNvSpPr/>
          <p:nvPr/>
        </p:nvSpPr>
        <p:spPr>
          <a:xfrm>
            <a:off x="7244872" y="692696"/>
            <a:ext cx="126221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8" name="矩形 47"/>
          <p:cNvSpPr>
            <a:spLocks noChangeArrowheads="1"/>
          </p:cNvSpPr>
          <p:nvPr/>
        </p:nvSpPr>
        <p:spPr bwMode="auto">
          <a:xfrm>
            <a:off x="7244185" y="99393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99" name="组合 198"/>
          <p:cNvGrpSpPr/>
          <p:nvPr/>
        </p:nvGrpSpPr>
        <p:grpSpPr>
          <a:xfrm>
            <a:off x="5560292" y="1700808"/>
            <a:ext cx="1506637" cy="723403"/>
            <a:chOff x="5560292" y="1700808"/>
            <a:chExt cx="1506637" cy="723403"/>
          </a:xfrm>
        </p:grpSpPr>
        <p:sp>
          <p:nvSpPr>
            <p:cNvPr id="200" name="Freeform 20"/>
            <p:cNvSpPr/>
            <p:nvPr/>
          </p:nvSpPr>
          <p:spPr bwMode="auto">
            <a:xfrm>
              <a:off x="5560292" y="1943051"/>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23"/>
            <p:cNvSpPr/>
            <p:nvPr/>
          </p:nvSpPr>
          <p:spPr bwMode="auto">
            <a:xfrm>
              <a:off x="5858273" y="1709043"/>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190D"/>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26"/>
            <p:cNvSpPr/>
            <p:nvPr/>
          </p:nvSpPr>
          <p:spPr bwMode="auto">
            <a:xfrm>
              <a:off x="6107510" y="1752056"/>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27"/>
            <p:cNvSpPr/>
            <p:nvPr/>
          </p:nvSpPr>
          <p:spPr bwMode="auto">
            <a:xfrm>
              <a:off x="5858273" y="1700808"/>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04" name="Freeform 28"/>
            <p:cNvSpPr>
              <a:spLocks noEditPoints="1"/>
            </p:cNvSpPr>
            <p:nvPr/>
          </p:nvSpPr>
          <p:spPr bwMode="auto">
            <a:xfrm>
              <a:off x="5858273" y="1947889"/>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29"/>
            <p:cNvSpPr>
              <a:spLocks noEditPoints="1"/>
            </p:cNvSpPr>
            <p:nvPr/>
          </p:nvSpPr>
          <p:spPr bwMode="auto">
            <a:xfrm>
              <a:off x="5858273" y="1723826"/>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06" name="文本框 164"/>
          <p:cNvSpPr txBox="1"/>
          <p:nvPr/>
        </p:nvSpPr>
        <p:spPr>
          <a:xfrm>
            <a:off x="5956679" y="1743746"/>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02</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7" name="矩形 206"/>
          <p:cNvSpPr/>
          <p:nvPr/>
        </p:nvSpPr>
        <p:spPr>
          <a:xfrm>
            <a:off x="7283641" y="1628800"/>
            <a:ext cx="133422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8" name="矩形 47"/>
          <p:cNvSpPr>
            <a:spLocks noChangeArrowheads="1"/>
          </p:cNvSpPr>
          <p:nvPr/>
        </p:nvSpPr>
        <p:spPr bwMode="auto">
          <a:xfrm>
            <a:off x="7282954" y="1930041"/>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09" name="组合 208"/>
          <p:cNvGrpSpPr/>
          <p:nvPr/>
        </p:nvGrpSpPr>
        <p:grpSpPr>
          <a:xfrm>
            <a:off x="5560292" y="2636912"/>
            <a:ext cx="1506638" cy="723403"/>
            <a:chOff x="5560292" y="2636912"/>
            <a:chExt cx="1506638" cy="723403"/>
          </a:xfrm>
        </p:grpSpPr>
        <p:sp>
          <p:nvSpPr>
            <p:cNvPr id="210" name="Freeform 20"/>
            <p:cNvSpPr/>
            <p:nvPr/>
          </p:nvSpPr>
          <p:spPr bwMode="auto">
            <a:xfrm>
              <a:off x="5560292" y="2879155"/>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B0F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23"/>
            <p:cNvSpPr/>
            <p:nvPr/>
          </p:nvSpPr>
          <p:spPr bwMode="auto">
            <a:xfrm>
              <a:off x="5858273" y="2645147"/>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26"/>
            <p:cNvSpPr/>
            <p:nvPr/>
          </p:nvSpPr>
          <p:spPr bwMode="auto">
            <a:xfrm>
              <a:off x="6111326" y="2688160"/>
              <a:ext cx="95560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27"/>
            <p:cNvSpPr/>
            <p:nvPr/>
          </p:nvSpPr>
          <p:spPr bwMode="auto">
            <a:xfrm>
              <a:off x="5858273" y="2636912"/>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14" name="Freeform 28"/>
            <p:cNvSpPr>
              <a:spLocks noEditPoints="1"/>
            </p:cNvSpPr>
            <p:nvPr/>
          </p:nvSpPr>
          <p:spPr bwMode="auto">
            <a:xfrm>
              <a:off x="5858273" y="2883993"/>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29"/>
            <p:cNvSpPr>
              <a:spLocks noEditPoints="1"/>
            </p:cNvSpPr>
            <p:nvPr/>
          </p:nvSpPr>
          <p:spPr bwMode="auto">
            <a:xfrm>
              <a:off x="5858273" y="2659930"/>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16" name="文本框 164"/>
          <p:cNvSpPr txBox="1"/>
          <p:nvPr/>
        </p:nvSpPr>
        <p:spPr>
          <a:xfrm>
            <a:off x="5956679" y="2679850"/>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03</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7" name="矩形 216"/>
          <p:cNvSpPr/>
          <p:nvPr/>
        </p:nvSpPr>
        <p:spPr>
          <a:xfrm>
            <a:off x="7283641" y="2564904"/>
            <a:ext cx="133422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8" name="矩形 47"/>
          <p:cNvSpPr>
            <a:spLocks noChangeArrowheads="1"/>
          </p:cNvSpPr>
          <p:nvPr/>
        </p:nvSpPr>
        <p:spPr bwMode="auto">
          <a:xfrm>
            <a:off x="7282954" y="286614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19" name="组合 218"/>
          <p:cNvGrpSpPr/>
          <p:nvPr/>
        </p:nvGrpSpPr>
        <p:grpSpPr>
          <a:xfrm>
            <a:off x="5599061" y="3573016"/>
            <a:ext cx="1506638" cy="723403"/>
            <a:chOff x="5599061" y="3573016"/>
            <a:chExt cx="1506638" cy="723403"/>
          </a:xfrm>
        </p:grpSpPr>
        <p:sp>
          <p:nvSpPr>
            <p:cNvPr id="220" name="Freeform 20"/>
            <p:cNvSpPr/>
            <p:nvPr/>
          </p:nvSpPr>
          <p:spPr bwMode="auto">
            <a:xfrm>
              <a:off x="5599061" y="3815259"/>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70C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23"/>
            <p:cNvSpPr/>
            <p:nvPr/>
          </p:nvSpPr>
          <p:spPr bwMode="auto">
            <a:xfrm>
              <a:off x="5897042" y="3581251"/>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467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26"/>
            <p:cNvSpPr/>
            <p:nvPr/>
          </p:nvSpPr>
          <p:spPr bwMode="auto">
            <a:xfrm>
              <a:off x="6146279" y="3624264"/>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27"/>
            <p:cNvSpPr/>
            <p:nvPr/>
          </p:nvSpPr>
          <p:spPr bwMode="auto">
            <a:xfrm>
              <a:off x="5897042" y="3573016"/>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24" name="Freeform 28"/>
            <p:cNvSpPr>
              <a:spLocks noEditPoints="1"/>
            </p:cNvSpPr>
            <p:nvPr/>
          </p:nvSpPr>
          <p:spPr bwMode="auto">
            <a:xfrm>
              <a:off x="5897042" y="3820097"/>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29"/>
            <p:cNvSpPr>
              <a:spLocks noEditPoints="1"/>
            </p:cNvSpPr>
            <p:nvPr/>
          </p:nvSpPr>
          <p:spPr bwMode="auto">
            <a:xfrm>
              <a:off x="5897042" y="3596034"/>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26" name="文本框 164"/>
          <p:cNvSpPr txBox="1"/>
          <p:nvPr/>
        </p:nvSpPr>
        <p:spPr>
          <a:xfrm>
            <a:off x="5995448" y="3615954"/>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04</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7" name="矩形 226"/>
          <p:cNvSpPr/>
          <p:nvPr/>
        </p:nvSpPr>
        <p:spPr>
          <a:xfrm>
            <a:off x="7322410" y="3501008"/>
            <a:ext cx="151148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8" name="矩形 47"/>
          <p:cNvSpPr>
            <a:spLocks noChangeArrowheads="1"/>
          </p:cNvSpPr>
          <p:nvPr/>
        </p:nvSpPr>
        <p:spPr bwMode="auto">
          <a:xfrm>
            <a:off x="7321723" y="3802249"/>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29" name="组合 228"/>
          <p:cNvGrpSpPr/>
          <p:nvPr/>
        </p:nvGrpSpPr>
        <p:grpSpPr>
          <a:xfrm>
            <a:off x="5593531" y="4509120"/>
            <a:ext cx="1506637" cy="723403"/>
            <a:chOff x="5593531" y="4509120"/>
            <a:chExt cx="1506637" cy="723403"/>
          </a:xfrm>
        </p:grpSpPr>
        <p:sp>
          <p:nvSpPr>
            <p:cNvPr id="230" name="Freeform 20"/>
            <p:cNvSpPr/>
            <p:nvPr/>
          </p:nvSpPr>
          <p:spPr bwMode="auto">
            <a:xfrm>
              <a:off x="5593531" y="475136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5C058">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23"/>
            <p:cNvSpPr/>
            <p:nvPr/>
          </p:nvSpPr>
          <p:spPr bwMode="auto">
            <a:xfrm>
              <a:off x="5891512" y="451735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E49D0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26"/>
            <p:cNvSpPr/>
            <p:nvPr/>
          </p:nvSpPr>
          <p:spPr bwMode="auto">
            <a:xfrm>
              <a:off x="6139604" y="4560368"/>
              <a:ext cx="96056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27"/>
            <p:cNvSpPr/>
            <p:nvPr/>
          </p:nvSpPr>
          <p:spPr bwMode="auto">
            <a:xfrm>
              <a:off x="5891512" y="4509120"/>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34" name="Freeform 28"/>
            <p:cNvSpPr>
              <a:spLocks noEditPoints="1"/>
            </p:cNvSpPr>
            <p:nvPr/>
          </p:nvSpPr>
          <p:spPr bwMode="auto">
            <a:xfrm>
              <a:off x="5891512" y="4756201"/>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29"/>
            <p:cNvSpPr>
              <a:spLocks noEditPoints="1"/>
            </p:cNvSpPr>
            <p:nvPr/>
          </p:nvSpPr>
          <p:spPr bwMode="auto">
            <a:xfrm>
              <a:off x="5891512" y="4532138"/>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36" name="文本框 164"/>
          <p:cNvSpPr txBox="1"/>
          <p:nvPr/>
        </p:nvSpPr>
        <p:spPr>
          <a:xfrm>
            <a:off x="5989918" y="4552058"/>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05</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7" name="矩形 236"/>
          <p:cNvSpPr/>
          <p:nvPr/>
        </p:nvSpPr>
        <p:spPr>
          <a:xfrm>
            <a:off x="7316880" y="4437112"/>
            <a:ext cx="151701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8" name="矩形 47"/>
          <p:cNvSpPr>
            <a:spLocks noChangeArrowheads="1"/>
          </p:cNvSpPr>
          <p:nvPr/>
        </p:nvSpPr>
        <p:spPr bwMode="auto">
          <a:xfrm>
            <a:off x="7316193" y="473835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39" name="组合 238"/>
          <p:cNvGrpSpPr/>
          <p:nvPr/>
        </p:nvGrpSpPr>
        <p:grpSpPr>
          <a:xfrm>
            <a:off x="5593531" y="5445224"/>
            <a:ext cx="1506638" cy="723403"/>
            <a:chOff x="5593531" y="5445224"/>
            <a:chExt cx="1506638" cy="723403"/>
          </a:xfrm>
        </p:grpSpPr>
        <p:sp>
          <p:nvSpPr>
            <p:cNvPr id="240" name="Freeform 20"/>
            <p:cNvSpPr/>
            <p:nvPr/>
          </p:nvSpPr>
          <p:spPr bwMode="auto">
            <a:xfrm>
              <a:off x="5593531" y="568746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5E779E">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23"/>
            <p:cNvSpPr/>
            <p:nvPr/>
          </p:nvSpPr>
          <p:spPr bwMode="auto">
            <a:xfrm>
              <a:off x="5891512" y="545345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455773"/>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26"/>
            <p:cNvSpPr/>
            <p:nvPr/>
          </p:nvSpPr>
          <p:spPr bwMode="auto">
            <a:xfrm>
              <a:off x="6140749" y="5496472"/>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27"/>
            <p:cNvSpPr/>
            <p:nvPr/>
          </p:nvSpPr>
          <p:spPr bwMode="auto">
            <a:xfrm>
              <a:off x="5891512" y="544522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44" name="Freeform 28"/>
            <p:cNvSpPr>
              <a:spLocks noEditPoints="1"/>
            </p:cNvSpPr>
            <p:nvPr/>
          </p:nvSpPr>
          <p:spPr bwMode="auto">
            <a:xfrm>
              <a:off x="5891512" y="569230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29"/>
            <p:cNvSpPr>
              <a:spLocks noEditPoints="1"/>
            </p:cNvSpPr>
            <p:nvPr/>
          </p:nvSpPr>
          <p:spPr bwMode="auto">
            <a:xfrm>
              <a:off x="5891512" y="546824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46" name="文本框 164"/>
          <p:cNvSpPr txBox="1"/>
          <p:nvPr/>
        </p:nvSpPr>
        <p:spPr>
          <a:xfrm>
            <a:off x="5989918" y="548816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06</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7" name="矩形 246"/>
          <p:cNvSpPr/>
          <p:nvPr/>
        </p:nvSpPr>
        <p:spPr>
          <a:xfrm>
            <a:off x="7316880" y="5373216"/>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8" name="矩形 47"/>
          <p:cNvSpPr>
            <a:spLocks noChangeArrowheads="1"/>
          </p:cNvSpPr>
          <p:nvPr/>
        </p:nvSpPr>
        <p:spPr bwMode="auto">
          <a:xfrm>
            <a:off x="7316193" y="567445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49" name="组合 248"/>
          <p:cNvGrpSpPr/>
          <p:nvPr/>
        </p:nvGrpSpPr>
        <p:grpSpPr>
          <a:xfrm>
            <a:off x="5557184" y="764704"/>
            <a:ext cx="1506637" cy="723403"/>
            <a:chOff x="5557184" y="764704"/>
            <a:chExt cx="1506637" cy="723403"/>
          </a:xfrm>
        </p:grpSpPr>
        <p:sp>
          <p:nvSpPr>
            <p:cNvPr id="250" name="Freeform 20"/>
            <p:cNvSpPr/>
            <p:nvPr/>
          </p:nvSpPr>
          <p:spPr bwMode="auto">
            <a:xfrm>
              <a:off x="5557184" y="100694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23"/>
            <p:cNvSpPr/>
            <p:nvPr/>
          </p:nvSpPr>
          <p:spPr bwMode="auto">
            <a:xfrm>
              <a:off x="5855165" y="77293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59A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26"/>
            <p:cNvSpPr/>
            <p:nvPr/>
          </p:nvSpPr>
          <p:spPr bwMode="auto">
            <a:xfrm>
              <a:off x="6104402" y="815952"/>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27"/>
            <p:cNvSpPr/>
            <p:nvPr/>
          </p:nvSpPr>
          <p:spPr bwMode="auto">
            <a:xfrm>
              <a:off x="5855165" y="76470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54" name="Freeform 28"/>
            <p:cNvSpPr>
              <a:spLocks noEditPoints="1"/>
            </p:cNvSpPr>
            <p:nvPr/>
          </p:nvSpPr>
          <p:spPr bwMode="auto">
            <a:xfrm>
              <a:off x="5855165" y="101178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29"/>
            <p:cNvSpPr>
              <a:spLocks noEditPoints="1"/>
            </p:cNvSpPr>
            <p:nvPr/>
          </p:nvSpPr>
          <p:spPr bwMode="auto">
            <a:xfrm>
              <a:off x="5855165" y="78772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56" name="文本框 164"/>
          <p:cNvSpPr txBox="1"/>
          <p:nvPr/>
        </p:nvSpPr>
        <p:spPr>
          <a:xfrm>
            <a:off x="5953571" y="80764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01</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7" name="TextBox 25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anim calcmode="lin" valueType="num">
                                      <p:cBhvr>
                                        <p:cTn id="8" dur="1000" fill="hold"/>
                                        <p:tgtEl>
                                          <p:spTgt spid="190"/>
                                        </p:tgtEl>
                                        <p:attrNameLst>
                                          <p:attrName>ppt_x</p:attrName>
                                        </p:attrNameLst>
                                      </p:cBhvr>
                                      <p:tavLst>
                                        <p:tav tm="0">
                                          <p:val>
                                            <p:strVal val="#ppt_x"/>
                                          </p:val>
                                        </p:tav>
                                        <p:tav tm="100000">
                                          <p:val>
                                            <p:strVal val="#ppt_x"/>
                                          </p:val>
                                        </p:tav>
                                      </p:tavLst>
                                    </p:anim>
                                    <p:anim calcmode="lin" valueType="num">
                                      <p:cBhvr>
                                        <p:cTn id="9" dur="1000" fill="hold"/>
                                        <p:tgtEl>
                                          <p:spTgt spid="1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96"/>
                                        </p:tgtEl>
                                        <p:attrNameLst>
                                          <p:attrName>style.visibility</p:attrName>
                                        </p:attrNameLst>
                                      </p:cBhvr>
                                      <p:to>
                                        <p:strVal val="visible"/>
                                      </p:to>
                                    </p:set>
                                    <p:anim calcmode="lin" valueType="num">
                                      <p:cBhvr>
                                        <p:cTn id="13" dur="500" fill="hold"/>
                                        <p:tgtEl>
                                          <p:spTgt spid="196"/>
                                        </p:tgtEl>
                                        <p:attrNameLst>
                                          <p:attrName>ppt_w</p:attrName>
                                        </p:attrNameLst>
                                      </p:cBhvr>
                                      <p:tavLst>
                                        <p:tav tm="0">
                                          <p:val>
                                            <p:fltVal val="0"/>
                                          </p:val>
                                        </p:tav>
                                        <p:tav tm="100000">
                                          <p:val>
                                            <p:strVal val="#ppt_w"/>
                                          </p:val>
                                        </p:tav>
                                      </p:tavLst>
                                    </p:anim>
                                    <p:anim calcmode="lin" valueType="num">
                                      <p:cBhvr>
                                        <p:cTn id="14" dur="500" fill="hold"/>
                                        <p:tgtEl>
                                          <p:spTgt spid="196"/>
                                        </p:tgtEl>
                                        <p:attrNameLst>
                                          <p:attrName>ppt_h</p:attrName>
                                        </p:attrNameLst>
                                      </p:cBhvr>
                                      <p:tavLst>
                                        <p:tav tm="0">
                                          <p:val>
                                            <p:fltVal val="0"/>
                                          </p:val>
                                        </p:tav>
                                        <p:tav tm="100000">
                                          <p:val>
                                            <p:strVal val="#ppt_h"/>
                                          </p:val>
                                        </p:tav>
                                      </p:tavLst>
                                    </p:anim>
                                    <p:animEffect transition="in" filter="fade">
                                      <p:cBhvr>
                                        <p:cTn id="15" dur="500"/>
                                        <p:tgtEl>
                                          <p:spTgt spid="19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95"/>
                                        </p:tgtEl>
                                        <p:attrNameLst>
                                          <p:attrName>style.visibility</p:attrName>
                                        </p:attrNameLst>
                                      </p:cBhvr>
                                      <p:to>
                                        <p:strVal val="visible"/>
                                      </p:to>
                                    </p:set>
                                    <p:animEffect transition="in" filter="fade">
                                      <p:cBhvr>
                                        <p:cTn id="19" dur="1000"/>
                                        <p:tgtEl>
                                          <p:spTgt spid="195"/>
                                        </p:tgtEl>
                                      </p:cBhvr>
                                    </p:animEffect>
                                    <p:anim calcmode="lin" valueType="num">
                                      <p:cBhvr>
                                        <p:cTn id="20" dur="1000" fill="hold"/>
                                        <p:tgtEl>
                                          <p:spTgt spid="195"/>
                                        </p:tgtEl>
                                        <p:attrNameLst>
                                          <p:attrName>ppt_x</p:attrName>
                                        </p:attrNameLst>
                                      </p:cBhvr>
                                      <p:tavLst>
                                        <p:tav tm="0">
                                          <p:val>
                                            <p:strVal val="#ppt_x"/>
                                          </p:val>
                                        </p:tav>
                                        <p:tav tm="100000">
                                          <p:val>
                                            <p:strVal val="#ppt_x"/>
                                          </p:val>
                                        </p:tav>
                                      </p:tavLst>
                                    </p:anim>
                                    <p:anim calcmode="lin" valueType="num">
                                      <p:cBhvr>
                                        <p:cTn id="21" dur="1000" fill="hold"/>
                                        <p:tgtEl>
                                          <p:spTgt spid="19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1000"/>
                                        <p:tgtEl>
                                          <p:spTgt spid="249"/>
                                        </p:tgtEl>
                                      </p:cBhvr>
                                    </p:animEffect>
                                    <p:anim calcmode="lin" valueType="num">
                                      <p:cBhvr>
                                        <p:cTn id="26" dur="1000" fill="hold"/>
                                        <p:tgtEl>
                                          <p:spTgt spid="249"/>
                                        </p:tgtEl>
                                        <p:attrNameLst>
                                          <p:attrName>ppt_x</p:attrName>
                                        </p:attrNameLst>
                                      </p:cBhvr>
                                      <p:tavLst>
                                        <p:tav tm="0">
                                          <p:val>
                                            <p:strVal val="#ppt_x"/>
                                          </p:val>
                                        </p:tav>
                                        <p:tav tm="100000">
                                          <p:val>
                                            <p:strVal val="#ppt_x"/>
                                          </p:val>
                                        </p:tav>
                                      </p:tavLst>
                                    </p:anim>
                                    <p:anim calcmode="lin" valueType="num">
                                      <p:cBhvr>
                                        <p:cTn id="27" dur="1000" fill="hold"/>
                                        <p:tgtEl>
                                          <p:spTgt spid="24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56"/>
                                        </p:tgtEl>
                                        <p:attrNameLst>
                                          <p:attrName>style.visibility</p:attrName>
                                        </p:attrNameLst>
                                      </p:cBhvr>
                                      <p:to>
                                        <p:strVal val="visible"/>
                                      </p:to>
                                    </p:set>
                                    <p:anim calcmode="lin" valueType="num">
                                      <p:cBhvr>
                                        <p:cTn id="31" dur="500" fill="hold"/>
                                        <p:tgtEl>
                                          <p:spTgt spid="256"/>
                                        </p:tgtEl>
                                        <p:attrNameLst>
                                          <p:attrName>ppt_w</p:attrName>
                                        </p:attrNameLst>
                                      </p:cBhvr>
                                      <p:tavLst>
                                        <p:tav tm="0">
                                          <p:val>
                                            <p:fltVal val="0"/>
                                          </p:val>
                                        </p:tav>
                                        <p:tav tm="100000">
                                          <p:val>
                                            <p:strVal val="#ppt_w"/>
                                          </p:val>
                                        </p:tav>
                                      </p:tavLst>
                                    </p:anim>
                                    <p:anim calcmode="lin" valueType="num">
                                      <p:cBhvr>
                                        <p:cTn id="32" dur="500" fill="hold"/>
                                        <p:tgtEl>
                                          <p:spTgt spid="256"/>
                                        </p:tgtEl>
                                        <p:attrNameLst>
                                          <p:attrName>ppt_h</p:attrName>
                                        </p:attrNameLst>
                                      </p:cBhvr>
                                      <p:tavLst>
                                        <p:tav tm="0">
                                          <p:val>
                                            <p:fltVal val="0"/>
                                          </p:val>
                                        </p:tav>
                                        <p:tav tm="100000">
                                          <p:val>
                                            <p:strVal val="#ppt_h"/>
                                          </p:val>
                                        </p:tav>
                                      </p:tavLst>
                                    </p:anim>
                                    <p:animEffect transition="in" filter="fade">
                                      <p:cBhvr>
                                        <p:cTn id="33" dur="500"/>
                                        <p:tgtEl>
                                          <p:spTgt spid="256"/>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197"/>
                                        </p:tgtEl>
                                        <p:attrNameLst>
                                          <p:attrName>style.visibility</p:attrName>
                                        </p:attrNameLst>
                                      </p:cBhvr>
                                      <p:to>
                                        <p:strVal val="visible"/>
                                      </p:to>
                                    </p:set>
                                    <p:anim calcmode="lin" valueType="num">
                                      <p:cBhvr additive="base">
                                        <p:cTn id="37" dur="500" fill="hold"/>
                                        <p:tgtEl>
                                          <p:spTgt spid="197"/>
                                        </p:tgtEl>
                                        <p:attrNameLst>
                                          <p:attrName>ppt_x</p:attrName>
                                        </p:attrNameLst>
                                      </p:cBhvr>
                                      <p:tavLst>
                                        <p:tav tm="0">
                                          <p:val>
                                            <p:strVal val="1+#ppt_w/2"/>
                                          </p:val>
                                        </p:tav>
                                        <p:tav tm="100000">
                                          <p:val>
                                            <p:strVal val="#ppt_x"/>
                                          </p:val>
                                        </p:tav>
                                      </p:tavLst>
                                    </p:anim>
                                    <p:anim calcmode="lin" valueType="num">
                                      <p:cBhvr additive="base">
                                        <p:cTn id="38" dur="500" fill="hold"/>
                                        <p:tgtEl>
                                          <p:spTgt spid="197"/>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198"/>
                                        </p:tgtEl>
                                        <p:attrNameLst>
                                          <p:attrName>style.visibility</p:attrName>
                                        </p:attrNameLst>
                                      </p:cBhvr>
                                      <p:to>
                                        <p:strVal val="visible"/>
                                      </p:to>
                                    </p:set>
                                    <p:anim calcmode="lin" valueType="num">
                                      <p:cBhvr additive="base">
                                        <p:cTn id="42" dur="500" fill="hold"/>
                                        <p:tgtEl>
                                          <p:spTgt spid="198"/>
                                        </p:tgtEl>
                                        <p:attrNameLst>
                                          <p:attrName>ppt_x</p:attrName>
                                        </p:attrNameLst>
                                      </p:cBhvr>
                                      <p:tavLst>
                                        <p:tav tm="0">
                                          <p:val>
                                            <p:strVal val="1+#ppt_w/2"/>
                                          </p:val>
                                        </p:tav>
                                        <p:tav tm="100000">
                                          <p:val>
                                            <p:strVal val="#ppt_x"/>
                                          </p:val>
                                        </p:tav>
                                      </p:tavLst>
                                    </p:anim>
                                    <p:anim calcmode="lin" valueType="num">
                                      <p:cBhvr additive="base">
                                        <p:cTn id="43" dur="500" fill="hold"/>
                                        <p:tgtEl>
                                          <p:spTgt spid="198"/>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1000"/>
                                        <p:tgtEl>
                                          <p:spTgt spid="199"/>
                                        </p:tgtEl>
                                      </p:cBhvr>
                                    </p:animEffect>
                                    <p:anim calcmode="lin" valueType="num">
                                      <p:cBhvr>
                                        <p:cTn id="48" dur="1000" fill="hold"/>
                                        <p:tgtEl>
                                          <p:spTgt spid="199"/>
                                        </p:tgtEl>
                                        <p:attrNameLst>
                                          <p:attrName>ppt_x</p:attrName>
                                        </p:attrNameLst>
                                      </p:cBhvr>
                                      <p:tavLst>
                                        <p:tav tm="0">
                                          <p:val>
                                            <p:strVal val="#ppt_x"/>
                                          </p:val>
                                        </p:tav>
                                        <p:tav tm="100000">
                                          <p:val>
                                            <p:strVal val="#ppt_x"/>
                                          </p:val>
                                        </p:tav>
                                      </p:tavLst>
                                    </p:anim>
                                    <p:anim calcmode="lin" valueType="num">
                                      <p:cBhvr>
                                        <p:cTn id="49" dur="1000" fill="hold"/>
                                        <p:tgtEl>
                                          <p:spTgt spid="19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06"/>
                                        </p:tgtEl>
                                        <p:attrNameLst>
                                          <p:attrName>style.visibility</p:attrName>
                                        </p:attrNameLst>
                                      </p:cBhvr>
                                      <p:to>
                                        <p:strVal val="visible"/>
                                      </p:to>
                                    </p:set>
                                    <p:anim calcmode="lin" valueType="num">
                                      <p:cBhvr>
                                        <p:cTn id="53" dur="500" fill="hold"/>
                                        <p:tgtEl>
                                          <p:spTgt spid="206"/>
                                        </p:tgtEl>
                                        <p:attrNameLst>
                                          <p:attrName>ppt_w</p:attrName>
                                        </p:attrNameLst>
                                      </p:cBhvr>
                                      <p:tavLst>
                                        <p:tav tm="0">
                                          <p:val>
                                            <p:fltVal val="0"/>
                                          </p:val>
                                        </p:tav>
                                        <p:tav tm="100000">
                                          <p:val>
                                            <p:strVal val="#ppt_w"/>
                                          </p:val>
                                        </p:tav>
                                      </p:tavLst>
                                    </p:anim>
                                    <p:anim calcmode="lin" valueType="num">
                                      <p:cBhvr>
                                        <p:cTn id="54" dur="500" fill="hold"/>
                                        <p:tgtEl>
                                          <p:spTgt spid="206"/>
                                        </p:tgtEl>
                                        <p:attrNameLst>
                                          <p:attrName>ppt_h</p:attrName>
                                        </p:attrNameLst>
                                      </p:cBhvr>
                                      <p:tavLst>
                                        <p:tav tm="0">
                                          <p:val>
                                            <p:fltVal val="0"/>
                                          </p:val>
                                        </p:tav>
                                        <p:tav tm="100000">
                                          <p:val>
                                            <p:strVal val="#ppt_h"/>
                                          </p:val>
                                        </p:tav>
                                      </p:tavLst>
                                    </p:anim>
                                    <p:animEffect transition="in" filter="fade">
                                      <p:cBhvr>
                                        <p:cTn id="55" dur="500"/>
                                        <p:tgtEl>
                                          <p:spTgt spid="206"/>
                                        </p:tgtEl>
                                      </p:cBhvr>
                                    </p:animEffect>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207"/>
                                        </p:tgtEl>
                                        <p:attrNameLst>
                                          <p:attrName>style.visibility</p:attrName>
                                        </p:attrNameLst>
                                      </p:cBhvr>
                                      <p:to>
                                        <p:strVal val="visible"/>
                                      </p:to>
                                    </p:set>
                                    <p:anim calcmode="lin" valueType="num">
                                      <p:cBhvr additive="base">
                                        <p:cTn id="59" dur="500" fill="hold"/>
                                        <p:tgtEl>
                                          <p:spTgt spid="207"/>
                                        </p:tgtEl>
                                        <p:attrNameLst>
                                          <p:attrName>ppt_x</p:attrName>
                                        </p:attrNameLst>
                                      </p:cBhvr>
                                      <p:tavLst>
                                        <p:tav tm="0">
                                          <p:val>
                                            <p:strVal val="1+#ppt_w/2"/>
                                          </p:val>
                                        </p:tav>
                                        <p:tav tm="100000">
                                          <p:val>
                                            <p:strVal val="#ppt_x"/>
                                          </p:val>
                                        </p:tav>
                                      </p:tavLst>
                                    </p:anim>
                                    <p:anim calcmode="lin" valueType="num">
                                      <p:cBhvr additive="base">
                                        <p:cTn id="60" dur="500" fill="hold"/>
                                        <p:tgtEl>
                                          <p:spTgt spid="207"/>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208"/>
                                        </p:tgtEl>
                                        <p:attrNameLst>
                                          <p:attrName>style.visibility</p:attrName>
                                        </p:attrNameLst>
                                      </p:cBhvr>
                                      <p:to>
                                        <p:strVal val="visible"/>
                                      </p:to>
                                    </p:set>
                                    <p:anim calcmode="lin" valueType="num">
                                      <p:cBhvr additive="base">
                                        <p:cTn id="64" dur="500" fill="hold"/>
                                        <p:tgtEl>
                                          <p:spTgt spid="208"/>
                                        </p:tgtEl>
                                        <p:attrNameLst>
                                          <p:attrName>ppt_x</p:attrName>
                                        </p:attrNameLst>
                                      </p:cBhvr>
                                      <p:tavLst>
                                        <p:tav tm="0">
                                          <p:val>
                                            <p:strVal val="1+#ppt_w/2"/>
                                          </p:val>
                                        </p:tav>
                                        <p:tav tm="100000">
                                          <p:val>
                                            <p:strVal val="#ppt_x"/>
                                          </p:val>
                                        </p:tav>
                                      </p:tavLst>
                                    </p:anim>
                                    <p:anim calcmode="lin" valueType="num">
                                      <p:cBhvr additive="base">
                                        <p:cTn id="65" dur="500" fill="hold"/>
                                        <p:tgtEl>
                                          <p:spTgt spid="208"/>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09"/>
                                        </p:tgtEl>
                                        <p:attrNameLst>
                                          <p:attrName>style.visibility</p:attrName>
                                        </p:attrNameLst>
                                      </p:cBhvr>
                                      <p:to>
                                        <p:strVal val="visible"/>
                                      </p:to>
                                    </p:set>
                                    <p:animEffect transition="in" filter="fade">
                                      <p:cBhvr>
                                        <p:cTn id="69" dur="1000"/>
                                        <p:tgtEl>
                                          <p:spTgt spid="209"/>
                                        </p:tgtEl>
                                      </p:cBhvr>
                                    </p:animEffect>
                                    <p:anim calcmode="lin" valueType="num">
                                      <p:cBhvr>
                                        <p:cTn id="70" dur="1000" fill="hold"/>
                                        <p:tgtEl>
                                          <p:spTgt spid="209"/>
                                        </p:tgtEl>
                                        <p:attrNameLst>
                                          <p:attrName>ppt_x</p:attrName>
                                        </p:attrNameLst>
                                      </p:cBhvr>
                                      <p:tavLst>
                                        <p:tav tm="0">
                                          <p:val>
                                            <p:strVal val="#ppt_x"/>
                                          </p:val>
                                        </p:tav>
                                        <p:tav tm="100000">
                                          <p:val>
                                            <p:strVal val="#ppt_x"/>
                                          </p:val>
                                        </p:tav>
                                      </p:tavLst>
                                    </p:anim>
                                    <p:anim calcmode="lin" valueType="num">
                                      <p:cBhvr>
                                        <p:cTn id="71" dur="1000" fill="hold"/>
                                        <p:tgtEl>
                                          <p:spTgt spid="209"/>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16"/>
                                        </p:tgtEl>
                                        <p:attrNameLst>
                                          <p:attrName>style.visibility</p:attrName>
                                        </p:attrNameLst>
                                      </p:cBhvr>
                                      <p:to>
                                        <p:strVal val="visible"/>
                                      </p:to>
                                    </p:set>
                                    <p:anim calcmode="lin" valueType="num">
                                      <p:cBhvr>
                                        <p:cTn id="75" dur="500" fill="hold"/>
                                        <p:tgtEl>
                                          <p:spTgt spid="216"/>
                                        </p:tgtEl>
                                        <p:attrNameLst>
                                          <p:attrName>ppt_w</p:attrName>
                                        </p:attrNameLst>
                                      </p:cBhvr>
                                      <p:tavLst>
                                        <p:tav tm="0">
                                          <p:val>
                                            <p:fltVal val="0"/>
                                          </p:val>
                                        </p:tav>
                                        <p:tav tm="100000">
                                          <p:val>
                                            <p:strVal val="#ppt_w"/>
                                          </p:val>
                                        </p:tav>
                                      </p:tavLst>
                                    </p:anim>
                                    <p:anim calcmode="lin" valueType="num">
                                      <p:cBhvr>
                                        <p:cTn id="76" dur="500" fill="hold"/>
                                        <p:tgtEl>
                                          <p:spTgt spid="216"/>
                                        </p:tgtEl>
                                        <p:attrNameLst>
                                          <p:attrName>ppt_h</p:attrName>
                                        </p:attrNameLst>
                                      </p:cBhvr>
                                      <p:tavLst>
                                        <p:tav tm="0">
                                          <p:val>
                                            <p:fltVal val="0"/>
                                          </p:val>
                                        </p:tav>
                                        <p:tav tm="100000">
                                          <p:val>
                                            <p:strVal val="#ppt_h"/>
                                          </p:val>
                                        </p:tav>
                                      </p:tavLst>
                                    </p:anim>
                                    <p:animEffect transition="in" filter="fade">
                                      <p:cBhvr>
                                        <p:cTn id="77" dur="500"/>
                                        <p:tgtEl>
                                          <p:spTgt spid="216"/>
                                        </p:tgtEl>
                                      </p:cBhvr>
                                    </p:animEffect>
                                  </p:childTnLst>
                                </p:cTn>
                              </p:par>
                            </p:childTnLst>
                          </p:cTn>
                        </p:par>
                        <p:par>
                          <p:cTn id="78" fill="hold">
                            <p:stCondLst>
                              <p:cond delay="9000"/>
                            </p:stCondLst>
                            <p:childTnLst>
                              <p:par>
                                <p:cTn id="79" presetID="2" presetClass="entr" presetSubtype="2" fill="hold" grpId="0" nodeType="afterEffect">
                                  <p:stCondLst>
                                    <p:cond delay="0"/>
                                  </p:stCondLst>
                                  <p:childTnLst>
                                    <p:set>
                                      <p:cBhvr>
                                        <p:cTn id="80" dur="1" fill="hold">
                                          <p:stCondLst>
                                            <p:cond delay="0"/>
                                          </p:stCondLst>
                                        </p:cTn>
                                        <p:tgtEl>
                                          <p:spTgt spid="217"/>
                                        </p:tgtEl>
                                        <p:attrNameLst>
                                          <p:attrName>style.visibility</p:attrName>
                                        </p:attrNameLst>
                                      </p:cBhvr>
                                      <p:to>
                                        <p:strVal val="visible"/>
                                      </p:to>
                                    </p:set>
                                    <p:anim calcmode="lin" valueType="num">
                                      <p:cBhvr additive="base">
                                        <p:cTn id="81" dur="500" fill="hold"/>
                                        <p:tgtEl>
                                          <p:spTgt spid="217"/>
                                        </p:tgtEl>
                                        <p:attrNameLst>
                                          <p:attrName>ppt_x</p:attrName>
                                        </p:attrNameLst>
                                      </p:cBhvr>
                                      <p:tavLst>
                                        <p:tav tm="0">
                                          <p:val>
                                            <p:strVal val="1+#ppt_w/2"/>
                                          </p:val>
                                        </p:tav>
                                        <p:tav tm="100000">
                                          <p:val>
                                            <p:strVal val="#ppt_x"/>
                                          </p:val>
                                        </p:tav>
                                      </p:tavLst>
                                    </p:anim>
                                    <p:anim calcmode="lin" valueType="num">
                                      <p:cBhvr additive="base">
                                        <p:cTn id="82" dur="500" fill="hold"/>
                                        <p:tgtEl>
                                          <p:spTgt spid="217"/>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2" fill="hold" grpId="0" nodeType="afterEffect">
                                  <p:stCondLst>
                                    <p:cond delay="0"/>
                                  </p:stCondLst>
                                  <p:childTnLst>
                                    <p:set>
                                      <p:cBhvr>
                                        <p:cTn id="85" dur="1" fill="hold">
                                          <p:stCondLst>
                                            <p:cond delay="0"/>
                                          </p:stCondLst>
                                        </p:cTn>
                                        <p:tgtEl>
                                          <p:spTgt spid="218"/>
                                        </p:tgtEl>
                                        <p:attrNameLst>
                                          <p:attrName>style.visibility</p:attrName>
                                        </p:attrNameLst>
                                      </p:cBhvr>
                                      <p:to>
                                        <p:strVal val="visible"/>
                                      </p:to>
                                    </p:set>
                                    <p:anim calcmode="lin" valueType="num">
                                      <p:cBhvr additive="base">
                                        <p:cTn id="86" dur="500" fill="hold"/>
                                        <p:tgtEl>
                                          <p:spTgt spid="218"/>
                                        </p:tgtEl>
                                        <p:attrNameLst>
                                          <p:attrName>ppt_x</p:attrName>
                                        </p:attrNameLst>
                                      </p:cBhvr>
                                      <p:tavLst>
                                        <p:tav tm="0">
                                          <p:val>
                                            <p:strVal val="1+#ppt_w/2"/>
                                          </p:val>
                                        </p:tav>
                                        <p:tav tm="100000">
                                          <p:val>
                                            <p:strVal val="#ppt_x"/>
                                          </p:val>
                                        </p:tav>
                                      </p:tavLst>
                                    </p:anim>
                                    <p:anim calcmode="lin" valueType="num">
                                      <p:cBhvr additive="base">
                                        <p:cTn id="87" dur="500" fill="hold"/>
                                        <p:tgtEl>
                                          <p:spTgt spid="218"/>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42" presetClass="entr" presetSubtype="0" fill="hold" nodeType="afterEffect">
                                  <p:stCondLst>
                                    <p:cond delay="0"/>
                                  </p:stCondLst>
                                  <p:childTnLst>
                                    <p:set>
                                      <p:cBhvr>
                                        <p:cTn id="90" dur="1" fill="hold">
                                          <p:stCondLst>
                                            <p:cond delay="0"/>
                                          </p:stCondLst>
                                        </p:cTn>
                                        <p:tgtEl>
                                          <p:spTgt spid="219"/>
                                        </p:tgtEl>
                                        <p:attrNameLst>
                                          <p:attrName>style.visibility</p:attrName>
                                        </p:attrNameLst>
                                      </p:cBhvr>
                                      <p:to>
                                        <p:strVal val="visible"/>
                                      </p:to>
                                    </p:set>
                                    <p:animEffect transition="in" filter="fade">
                                      <p:cBhvr>
                                        <p:cTn id="91" dur="1000"/>
                                        <p:tgtEl>
                                          <p:spTgt spid="219"/>
                                        </p:tgtEl>
                                      </p:cBhvr>
                                    </p:animEffect>
                                    <p:anim calcmode="lin" valueType="num">
                                      <p:cBhvr>
                                        <p:cTn id="92" dur="1000" fill="hold"/>
                                        <p:tgtEl>
                                          <p:spTgt spid="219"/>
                                        </p:tgtEl>
                                        <p:attrNameLst>
                                          <p:attrName>ppt_x</p:attrName>
                                        </p:attrNameLst>
                                      </p:cBhvr>
                                      <p:tavLst>
                                        <p:tav tm="0">
                                          <p:val>
                                            <p:strVal val="#ppt_x"/>
                                          </p:val>
                                        </p:tav>
                                        <p:tav tm="100000">
                                          <p:val>
                                            <p:strVal val="#ppt_x"/>
                                          </p:val>
                                        </p:tav>
                                      </p:tavLst>
                                    </p:anim>
                                    <p:anim calcmode="lin" valueType="num">
                                      <p:cBhvr>
                                        <p:cTn id="93" dur="1000" fill="hold"/>
                                        <p:tgtEl>
                                          <p:spTgt spid="219"/>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226"/>
                                        </p:tgtEl>
                                        <p:attrNameLst>
                                          <p:attrName>style.visibility</p:attrName>
                                        </p:attrNameLst>
                                      </p:cBhvr>
                                      <p:to>
                                        <p:strVal val="visible"/>
                                      </p:to>
                                    </p:set>
                                    <p:anim calcmode="lin" valueType="num">
                                      <p:cBhvr>
                                        <p:cTn id="97" dur="500" fill="hold"/>
                                        <p:tgtEl>
                                          <p:spTgt spid="226"/>
                                        </p:tgtEl>
                                        <p:attrNameLst>
                                          <p:attrName>ppt_w</p:attrName>
                                        </p:attrNameLst>
                                      </p:cBhvr>
                                      <p:tavLst>
                                        <p:tav tm="0">
                                          <p:val>
                                            <p:fltVal val="0"/>
                                          </p:val>
                                        </p:tav>
                                        <p:tav tm="100000">
                                          <p:val>
                                            <p:strVal val="#ppt_w"/>
                                          </p:val>
                                        </p:tav>
                                      </p:tavLst>
                                    </p:anim>
                                    <p:anim calcmode="lin" valueType="num">
                                      <p:cBhvr>
                                        <p:cTn id="98" dur="500" fill="hold"/>
                                        <p:tgtEl>
                                          <p:spTgt spid="226"/>
                                        </p:tgtEl>
                                        <p:attrNameLst>
                                          <p:attrName>ppt_h</p:attrName>
                                        </p:attrNameLst>
                                      </p:cBhvr>
                                      <p:tavLst>
                                        <p:tav tm="0">
                                          <p:val>
                                            <p:fltVal val="0"/>
                                          </p:val>
                                        </p:tav>
                                        <p:tav tm="100000">
                                          <p:val>
                                            <p:strVal val="#ppt_h"/>
                                          </p:val>
                                        </p:tav>
                                      </p:tavLst>
                                    </p:anim>
                                    <p:animEffect transition="in" filter="fade">
                                      <p:cBhvr>
                                        <p:cTn id="99" dur="500"/>
                                        <p:tgtEl>
                                          <p:spTgt spid="226"/>
                                        </p:tgtEl>
                                      </p:cBhvr>
                                    </p:animEffect>
                                  </p:childTnLst>
                                </p:cTn>
                              </p:par>
                            </p:childTnLst>
                          </p:cTn>
                        </p:par>
                        <p:par>
                          <p:cTn id="100" fill="hold">
                            <p:stCondLst>
                              <p:cond delay="11500"/>
                            </p:stCondLst>
                            <p:childTnLst>
                              <p:par>
                                <p:cTn id="101" presetID="2" presetClass="entr" presetSubtype="2" fill="hold" grpId="0" nodeType="afterEffect">
                                  <p:stCondLst>
                                    <p:cond delay="0"/>
                                  </p:stCondLst>
                                  <p:childTnLst>
                                    <p:set>
                                      <p:cBhvr>
                                        <p:cTn id="102" dur="1" fill="hold">
                                          <p:stCondLst>
                                            <p:cond delay="0"/>
                                          </p:stCondLst>
                                        </p:cTn>
                                        <p:tgtEl>
                                          <p:spTgt spid="227"/>
                                        </p:tgtEl>
                                        <p:attrNameLst>
                                          <p:attrName>style.visibility</p:attrName>
                                        </p:attrNameLst>
                                      </p:cBhvr>
                                      <p:to>
                                        <p:strVal val="visible"/>
                                      </p:to>
                                    </p:set>
                                    <p:anim calcmode="lin" valueType="num">
                                      <p:cBhvr additive="base">
                                        <p:cTn id="103" dur="500" fill="hold"/>
                                        <p:tgtEl>
                                          <p:spTgt spid="227"/>
                                        </p:tgtEl>
                                        <p:attrNameLst>
                                          <p:attrName>ppt_x</p:attrName>
                                        </p:attrNameLst>
                                      </p:cBhvr>
                                      <p:tavLst>
                                        <p:tav tm="0">
                                          <p:val>
                                            <p:strVal val="1+#ppt_w/2"/>
                                          </p:val>
                                        </p:tav>
                                        <p:tav tm="100000">
                                          <p:val>
                                            <p:strVal val="#ppt_x"/>
                                          </p:val>
                                        </p:tav>
                                      </p:tavLst>
                                    </p:anim>
                                    <p:anim calcmode="lin" valueType="num">
                                      <p:cBhvr additive="base">
                                        <p:cTn id="104" dur="500" fill="hold"/>
                                        <p:tgtEl>
                                          <p:spTgt spid="227"/>
                                        </p:tgtEl>
                                        <p:attrNameLst>
                                          <p:attrName>ppt_y</p:attrName>
                                        </p:attrNameLst>
                                      </p:cBhvr>
                                      <p:tavLst>
                                        <p:tav tm="0">
                                          <p:val>
                                            <p:strVal val="#ppt_y"/>
                                          </p:val>
                                        </p:tav>
                                        <p:tav tm="100000">
                                          <p:val>
                                            <p:strVal val="#ppt_y"/>
                                          </p:val>
                                        </p:tav>
                                      </p:tavLst>
                                    </p:anim>
                                  </p:childTnLst>
                                </p:cTn>
                              </p:par>
                            </p:childTnLst>
                          </p:cTn>
                        </p:par>
                        <p:par>
                          <p:cTn id="105" fill="hold">
                            <p:stCondLst>
                              <p:cond delay="12000"/>
                            </p:stCondLst>
                            <p:childTnLst>
                              <p:par>
                                <p:cTn id="106" presetID="2" presetClass="entr" presetSubtype="2" fill="hold" grpId="0" nodeType="afterEffect">
                                  <p:stCondLst>
                                    <p:cond delay="0"/>
                                  </p:stCondLst>
                                  <p:childTnLst>
                                    <p:set>
                                      <p:cBhvr>
                                        <p:cTn id="107" dur="1" fill="hold">
                                          <p:stCondLst>
                                            <p:cond delay="0"/>
                                          </p:stCondLst>
                                        </p:cTn>
                                        <p:tgtEl>
                                          <p:spTgt spid="228"/>
                                        </p:tgtEl>
                                        <p:attrNameLst>
                                          <p:attrName>style.visibility</p:attrName>
                                        </p:attrNameLst>
                                      </p:cBhvr>
                                      <p:to>
                                        <p:strVal val="visible"/>
                                      </p:to>
                                    </p:set>
                                    <p:anim calcmode="lin" valueType="num">
                                      <p:cBhvr additive="base">
                                        <p:cTn id="108" dur="500" fill="hold"/>
                                        <p:tgtEl>
                                          <p:spTgt spid="228"/>
                                        </p:tgtEl>
                                        <p:attrNameLst>
                                          <p:attrName>ppt_x</p:attrName>
                                        </p:attrNameLst>
                                      </p:cBhvr>
                                      <p:tavLst>
                                        <p:tav tm="0">
                                          <p:val>
                                            <p:strVal val="1+#ppt_w/2"/>
                                          </p:val>
                                        </p:tav>
                                        <p:tav tm="100000">
                                          <p:val>
                                            <p:strVal val="#ppt_x"/>
                                          </p:val>
                                        </p:tav>
                                      </p:tavLst>
                                    </p:anim>
                                    <p:anim calcmode="lin" valueType="num">
                                      <p:cBhvr additive="base">
                                        <p:cTn id="109" dur="500" fill="hold"/>
                                        <p:tgtEl>
                                          <p:spTgt spid="228"/>
                                        </p:tgtEl>
                                        <p:attrNameLst>
                                          <p:attrName>ppt_y</p:attrName>
                                        </p:attrNameLst>
                                      </p:cBhvr>
                                      <p:tavLst>
                                        <p:tav tm="0">
                                          <p:val>
                                            <p:strVal val="#ppt_y"/>
                                          </p:val>
                                        </p:tav>
                                        <p:tav tm="100000">
                                          <p:val>
                                            <p:strVal val="#ppt_y"/>
                                          </p:val>
                                        </p:tav>
                                      </p:tavLst>
                                    </p:anim>
                                  </p:childTnLst>
                                </p:cTn>
                              </p:par>
                            </p:childTnLst>
                          </p:cTn>
                        </p:par>
                        <p:par>
                          <p:cTn id="110" fill="hold">
                            <p:stCondLst>
                              <p:cond delay="12500"/>
                            </p:stCondLst>
                            <p:childTnLst>
                              <p:par>
                                <p:cTn id="111" presetID="42" presetClass="entr" presetSubtype="0" fill="hold" nodeType="afterEffect">
                                  <p:stCondLst>
                                    <p:cond delay="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13500"/>
                            </p:stCondLst>
                            <p:childTnLst>
                              <p:par>
                                <p:cTn id="117" presetID="53" presetClass="entr" presetSubtype="16" fill="hold" grpId="0" nodeType="afterEffect">
                                  <p:stCondLst>
                                    <p:cond delay="0"/>
                                  </p:stCondLst>
                                  <p:childTnLst>
                                    <p:set>
                                      <p:cBhvr>
                                        <p:cTn id="118" dur="1" fill="hold">
                                          <p:stCondLst>
                                            <p:cond delay="0"/>
                                          </p:stCondLst>
                                        </p:cTn>
                                        <p:tgtEl>
                                          <p:spTgt spid="236"/>
                                        </p:tgtEl>
                                        <p:attrNameLst>
                                          <p:attrName>style.visibility</p:attrName>
                                        </p:attrNameLst>
                                      </p:cBhvr>
                                      <p:to>
                                        <p:strVal val="visible"/>
                                      </p:to>
                                    </p:set>
                                    <p:anim calcmode="lin" valueType="num">
                                      <p:cBhvr>
                                        <p:cTn id="119" dur="500" fill="hold"/>
                                        <p:tgtEl>
                                          <p:spTgt spid="236"/>
                                        </p:tgtEl>
                                        <p:attrNameLst>
                                          <p:attrName>ppt_w</p:attrName>
                                        </p:attrNameLst>
                                      </p:cBhvr>
                                      <p:tavLst>
                                        <p:tav tm="0">
                                          <p:val>
                                            <p:fltVal val="0"/>
                                          </p:val>
                                        </p:tav>
                                        <p:tav tm="100000">
                                          <p:val>
                                            <p:strVal val="#ppt_w"/>
                                          </p:val>
                                        </p:tav>
                                      </p:tavLst>
                                    </p:anim>
                                    <p:anim calcmode="lin" valueType="num">
                                      <p:cBhvr>
                                        <p:cTn id="120" dur="500" fill="hold"/>
                                        <p:tgtEl>
                                          <p:spTgt spid="236"/>
                                        </p:tgtEl>
                                        <p:attrNameLst>
                                          <p:attrName>ppt_h</p:attrName>
                                        </p:attrNameLst>
                                      </p:cBhvr>
                                      <p:tavLst>
                                        <p:tav tm="0">
                                          <p:val>
                                            <p:fltVal val="0"/>
                                          </p:val>
                                        </p:tav>
                                        <p:tav tm="100000">
                                          <p:val>
                                            <p:strVal val="#ppt_h"/>
                                          </p:val>
                                        </p:tav>
                                      </p:tavLst>
                                    </p:anim>
                                    <p:animEffect transition="in" filter="fade">
                                      <p:cBhvr>
                                        <p:cTn id="121" dur="500"/>
                                        <p:tgtEl>
                                          <p:spTgt spid="236"/>
                                        </p:tgtEl>
                                      </p:cBhvr>
                                    </p:animEffect>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237"/>
                                        </p:tgtEl>
                                        <p:attrNameLst>
                                          <p:attrName>style.visibility</p:attrName>
                                        </p:attrNameLst>
                                      </p:cBhvr>
                                      <p:to>
                                        <p:strVal val="visible"/>
                                      </p:to>
                                    </p:set>
                                    <p:anim calcmode="lin" valueType="num">
                                      <p:cBhvr additive="base">
                                        <p:cTn id="125" dur="500" fill="hold"/>
                                        <p:tgtEl>
                                          <p:spTgt spid="237"/>
                                        </p:tgtEl>
                                        <p:attrNameLst>
                                          <p:attrName>ppt_x</p:attrName>
                                        </p:attrNameLst>
                                      </p:cBhvr>
                                      <p:tavLst>
                                        <p:tav tm="0">
                                          <p:val>
                                            <p:strVal val="1+#ppt_w/2"/>
                                          </p:val>
                                        </p:tav>
                                        <p:tav tm="100000">
                                          <p:val>
                                            <p:strVal val="#ppt_x"/>
                                          </p:val>
                                        </p:tav>
                                      </p:tavLst>
                                    </p:anim>
                                    <p:anim calcmode="lin" valueType="num">
                                      <p:cBhvr additive="base">
                                        <p:cTn id="126" dur="500" fill="hold"/>
                                        <p:tgtEl>
                                          <p:spTgt spid="237"/>
                                        </p:tgtEl>
                                        <p:attrNameLst>
                                          <p:attrName>ppt_y</p:attrName>
                                        </p:attrNameLst>
                                      </p:cBhvr>
                                      <p:tavLst>
                                        <p:tav tm="0">
                                          <p:val>
                                            <p:strVal val="#ppt_y"/>
                                          </p:val>
                                        </p:tav>
                                        <p:tav tm="100000">
                                          <p:val>
                                            <p:strVal val="#ppt_y"/>
                                          </p:val>
                                        </p:tav>
                                      </p:tavLst>
                                    </p:anim>
                                  </p:childTnLst>
                                </p:cTn>
                              </p:par>
                            </p:childTnLst>
                          </p:cTn>
                        </p:par>
                        <p:par>
                          <p:cTn id="127" fill="hold">
                            <p:stCondLst>
                              <p:cond delay="14500"/>
                            </p:stCondLst>
                            <p:childTnLst>
                              <p:par>
                                <p:cTn id="128" presetID="2" presetClass="entr" presetSubtype="2" fill="hold" grpId="0" nodeType="afterEffect">
                                  <p:stCondLst>
                                    <p:cond delay="0"/>
                                  </p:stCondLst>
                                  <p:childTnLst>
                                    <p:set>
                                      <p:cBhvr>
                                        <p:cTn id="129" dur="1" fill="hold">
                                          <p:stCondLst>
                                            <p:cond delay="0"/>
                                          </p:stCondLst>
                                        </p:cTn>
                                        <p:tgtEl>
                                          <p:spTgt spid="238"/>
                                        </p:tgtEl>
                                        <p:attrNameLst>
                                          <p:attrName>style.visibility</p:attrName>
                                        </p:attrNameLst>
                                      </p:cBhvr>
                                      <p:to>
                                        <p:strVal val="visible"/>
                                      </p:to>
                                    </p:set>
                                    <p:anim calcmode="lin" valueType="num">
                                      <p:cBhvr additive="base">
                                        <p:cTn id="130" dur="500" fill="hold"/>
                                        <p:tgtEl>
                                          <p:spTgt spid="238"/>
                                        </p:tgtEl>
                                        <p:attrNameLst>
                                          <p:attrName>ppt_x</p:attrName>
                                        </p:attrNameLst>
                                      </p:cBhvr>
                                      <p:tavLst>
                                        <p:tav tm="0">
                                          <p:val>
                                            <p:strVal val="1+#ppt_w/2"/>
                                          </p:val>
                                        </p:tav>
                                        <p:tav tm="100000">
                                          <p:val>
                                            <p:strVal val="#ppt_x"/>
                                          </p:val>
                                        </p:tav>
                                      </p:tavLst>
                                    </p:anim>
                                    <p:anim calcmode="lin" valueType="num">
                                      <p:cBhvr additive="base">
                                        <p:cTn id="131" dur="500" fill="hold"/>
                                        <p:tgtEl>
                                          <p:spTgt spid="238"/>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42" presetClass="entr" presetSubtype="0" fill="hold" nodeType="afterEffect">
                                  <p:stCondLst>
                                    <p:cond delay="0"/>
                                  </p:stCondLst>
                                  <p:childTnLst>
                                    <p:set>
                                      <p:cBhvr>
                                        <p:cTn id="134" dur="1" fill="hold">
                                          <p:stCondLst>
                                            <p:cond delay="0"/>
                                          </p:stCondLst>
                                        </p:cTn>
                                        <p:tgtEl>
                                          <p:spTgt spid="239"/>
                                        </p:tgtEl>
                                        <p:attrNameLst>
                                          <p:attrName>style.visibility</p:attrName>
                                        </p:attrNameLst>
                                      </p:cBhvr>
                                      <p:to>
                                        <p:strVal val="visible"/>
                                      </p:to>
                                    </p:set>
                                    <p:animEffect transition="in" filter="fade">
                                      <p:cBhvr>
                                        <p:cTn id="135" dur="1000"/>
                                        <p:tgtEl>
                                          <p:spTgt spid="239"/>
                                        </p:tgtEl>
                                      </p:cBhvr>
                                    </p:animEffect>
                                    <p:anim calcmode="lin" valueType="num">
                                      <p:cBhvr>
                                        <p:cTn id="136" dur="1000" fill="hold"/>
                                        <p:tgtEl>
                                          <p:spTgt spid="239"/>
                                        </p:tgtEl>
                                        <p:attrNameLst>
                                          <p:attrName>ppt_x</p:attrName>
                                        </p:attrNameLst>
                                      </p:cBhvr>
                                      <p:tavLst>
                                        <p:tav tm="0">
                                          <p:val>
                                            <p:strVal val="#ppt_x"/>
                                          </p:val>
                                        </p:tav>
                                        <p:tav tm="100000">
                                          <p:val>
                                            <p:strVal val="#ppt_x"/>
                                          </p:val>
                                        </p:tav>
                                      </p:tavLst>
                                    </p:anim>
                                    <p:anim calcmode="lin" valueType="num">
                                      <p:cBhvr>
                                        <p:cTn id="137" dur="1000" fill="hold"/>
                                        <p:tgtEl>
                                          <p:spTgt spid="239"/>
                                        </p:tgtEl>
                                        <p:attrNameLst>
                                          <p:attrName>ppt_y</p:attrName>
                                        </p:attrNameLst>
                                      </p:cBhvr>
                                      <p:tavLst>
                                        <p:tav tm="0">
                                          <p:val>
                                            <p:strVal val="#ppt_y+.1"/>
                                          </p:val>
                                        </p:tav>
                                        <p:tav tm="100000">
                                          <p:val>
                                            <p:strVal val="#ppt_y"/>
                                          </p:val>
                                        </p:tav>
                                      </p:tavLst>
                                    </p:anim>
                                  </p:childTnLst>
                                </p:cTn>
                              </p:par>
                            </p:childTnLst>
                          </p:cTn>
                        </p:par>
                        <p:par>
                          <p:cTn id="138" fill="hold">
                            <p:stCondLst>
                              <p:cond delay="16000"/>
                            </p:stCondLst>
                            <p:childTnLst>
                              <p:par>
                                <p:cTn id="139" presetID="53" presetClass="entr" presetSubtype="16" fill="hold" grpId="0" nodeType="afterEffect">
                                  <p:stCondLst>
                                    <p:cond delay="0"/>
                                  </p:stCondLst>
                                  <p:childTnLst>
                                    <p:set>
                                      <p:cBhvr>
                                        <p:cTn id="140" dur="1" fill="hold">
                                          <p:stCondLst>
                                            <p:cond delay="0"/>
                                          </p:stCondLst>
                                        </p:cTn>
                                        <p:tgtEl>
                                          <p:spTgt spid="246"/>
                                        </p:tgtEl>
                                        <p:attrNameLst>
                                          <p:attrName>style.visibility</p:attrName>
                                        </p:attrNameLst>
                                      </p:cBhvr>
                                      <p:to>
                                        <p:strVal val="visible"/>
                                      </p:to>
                                    </p:set>
                                    <p:anim calcmode="lin" valueType="num">
                                      <p:cBhvr>
                                        <p:cTn id="141" dur="500" fill="hold"/>
                                        <p:tgtEl>
                                          <p:spTgt spid="246"/>
                                        </p:tgtEl>
                                        <p:attrNameLst>
                                          <p:attrName>ppt_w</p:attrName>
                                        </p:attrNameLst>
                                      </p:cBhvr>
                                      <p:tavLst>
                                        <p:tav tm="0">
                                          <p:val>
                                            <p:fltVal val="0"/>
                                          </p:val>
                                        </p:tav>
                                        <p:tav tm="100000">
                                          <p:val>
                                            <p:strVal val="#ppt_w"/>
                                          </p:val>
                                        </p:tav>
                                      </p:tavLst>
                                    </p:anim>
                                    <p:anim calcmode="lin" valueType="num">
                                      <p:cBhvr>
                                        <p:cTn id="142" dur="500" fill="hold"/>
                                        <p:tgtEl>
                                          <p:spTgt spid="246"/>
                                        </p:tgtEl>
                                        <p:attrNameLst>
                                          <p:attrName>ppt_h</p:attrName>
                                        </p:attrNameLst>
                                      </p:cBhvr>
                                      <p:tavLst>
                                        <p:tav tm="0">
                                          <p:val>
                                            <p:fltVal val="0"/>
                                          </p:val>
                                        </p:tav>
                                        <p:tav tm="100000">
                                          <p:val>
                                            <p:strVal val="#ppt_h"/>
                                          </p:val>
                                        </p:tav>
                                      </p:tavLst>
                                    </p:anim>
                                    <p:animEffect transition="in" filter="fade">
                                      <p:cBhvr>
                                        <p:cTn id="143" dur="500"/>
                                        <p:tgtEl>
                                          <p:spTgt spid="246"/>
                                        </p:tgtEl>
                                      </p:cBhvr>
                                    </p:animEffect>
                                  </p:childTnLst>
                                </p:cTn>
                              </p:par>
                            </p:childTnLst>
                          </p:cTn>
                        </p:par>
                        <p:par>
                          <p:cTn id="144" fill="hold">
                            <p:stCondLst>
                              <p:cond delay="16500"/>
                            </p:stCondLst>
                            <p:childTnLst>
                              <p:par>
                                <p:cTn id="145" presetID="2" presetClass="entr" presetSubtype="2" fill="hold" grpId="0" nodeType="afterEffect">
                                  <p:stCondLst>
                                    <p:cond delay="0"/>
                                  </p:stCondLst>
                                  <p:childTnLst>
                                    <p:set>
                                      <p:cBhvr>
                                        <p:cTn id="146" dur="1" fill="hold">
                                          <p:stCondLst>
                                            <p:cond delay="0"/>
                                          </p:stCondLst>
                                        </p:cTn>
                                        <p:tgtEl>
                                          <p:spTgt spid="247"/>
                                        </p:tgtEl>
                                        <p:attrNameLst>
                                          <p:attrName>style.visibility</p:attrName>
                                        </p:attrNameLst>
                                      </p:cBhvr>
                                      <p:to>
                                        <p:strVal val="visible"/>
                                      </p:to>
                                    </p:set>
                                    <p:anim calcmode="lin" valueType="num">
                                      <p:cBhvr additive="base">
                                        <p:cTn id="147" dur="500" fill="hold"/>
                                        <p:tgtEl>
                                          <p:spTgt spid="247"/>
                                        </p:tgtEl>
                                        <p:attrNameLst>
                                          <p:attrName>ppt_x</p:attrName>
                                        </p:attrNameLst>
                                      </p:cBhvr>
                                      <p:tavLst>
                                        <p:tav tm="0">
                                          <p:val>
                                            <p:strVal val="1+#ppt_w/2"/>
                                          </p:val>
                                        </p:tav>
                                        <p:tav tm="100000">
                                          <p:val>
                                            <p:strVal val="#ppt_x"/>
                                          </p:val>
                                        </p:tav>
                                      </p:tavLst>
                                    </p:anim>
                                    <p:anim calcmode="lin" valueType="num">
                                      <p:cBhvr additive="base">
                                        <p:cTn id="148" dur="500" fill="hold"/>
                                        <p:tgtEl>
                                          <p:spTgt spid="247"/>
                                        </p:tgtEl>
                                        <p:attrNameLst>
                                          <p:attrName>ppt_y</p:attrName>
                                        </p:attrNameLst>
                                      </p:cBhvr>
                                      <p:tavLst>
                                        <p:tav tm="0">
                                          <p:val>
                                            <p:strVal val="#ppt_y"/>
                                          </p:val>
                                        </p:tav>
                                        <p:tav tm="100000">
                                          <p:val>
                                            <p:strVal val="#ppt_y"/>
                                          </p:val>
                                        </p:tav>
                                      </p:tavLst>
                                    </p:anim>
                                  </p:childTnLst>
                                </p:cTn>
                              </p:par>
                            </p:childTnLst>
                          </p:cTn>
                        </p:par>
                        <p:par>
                          <p:cTn id="149" fill="hold">
                            <p:stCondLst>
                              <p:cond delay="17000"/>
                            </p:stCondLst>
                            <p:childTnLst>
                              <p:par>
                                <p:cTn id="150" presetID="2" presetClass="entr" presetSubtype="2" fill="hold" grpId="0" nodeType="afterEffect">
                                  <p:stCondLst>
                                    <p:cond delay="0"/>
                                  </p:stCondLst>
                                  <p:childTnLst>
                                    <p:set>
                                      <p:cBhvr>
                                        <p:cTn id="151" dur="1" fill="hold">
                                          <p:stCondLst>
                                            <p:cond delay="0"/>
                                          </p:stCondLst>
                                        </p:cTn>
                                        <p:tgtEl>
                                          <p:spTgt spid="248"/>
                                        </p:tgtEl>
                                        <p:attrNameLst>
                                          <p:attrName>style.visibility</p:attrName>
                                        </p:attrNameLst>
                                      </p:cBhvr>
                                      <p:to>
                                        <p:strVal val="visible"/>
                                      </p:to>
                                    </p:set>
                                    <p:anim calcmode="lin" valueType="num">
                                      <p:cBhvr additive="base">
                                        <p:cTn id="152" dur="500" fill="hold"/>
                                        <p:tgtEl>
                                          <p:spTgt spid="248"/>
                                        </p:tgtEl>
                                        <p:attrNameLst>
                                          <p:attrName>ppt_x</p:attrName>
                                        </p:attrNameLst>
                                      </p:cBhvr>
                                      <p:tavLst>
                                        <p:tav tm="0">
                                          <p:val>
                                            <p:strVal val="1+#ppt_w/2"/>
                                          </p:val>
                                        </p:tav>
                                        <p:tav tm="100000">
                                          <p:val>
                                            <p:strVal val="#ppt_x"/>
                                          </p:val>
                                        </p:tav>
                                      </p:tavLst>
                                    </p:anim>
                                    <p:anim calcmode="lin" valueType="num">
                                      <p:cBhvr additive="base">
                                        <p:cTn id="153" dur="500" fill="hold"/>
                                        <p:tgtEl>
                                          <p:spTgt spid="248"/>
                                        </p:tgtEl>
                                        <p:attrNameLst>
                                          <p:attrName>ppt_y</p:attrName>
                                        </p:attrNameLst>
                                      </p:cBhvr>
                                      <p:tavLst>
                                        <p:tav tm="0">
                                          <p:val>
                                            <p:strVal val="#ppt_y"/>
                                          </p:val>
                                        </p:tav>
                                        <p:tav tm="100000">
                                          <p:val>
                                            <p:strVal val="#ppt_y"/>
                                          </p:val>
                                        </p:tav>
                                      </p:tavLst>
                                    </p:anim>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257"/>
                                        </p:tgtEl>
                                        <p:attrNameLst>
                                          <p:attrName>style.visibility</p:attrName>
                                        </p:attrNameLst>
                                      </p:cBhvr>
                                      <p:to>
                                        <p:strVal val="visible"/>
                                      </p:to>
                                    </p:set>
                                    <p:animEffect transition="in" filter="fade">
                                      <p:cBhvr>
                                        <p:cTn id="157" dur="125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animBg="1"/>
      <p:bldP spid="197" grpId="0"/>
      <p:bldP spid="198" grpId="0"/>
      <p:bldP spid="206" grpId="0"/>
      <p:bldP spid="207" grpId="0"/>
      <p:bldP spid="208" grpId="0"/>
      <p:bldP spid="216" grpId="0"/>
      <p:bldP spid="217" grpId="0"/>
      <p:bldP spid="218" grpId="0"/>
      <p:bldP spid="226" grpId="0"/>
      <p:bldP spid="227" grpId="0"/>
      <p:bldP spid="228" grpId="0"/>
      <p:bldP spid="236" grpId="0"/>
      <p:bldP spid="237" grpId="0"/>
      <p:bldP spid="238" grpId="0"/>
      <p:bldP spid="246" grpId="0"/>
      <p:bldP spid="247" grpId="0"/>
      <p:bldP spid="248" grpId="0"/>
      <p:bldP spid="256" grpId="0"/>
      <p:bldP spid="2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8944" y="2254605"/>
            <a:ext cx="1331083" cy="1268777"/>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486" y="3240343"/>
            <a:ext cx="1331083" cy="1268777"/>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915" y="4176447"/>
            <a:ext cx="1331083" cy="1268777"/>
          </a:xfrm>
          <a:prstGeom prst="rect">
            <a:avLst/>
          </a:prstGeom>
        </p:spPr>
      </p:pic>
      <p:sp>
        <p:nvSpPr>
          <p:cNvPr id="17" name="椭圆 16"/>
          <p:cNvSpPr/>
          <p:nvPr/>
        </p:nvSpPr>
        <p:spPr>
          <a:xfrm>
            <a:off x="5491556" y="674006"/>
            <a:ext cx="518981" cy="6188871"/>
          </a:xfrm>
          <a:prstGeom prst="ellipse">
            <a:avLst/>
          </a:prstGeom>
          <a:solidFill>
            <a:schemeClr val="bg2">
              <a:lumMod val="50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427" y="1412776"/>
            <a:ext cx="1331083" cy="1268777"/>
          </a:xfrm>
          <a:prstGeom prst="rect">
            <a:avLst/>
          </a:prstGeom>
        </p:spPr>
      </p:pic>
      <p:sp>
        <p:nvSpPr>
          <p:cNvPr id="19" name="矩形 18"/>
          <p:cNvSpPr/>
          <p:nvPr/>
        </p:nvSpPr>
        <p:spPr>
          <a:xfrm>
            <a:off x="3391710" y="0"/>
            <a:ext cx="2457447" cy="6858000"/>
          </a:xfrm>
          <a:prstGeom prst="rect">
            <a:avLst/>
          </a:prstGeom>
          <a:gradFill flip="none" rotWithShape="1">
            <a:gsLst>
              <a:gs pos="100000">
                <a:srgbClr val="CBD2D2"/>
              </a:gs>
              <a:gs pos="0">
                <a:srgbClr val="F7F7F7"/>
              </a:gs>
            </a:gsLst>
            <a:lin ang="12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椭圆 19"/>
          <p:cNvSpPr/>
          <p:nvPr/>
        </p:nvSpPr>
        <p:spPr>
          <a:xfrm>
            <a:off x="3058081" y="1326464"/>
            <a:ext cx="518981" cy="5461686"/>
          </a:xfrm>
          <a:prstGeom prst="ellipse">
            <a:avLst/>
          </a:prstGeom>
          <a:solidFill>
            <a:schemeClr val="bg2">
              <a:lumMod val="50000"/>
            </a:schemeClr>
          </a:solidFill>
          <a:ln>
            <a:noFill/>
          </a:ln>
          <a:effectLst>
            <a:softEdge rad="1651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矩形 20"/>
          <p:cNvSpPr/>
          <p:nvPr/>
        </p:nvSpPr>
        <p:spPr>
          <a:xfrm>
            <a:off x="3309744" y="1991698"/>
            <a:ext cx="2667000" cy="462888"/>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矩形 21"/>
          <p:cNvSpPr/>
          <p:nvPr/>
        </p:nvSpPr>
        <p:spPr>
          <a:xfrm>
            <a:off x="3235603" y="2938484"/>
            <a:ext cx="2667000" cy="462888"/>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矩形 22"/>
          <p:cNvSpPr/>
          <p:nvPr/>
        </p:nvSpPr>
        <p:spPr>
          <a:xfrm>
            <a:off x="3247961" y="3959832"/>
            <a:ext cx="2667000" cy="462888"/>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矩形 23"/>
          <p:cNvSpPr/>
          <p:nvPr/>
        </p:nvSpPr>
        <p:spPr>
          <a:xfrm>
            <a:off x="3223249" y="4909589"/>
            <a:ext cx="2667000" cy="462888"/>
          </a:xfrm>
          <a:prstGeom prst="rect">
            <a:avLst/>
          </a:prstGeom>
          <a:solidFill>
            <a:schemeClr val="tx1">
              <a:lumMod val="50000"/>
              <a:lumOff val="50000"/>
              <a:alpha val="60000"/>
            </a:schemeClr>
          </a:solidFill>
          <a:ln>
            <a:noFill/>
          </a:ln>
          <a:effectLst>
            <a:softEdge rad="139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5" name="组合 24"/>
          <p:cNvGrpSpPr/>
          <p:nvPr/>
        </p:nvGrpSpPr>
        <p:grpSpPr>
          <a:xfrm>
            <a:off x="3378324" y="3548071"/>
            <a:ext cx="2685823" cy="710462"/>
            <a:chOff x="2592160" y="3552431"/>
            <a:chExt cx="3583441" cy="947903"/>
          </a:xfrm>
        </p:grpSpPr>
        <p:sp>
          <p:nvSpPr>
            <p:cNvPr id="26" name="任意多边形 25"/>
            <p:cNvSpPr/>
            <p:nvPr/>
          </p:nvSpPr>
          <p:spPr>
            <a:xfrm>
              <a:off x="5887922" y="427449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adFill flip="none" rotWithShape="1">
              <a:gsLst>
                <a:gs pos="39000">
                  <a:schemeClr val="tx1">
                    <a:lumMod val="85000"/>
                    <a:lumOff val="15000"/>
                  </a:schemeClr>
                </a:gs>
                <a:gs pos="98000">
                  <a:schemeClr val="tx1">
                    <a:lumMod val="50000"/>
                    <a:lumOff val="50000"/>
                  </a:scheme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矩形 5"/>
            <p:cNvSpPr/>
            <p:nvPr/>
          </p:nvSpPr>
          <p:spPr>
            <a:xfrm>
              <a:off x="2592160" y="3552431"/>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adFill flip="none" rotWithShape="1">
              <a:gsLst>
                <a:gs pos="0">
                  <a:srgbClr val="3D3E3E"/>
                </a:gs>
                <a:gs pos="97000">
                  <a:schemeClr val="tx1">
                    <a:lumMod val="75000"/>
                    <a:lumOff val="25000"/>
                  </a:schemeClr>
                </a:gs>
                <a:gs pos="100000">
                  <a:schemeClr val="bg1">
                    <a:lumMod val="44000"/>
                  </a:schemeClr>
                </a:gs>
                <a:gs pos="81000">
                  <a:srgbClr val="707070"/>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8" name="组合 27"/>
          <p:cNvGrpSpPr/>
          <p:nvPr/>
        </p:nvGrpSpPr>
        <p:grpSpPr>
          <a:xfrm>
            <a:off x="3378324" y="2553371"/>
            <a:ext cx="2685823" cy="710462"/>
            <a:chOff x="2635022" y="2168525"/>
            <a:chExt cx="3583441" cy="947903"/>
          </a:xfrm>
        </p:grpSpPr>
        <p:sp>
          <p:nvSpPr>
            <p:cNvPr id="29" name="任意多边形 28"/>
            <p:cNvSpPr/>
            <p:nvPr/>
          </p:nvSpPr>
          <p:spPr>
            <a:xfrm>
              <a:off x="5930783" y="2888610"/>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adFill flip="none" rotWithShape="1">
              <a:gsLst>
                <a:gs pos="39000">
                  <a:srgbClr val="A44E63"/>
                </a:gs>
                <a:gs pos="98000">
                  <a:srgbClr val="EE90A3"/>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矩形 5"/>
            <p:cNvSpPr/>
            <p:nvPr/>
          </p:nvSpPr>
          <p:spPr>
            <a:xfrm>
              <a:off x="2635022" y="2168525"/>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adFill>
              <a:gsLst>
                <a:gs pos="0">
                  <a:srgbClr val="C96372"/>
                </a:gs>
                <a:gs pos="100000">
                  <a:srgbClr val="E68C9D"/>
                </a:gs>
                <a:gs pos="97000">
                  <a:srgbClr val="E27585"/>
                </a:gs>
                <a:gs pos="81000">
                  <a:srgbClr val="FF9FB1"/>
                </a:gs>
              </a:gsLst>
              <a:lin ang="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1" name="组合 30"/>
          <p:cNvGrpSpPr/>
          <p:nvPr/>
        </p:nvGrpSpPr>
        <p:grpSpPr>
          <a:xfrm>
            <a:off x="3378324" y="1608519"/>
            <a:ext cx="2685823" cy="710462"/>
            <a:chOff x="2615972" y="475857"/>
            <a:chExt cx="3583441" cy="947903"/>
          </a:xfrm>
        </p:grpSpPr>
        <p:sp>
          <p:nvSpPr>
            <p:cNvPr id="32" name="任意多边形 31"/>
            <p:cNvSpPr/>
            <p:nvPr/>
          </p:nvSpPr>
          <p:spPr>
            <a:xfrm>
              <a:off x="5916935" y="118884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adFill flip="none" rotWithShape="1">
              <a:gsLst>
                <a:gs pos="39000">
                  <a:srgbClr val="D19E55"/>
                </a:gs>
                <a:gs pos="98000">
                  <a:srgbClr val="F2D97F"/>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矩形 5"/>
            <p:cNvSpPr/>
            <p:nvPr/>
          </p:nvSpPr>
          <p:spPr>
            <a:xfrm>
              <a:off x="2615972" y="475857"/>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adFill>
              <a:gsLst>
                <a:gs pos="0">
                  <a:srgbClr val="ECA955"/>
                </a:gs>
                <a:gs pos="100000">
                  <a:srgbClr val="F5D57F"/>
                </a:gs>
                <a:gs pos="97000">
                  <a:srgbClr val="F3B059"/>
                </a:gs>
                <a:gs pos="81000">
                  <a:srgbClr val="FFEB8C"/>
                </a:gs>
              </a:gsLst>
              <a:lin ang="0" scaled="1"/>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3378324" y="4520609"/>
            <a:ext cx="2685823" cy="710462"/>
            <a:chOff x="2573110" y="4809731"/>
            <a:chExt cx="3583441" cy="947903"/>
          </a:xfrm>
        </p:grpSpPr>
        <p:sp>
          <p:nvSpPr>
            <p:cNvPr id="35" name="任意多边形 34"/>
            <p:cNvSpPr/>
            <p:nvPr/>
          </p:nvSpPr>
          <p:spPr>
            <a:xfrm>
              <a:off x="5868875" y="5527039"/>
              <a:ext cx="280988" cy="216268"/>
            </a:xfrm>
            <a:custGeom>
              <a:avLst/>
              <a:gdLst>
                <a:gd name="connsiteX0" fmla="*/ 0 w 280988"/>
                <a:gd name="connsiteY0" fmla="*/ 0 h 216268"/>
                <a:gd name="connsiteX1" fmla="*/ 97738 w 280988"/>
                <a:gd name="connsiteY1" fmla="*/ 7204 h 216268"/>
                <a:gd name="connsiteX2" fmla="*/ 280988 w 280988"/>
                <a:gd name="connsiteY2" fmla="*/ 108134 h 216268"/>
                <a:gd name="connsiteX3" fmla="*/ 97738 w 280988"/>
                <a:gd name="connsiteY3" fmla="*/ 209064 h 216268"/>
                <a:gd name="connsiteX4" fmla="*/ 0 w 280988"/>
                <a:gd name="connsiteY4" fmla="*/ 216268 h 21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88" h="216268">
                  <a:moveTo>
                    <a:pt x="0" y="0"/>
                  </a:moveTo>
                  <a:lnTo>
                    <a:pt x="97738" y="7204"/>
                  </a:lnTo>
                  <a:cubicBezTo>
                    <a:pt x="205426" y="23833"/>
                    <a:pt x="280988" y="62762"/>
                    <a:pt x="280988" y="108134"/>
                  </a:cubicBezTo>
                  <a:cubicBezTo>
                    <a:pt x="280988" y="153506"/>
                    <a:pt x="205426" y="192435"/>
                    <a:pt x="97738" y="209064"/>
                  </a:cubicBezTo>
                  <a:lnTo>
                    <a:pt x="0" y="216268"/>
                  </a:lnTo>
                  <a:close/>
                </a:path>
              </a:pathLst>
            </a:custGeom>
            <a:gradFill flip="none" rotWithShape="1">
              <a:gsLst>
                <a:gs pos="39000">
                  <a:srgbClr val="3D7784"/>
                </a:gs>
                <a:gs pos="98000">
                  <a:srgbClr val="7AC6E5"/>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矩形 5"/>
            <p:cNvSpPr/>
            <p:nvPr/>
          </p:nvSpPr>
          <p:spPr>
            <a:xfrm>
              <a:off x="2573110" y="4809731"/>
              <a:ext cx="3583441" cy="947903"/>
            </a:xfrm>
            <a:custGeom>
              <a:avLst/>
              <a:gdLst>
                <a:gd name="connsiteX0" fmla="*/ 0 w 3578679"/>
                <a:gd name="connsiteY0" fmla="*/ 0 h 737961"/>
                <a:gd name="connsiteX1" fmla="*/ 3578679 w 3578679"/>
                <a:gd name="connsiteY1" fmla="*/ 0 h 737961"/>
                <a:gd name="connsiteX2" fmla="*/ 3578679 w 3578679"/>
                <a:gd name="connsiteY2" fmla="*/ 737961 h 737961"/>
                <a:gd name="connsiteX3" fmla="*/ 0 w 3578679"/>
                <a:gd name="connsiteY3" fmla="*/ 737961 h 737961"/>
                <a:gd name="connsiteX4" fmla="*/ 0 w 3578679"/>
                <a:gd name="connsiteY4" fmla="*/ 0 h 737961"/>
                <a:gd name="connsiteX0-1" fmla="*/ 0 w 3578679"/>
                <a:gd name="connsiteY0-2" fmla="*/ 0 h 737961"/>
                <a:gd name="connsiteX1-3" fmla="*/ 1221241 w 3578679"/>
                <a:gd name="connsiteY1-4" fmla="*/ 1 h 737961"/>
                <a:gd name="connsiteX2-5" fmla="*/ 3578679 w 3578679"/>
                <a:gd name="connsiteY2-6" fmla="*/ 0 h 737961"/>
                <a:gd name="connsiteX3-7" fmla="*/ 3578679 w 3578679"/>
                <a:gd name="connsiteY3-8" fmla="*/ 737961 h 737961"/>
                <a:gd name="connsiteX4-9" fmla="*/ 0 w 3578679"/>
                <a:gd name="connsiteY4-10" fmla="*/ 737961 h 737961"/>
                <a:gd name="connsiteX5" fmla="*/ 0 w 3578679"/>
                <a:gd name="connsiteY5" fmla="*/ 0 h 737961"/>
                <a:gd name="connsiteX0-11" fmla="*/ 0 w 3578679"/>
                <a:gd name="connsiteY0-12" fmla="*/ 133349 h 871310"/>
                <a:gd name="connsiteX1-13" fmla="*/ 1221241 w 3578679"/>
                <a:gd name="connsiteY1-14" fmla="*/ 133350 h 871310"/>
                <a:gd name="connsiteX2-15" fmla="*/ 2635704 w 3578679"/>
                <a:gd name="connsiteY2-16" fmla="*/ 0 h 871310"/>
                <a:gd name="connsiteX3-17" fmla="*/ 3578679 w 3578679"/>
                <a:gd name="connsiteY3-18" fmla="*/ 133349 h 871310"/>
                <a:gd name="connsiteX4-19" fmla="*/ 3578679 w 3578679"/>
                <a:gd name="connsiteY4-20" fmla="*/ 871310 h 871310"/>
                <a:gd name="connsiteX5-21" fmla="*/ 0 w 3578679"/>
                <a:gd name="connsiteY5-22" fmla="*/ 871310 h 871310"/>
                <a:gd name="connsiteX6" fmla="*/ 0 w 3578679"/>
                <a:gd name="connsiteY6" fmla="*/ 133349 h 871310"/>
                <a:gd name="connsiteX0-23" fmla="*/ 0 w 3583441"/>
                <a:gd name="connsiteY0-24" fmla="*/ 133349 h 871310"/>
                <a:gd name="connsiteX1-25" fmla="*/ 1221241 w 3583441"/>
                <a:gd name="connsiteY1-26" fmla="*/ 133350 h 871310"/>
                <a:gd name="connsiteX2-27" fmla="*/ 2635704 w 3583441"/>
                <a:gd name="connsiteY2-28" fmla="*/ 0 h 871310"/>
                <a:gd name="connsiteX3-29" fmla="*/ 3583441 w 3583441"/>
                <a:gd name="connsiteY3-30" fmla="*/ 9524 h 871310"/>
                <a:gd name="connsiteX4-31" fmla="*/ 3578679 w 3583441"/>
                <a:gd name="connsiteY4-32" fmla="*/ 871310 h 871310"/>
                <a:gd name="connsiteX5-33" fmla="*/ 0 w 3583441"/>
                <a:gd name="connsiteY5-34" fmla="*/ 871310 h 871310"/>
                <a:gd name="connsiteX6-35" fmla="*/ 0 w 3583441"/>
                <a:gd name="connsiteY6-36" fmla="*/ 133349 h 871310"/>
                <a:gd name="connsiteX0-37" fmla="*/ 0 w 3583441"/>
                <a:gd name="connsiteY0-38" fmla="*/ 133349 h 871310"/>
                <a:gd name="connsiteX1-39" fmla="*/ 1221241 w 3583441"/>
                <a:gd name="connsiteY1-40" fmla="*/ 133350 h 871310"/>
                <a:gd name="connsiteX2-41" fmla="*/ 2635704 w 3583441"/>
                <a:gd name="connsiteY2-42" fmla="*/ 0 h 871310"/>
                <a:gd name="connsiteX3-43" fmla="*/ 3583441 w 3583441"/>
                <a:gd name="connsiteY3-44" fmla="*/ 9524 h 871310"/>
                <a:gd name="connsiteX4-45" fmla="*/ 3578679 w 3583441"/>
                <a:gd name="connsiteY4-46" fmla="*/ 742722 h 871310"/>
                <a:gd name="connsiteX5-47" fmla="*/ 0 w 3583441"/>
                <a:gd name="connsiteY5-48" fmla="*/ 871310 h 871310"/>
                <a:gd name="connsiteX6-49" fmla="*/ 0 w 3583441"/>
                <a:gd name="connsiteY6-50" fmla="*/ 133349 h 871310"/>
                <a:gd name="connsiteX0-51" fmla="*/ 0 w 3583441"/>
                <a:gd name="connsiteY0-52" fmla="*/ 133349 h 871310"/>
                <a:gd name="connsiteX1-53" fmla="*/ 1221241 w 3583441"/>
                <a:gd name="connsiteY1-54" fmla="*/ 133350 h 871310"/>
                <a:gd name="connsiteX2-55" fmla="*/ 2635704 w 3583441"/>
                <a:gd name="connsiteY2-56" fmla="*/ 0 h 871310"/>
                <a:gd name="connsiteX3-57" fmla="*/ 3583441 w 3583441"/>
                <a:gd name="connsiteY3-58" fmla="*/ 9524 h 871310"/>
                <a:gd name="connsiteX4-59" fmla="*/ 3578679 w 3583441"/>
                <a:gd name="connsiteY4-60" fmla="*/ 742722 h 871310"/>
                <a:gd name="connsiteX5-61" fmla="*/ 1578429 w 3583441"/>
                <a:gd name="connsiteY5-62" fmla="*/ 833438 h 871310"/>
                <a:gd name="connsiteX6-63" fmla="*/ 0 w 3583441"/>
                <a:gd name="connsiteY6-64" fmla="*/ 871310 h 871310"/>
                <a:gd name="connsiteX7" fmla="*/ 0 w 3583441"/>
                <a:gd name="connsiteY7" fmla="*/ 133349 h 871310"/>
                <a:gd name="connsiteX0-65" fmla="*/ 0 w 3583441"/>
                <a:gd name="connsiteY0-66" fmla="*/ 133349 h 871310"/>
                <a:gd name="connsiteX1-67" fmla="*/ 1221241 w 3583441"/>
                <a:gd name="connsiteY1-68" fmla="*/ 133350 h 871310"/>
                <a:gd name="connsiteX2-69" fmla="*/ 2635704 w 3583441"/>
                <a:gd name="connsiteY2-70" fmla="*/ 0 h 871310"/>
                <a:gd name="connsiteX3-71" fmla="*/ 3583441 w 3583441"/>
                <a:gd name="connsiteY3-72" fmla="*/ 9524 h 871310"/>
                <a:gd name="connsiteX4-73" fmla="*/ 3578679 w 3583441"/>
                <a:gd name="connsiteY4-74" fmla="*/ 742722 h 871310"/>
                <a:gd name="connsiteX5-75" fmla="*/ 1578429 w 3583441"/>
                <a:gd name="connsiteY5-76" fmla="*/ 833438 h 871310"/>
                <a:gd name="connsiteX6-77" fmla="*/ 0 w 3583441"/>
                <a:gd name="connsiteY6-78" fmla="*/ 871310 h 871310"/>
                <a:gd name="connsiteX7-79" fmla="*/ 0 w 3583441"/>
                <a:gd name="connsiteY7-80" fmla="*/ 133349 h 871310"/>
                <a:gd name="connsiteX0-81" fmla="*/ 0 w 3583441"/>
                <a:gd name="connsiteY0-82" fmla="*/ 133349 h 871310"/>
                <a:gd name="connsiteX1-83" fmla="*/ 1221241 w 3583441"/>
                <a:gd name="connsiteY1-84" fmla="*/ 133350 h 871310"/>
                <a:gd name="connsiteX2-85" fmla="*/ 2635704 w 3583441"/>
                <a:gd name="connsiteY2-86" fmla="*/ 0 h 871310"/>
                <a:gd name="connsiteX3-87" fmla="*/ 3583441 w 3583441"/>
                <a:gd name="connsiteY3-88" fmla="*/ 9524 h 871310"/>
                <a:gd name="connsiteX4-89" fmla="*/ 3578679 w 3583441"/>
                <a:gd name="connsiteY4-90" fmla="*/ 742722 h 871310"/>
                <a:gd name="connsiteX5-91" fmla="*/ 3007179 w 3583441"/>
                <a:gd name="connsiteY5-92" fmla="*/ 666750 h 871310"/>
                <a:gd name="connsiteX6-93" fmla="*/ 1578429 w 3583441"/>
                <a:gd name="connsiteY6-94" fmla="*/ 833438 h 871310"/>
                <a:gd name="connsiteX7-95" fmla="*/ 0 w 3583441"/>
                <a:gd name="connsiteY7-96" fmla="*/ 871310 h 871310"/>
                <a:gd name="connsiteX8" fmla="*/ 0 w 3583441"/>
                <a:gd name="connsiteY8" fmla="*/ 133349 h 871310"/>
                <a:gd name="connsiteX0-97" fmla="*/ 0 w 3583441"/>
                <a:gd name="connsiteY0-98" fmla="*/ 133349 h 871310"/>
                <a:gd name="connsiteX1-99" fmla="*/ 1221241 w 3583441"/>
                <a:gd name="connsiteY1-100" fmla="*/ 133350 h 871310"/>
                <a:gd name="connsiteX2-101" fmla="*/ 2635704 w 3583441"/>
                <a:gd name="connsiteY2-102" fmla="*/ 0 h 871310"/>
                <a:gd name="connsiteX3-103" fmla="*/ 3583441 w 3583441"/>
                <a:gd name="connsiteY3-104" fmla="*/ 9524 h 871310"/>
                <a:gd name="connsiteX4-105" fmla="*/ 3578679 w 3583441"/>
                <a:gd name="connsiteY4-106" fmla="*/ 742722 h 871310"/>
                <a:gd name="connsiteX5-107" fmla="*/ 3007179 w 3583441"/>
                <a:gd name="connsiteY5-108" fmla="*/ 666750 h 871310"/>
                <a:gd name="connsiteX6-109" fmla="*/ 1578429 w 3583441"/>
                <a:gd name="connsiteY6-110" fmla="*/ 833438 h 871310"/>
                <a:gd name="connsiteX7-111" fmla="*/ 0 w 3583441"/>
                <a:gd name="connsiteY7-112" fmla="*/ 871310 h 871310"/>
                <a:gd name="connsiteX8-113" fmla="*/ 0 w 3583441"/>
                <a:gd name="connsiteY8-114" fmla="*/ 133349 h 871310"/>
                <a:gd name="connsiteX0-115" fmla="*/ 0 w 3583441"/>
                <a:gd name="connsiteY0-116" fmla="*/ 133349 h 871310"/>
                <a:gd name="connsiteX1-117" fmla="*/ 1221241 w 3583441"/>
                <a:gd name="connsiteY1-118" fmla="*/ 133350 h 871310"/>
                <a:gd name="connsiteX2-119" fmla="*/ 2635704 w 3583441"/>
                <a:gd name="connsiteY2-120" fmla="*/ 0 h 871310"/>
                <a:gd name="connsiteX3-121" fmla="*/ 3583441 w 3583441"/>
                <a:gd name="connsiteY3-122" fmla="*/ 9524 h 871310"/>
                <a:gd name="connsiteX4-123" fmla="*/ 3578679 w 3583441"/>
                <a:gd name="connsiteY4-124" fmla="*/ 742722 h 871310"/>
                <a:gd name="connsiteX5-125" fmla="*/ 3007179 w 3583441"/>
                <a:gd name="connsiteY5-126" fmla="*/ 666750 h 871310"/>
                <a:gd name="connsiteX6-127" fmla="*/ 1578429 w 3583441"/>
                <a:gd name="connsiteY6-128" fmla="*/ 833438 h 871310"/>
                <a:gd name="connsiteX7-129" fmla="*/ 0 w 3583441"/>
                <a:gd name="connsiteY7-130" fmla="*/ 871310 h 871310"/>
                <a:gd name="connsiteX8-131" fmla="*/ 0 w 3583441"/>
                <a:gd name="connsiteY8-132" fmla="*/ 133349 h 871310"/>
                <a:gd name="connsiteX0-133" fmla="*/ 0 w 3583441"/>
                <a:gd name="connsiteY0-134" fmla="*/ 133349 h 871310"/>
                <a:gd name="connsiteX1-135" fmla="*/ 1221241 w 3583441"/>
                <a:gd name="connsiteY1-136" fmla="*/ 133350 h 871310"/>
                <a:gd name="connsiteX2-137" fmla="*/ 2635704 w 3583441"/>
                <a:gd name="connsiteY2-138" fmla="*/ 0 h 871310"/>
                <a:gd name="connsiteX3-139" fmla="*/ 3583441 w 3583441"/>
                <a:gd name="connsiteY3-140" fmla="*/ 9524 h 871310"/>
                <a:gd name="connsiteX4-141" fmla="*/ 3578679 w 3583441"/>
                <a:gd name="connsiteY4-142" fmla="*/ 742722 h 871310"/>
                <a:gd name="connsiteX5-143" fmla="*/ 3007179 w 3583441"/>
                <a:gd name="connsiteY5-144" fmla="*/ 666750 h 871310"/>
                <a:gd name="connsiteX6-145" fmla="*/ 1578429 w 3583441"/>
                <a:gd name="connsiteY6-146" fmla="*/ 833438 h 871310"/>
                <a:gd name="connsiteX7-147" fmla="*/ 0 w 3583441"/>
                <a:gd name="connsiteY7-148" fmla="*/ 871310 h 871310"/>
                <a:gd name="connsiteX8-149" fmla="*/ 0 w 3583441"/>
                <a:gd name="connsiteY8-150" fmla="*/ 133349 h 871310"/>
                <a:gd name="connsiteX0-151" fmla="*/ 0 w 3583441"/>
                <a:gd name="connsiteY0-152" fmla="*/ 203244 h 941205"/>
                <a:gd name="connsiteX1-153" fmla="*/ 1221241 w 3583441"/>
                <a:gd name="connsiteY1-154" fmla="*/ 203245 h 941205"/>
                <a:gd name="connsiteX2-155" fmla="*/ 2635704 w 3583441"/>
                <a:gd name="connsiteY2-156" fmla="*/ 69895 h 941205"/>
                <a:gd name="connsiteX3-157" fmla="*/ 3583441 w 3583441"/>
                <a:gd name="connsiteY3-158" fmla="*/ 79419 h 941205"/>
                <a:gd name="connsiteX4-159" fmla="*/ 3578679 w 3583441"/>
                <a:gd name="connsiteY4-160" fmla="*/ 812617 h 941205"/>
                <a:gd name="connsiteX5-161" fmla="*/ 3007179 w 3583441"/>
                <a:gd name="connsiteY5-162" fmla="*/ 736645 h 941205"/>
                <a:gd name="connsiteX6-163" fmla="*/ 1578429 w 3583441"/>
                <a:gd name="connsiteY6-164" fmla="*/ 903333 h 941205"/>
                <a:gd name="connsiteX7-165" fmla="*/ 0 w 3583441"/>
                <a:gd name="connsiteY7-166" fmla="*/ 941205 h 941205"/>
                <a:gd name="connsiteX8-167" fmla="*/ 0 w 3583441"/>
                <a:gd name="connsiteY8-168" fmla="*/ 203244 h 941205"/>
                <a:gd name="connsiteX0-169" fmla="*/ 0 w 3583441"/>
                <a:gd name="connsiteY0-170" fmla="*/ 209455 h 947416"/>
                <a:gd name="connsiteX1-171" fmla="*/ 1221241 w 3583441"/>
                <a:gd name="connsiteY1-172" fmla="*/ 209456 h 947416"/>
                <a:gd name="connsiteX2-173" fmla="*/ 2635704 w 3583441"/>
                <a:gd name="connsiteY2-174" fmla="*/ 76106 h 947416"/>
                <a:gd name="connsiteX3-175" fmla="*/ 3583441 w 3583441"/>
                <a:gd name="connsiteY3-176" fmla="*/ 85630 h 947416"/>
                <a:gd name="connsiteX4-177" fmla="*/ 3578679 w 3583441"/>
                <a:gd name="connsiteY4-178" fmla="*/ 818828 h 947416"/>
                <a:gd name="connsiteX5-179" fmla="*/ 3007179 w 3583441"/>
                <a:gd name="connsiteY5-180" fmla="*/ 742856 h 947416"/>
                <a:gd name="connsiteX6-181" fmla="*/ 1578429 w 3583441"/>
                <a:gd name="connsiteY6-182" fmla="*/ 909544 h 947416"/>
                <a:gd name="connsiteX7-183" fmla="*/ 0 w 3583441"/>
                <a:gd name="connsiteY7-184" fmla="*/ 947416 h 947416"/>
                <a:gd name="connsiteX8-185" fmla="*/ 0 w 3583441"/>
                <a:gd name="connsiteY8-186" fmla="*/ 209455 h 947416"/>
                <a:gd name="connsiteX0-187" fmla="*/ 0 w 3583441"/>
                <a:gd name="connsiteY0-188" fmla="*/ 209455 h 947416"/>
                <a:gd name="connsiteX1-189" fmla="*/ 1221241 w 3583441"/>
                <a:gd name="connsiteY1-190" fmla="*/ 209456 h 947416"/>
                <a:gd name="connsiteX2-191" fmla="*/ 2635704 w 3583441"/>
                <a:gd name="connsiteY2-192" fmla="*/ 76106 h 947416"/>
                <a:gd name="connsiteX3-193" fmla="*/ 3583441 w 3583441"/>
                <a:gd name="connsiteY3-194" fmla="*/ 85630 h 947416"/>
                <a:gd name="connsiteX4-195" fmla="*/ 3578679 w 3583441"/>
                <a:gd name="connsiteY4-196" fmla="*/ 818828 h 947416"/>
                <a:gd name="connsiteX5-197" fmla="*/ 3007179 w 3583441"/>
                <a:gd name="connsiteY5-198" fmla="*/ 742856 h 947416"/>
                <a:gd name="connsiteX6-199" fmla="*/ 1578429 w 3583441"/>
                <a:gd name="connsiteY6-200" fmla="*/ 909544 h 947416"/>
                <a:gd name="connsiteX7-201" fmla="*/ 0 w 3583441"/>
                <a:gd name="connsiteY7-202" fmla="*/ 947416 h 947416"/>
                <a:gd name="connsiteX8-203" fmla="*/ 0 w 3583441"/>
                <a:gd name="connsiteY8-204" fmla="*/ 209455 h 947416"/>
                <a:gd name="connsiteX0-205" fmla="*/ 0 w 3583441"/>
                <a:gd name="connsiteY0-206" fmla="*/ 212485 h 950446"/>
                <a:gd name="connsiteX1-207" fmla="*/ 1221241 w 3583441"/>
                <a:gd name="connsiteY1-208" fmla="*/ 212486 h 950446"/>
                <a:gd name="connsiteX2-209" fmla="*/ 2635704 w 3583441"/>
                <a:gd name="connsiteY2-210" fmla="*/ 69611 h 950446"/>
                <a:gd name="connsiteX3-211" fmla="*/ 3583441 w 3583441"/>
                <a:gd name="connsiteY3-212" fmla="*/ 88660 h 950446"/>
                <a:gd name="connsiteX4-213" fmla="*/ 3578679 w 3583441"/>
                <a:gd name="connsiteY4-214" fmla="*/ 821858 h 950446"/>
                <a:gd name="connsiteX5-215" fmla="*/ 3007179 w 3583441"/>
                <a:gd name="connsiteY5-216" fmla="*/ 745886 h 950446"/>
                <a:gd name="connsiteX6-217" fmla="*/ 1578429 w 3583441"/>
                <a:gd name="connsiteY6-218" fmla="*/ 912574 h 950446"/>
                <a:gd name="connsiteX7-219" fmla="*/ 0 w 3583441"/>
                <a:gd name="connsiteY7-220" fmla="*/ 950446 h 950446"/>
                <a:gd name="connsiteX8-221" fmla="*/ 0 w 3583441"/>
                <a:gd name="connsiteY8-222" fmla="*/ 212485 h 950446"/>
                <a:gd name="connsiteX0-223" fmla="*/ 0 w 3583441"/>
                <a:gd name="connsiteY0-224" fmla="*/ 212485 h 950446"/>
                <a:gd name="connsiteX1-225" fmla="*/ 1221241 w 3583441"/>
                <a:gd name="connsiteY1-226" fmla="*/ 212486 h 950446"/>
                <a:gd name="connsiteX2-227" fmla="*/ 2635704 w 3583441"/>
                <a:gd name="connsiteY2-228" fmla="*/ 69611 h 950446"/>
                <a:gd name="connsiteX3-229" fmla="*/ 3583441 w 3583441"/>
                <a:gd name="connsiteY3-230" fmla="*/ 88660 h 950446"/>
                <a:gd name="connsiteX4-231" fmla="*/ 3578679 w 3583441"/>
                <a:gd name="connsiteY4-232" fmla="*/ 821858 h 950446"/>
                <a:gd name="connsiteX5-233" fmla="*/ 3007179 w 3583441"/>
                <a:gd name="connsiteY5-234" fmla="*/ 745886 h 950446"/>
                <a:gd name="connsiteX6-235" fmla="*/ 1578429 w 3583441"/>
                <a:gd name="connsiteY6-236" fmla="*/ 912574 h 950446"/>
                <a:gd name="connsiteX7-237" fmla="*/ 0 w 3583441"/>
                <a:gd name="connsiteY7-238" fmla="*/ 950446 h 950446"/>
                <a:gd name="connsiteX8-239" fmla="*/ 0 w 3583441"/>
                <a:gd name="connsiteY8-240" fmla="*/ 212485 h 950446"/>
                <a:gd name="connsiteX0-241" fmla="*/ 0 w 3583441"/>
                <a:gd name="connsiteY0-242" fmla="*/ 212485 h 950446"/>
                <a:gd name="connsiteX1-243" fmla="*/ 1221241 w 3583441"/>
                <a:gd name="connsiteY1-244" fmla="*/ 212486 h 950446"/>
                <a:gd name="connsiteX2-245" fmla="*/ 2635704 w 3583441"/>
                <a:gd name="connsiteY2-246" fmla="*/ 69611 h 950446"/>
                <a:gd name="connsiteX3-247" fmla="*/ 3583441 w 3583441"/>
                <a:gd name="connsiteY3-248" fmla="*/ 88660 h 950446"/>
                <a:gd name="connsiteX4-249" fmla="*/ 3578679 w 3583441"/>
                <a:gd name="connsiteY4-250" fmla="*/ 821858 h 950446"/>
                <a:gd name="connsiteX5-251" fmla="*/ 3007179 w 3583441"/>
                <a:gd name="connsiteY5-252" fmla="*/ 745886 h 950446"/>
                <a:gd name="connsiteX6-253" fmla="*/ 1578429 w 3583441"/>
                <a:gd name="connsiteY6-254" fmla="*/ 912574 h 950446"/>
                <a:gd name="connsiteX7-255" fmla="*/ 0 w 3583441"/>
                <a:gd name="connsiteY7-256" fmla="*/ 950446 h 950446"/>
                <a:gd name="connsiteX8-257" fmla="*/ 0 w 3583441"/>
                <a:gd name="connsiteY8-258" fmla="*/ 212485 h 950446"/>
                <a:gd name="connsiteX0-259" fmla="*/ 0 w 3583441"/>
                <a:gd name="connsiteY0-260" fmla="*/ 209942 h 947903"/>
                <a:gd name="connsiteX1-261" fmla="*/ 1221241 w 3583441"/>
                <a:gd name="connsiteY1-262" fmla="*/ 209943 h 947903"/>
                <a:gd name="connsiteX2-263" fmla="*/ 2635704 w 3583441"/>
                <a:gd name="connsiteY2-264" fmla="*/ 67068 h 947903"/>
                <a:gd name="connsiteX3-265" fmla="*/ 3583441 w 3583441"/>
                <a:gd name="connsiteY3-266" fmla="*/ 86117 h 947903"/>
                <a:gd name="connsiteX4-267" fmla="*/ 3578679 w 3583441"/>
                <a:gd name="connsiteY4-268" fmla="*/ 819315 h 947903"/>
                <a:gd name="connsiteX5-269" fmla="*/ 3007179 w 3583441"/>
                <a:gd name="connsiteY5-270" fmla="*/ 743343 h 947903"/>
                <a:gd name="connsiteX6-271" fmla="*/ 1578429 w 3583441"/>
                <a:gd name="connsiteY6-272" fmla="*/ 910031 h 947903"/>
                <a:gd name="connsiteX7-273" fmla="*/ 0 w 3583441"/>
                <a:gd name="connsiteY7-274" fmla="*/ 947903 h 947903"/>
                <a:gd name="connsiteX8-275" fmla="*/ 0 w 3583441"/>
                <a:gd name="connsiteY8-276" fmla="*/ 209942 h 9479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79" y="connsiteY7-80"/>
                </a:cxn>
                <a:cxn ang="0">
                  <a:pos x="connsiteX8-113" y="connsiteY8-114"/>
                </a:cxn>
              </a:cxnLst>
              <a:rect l="l" t="t" r="r" b="b"/>
              <a:pathLst>
                <a:path w="3583441" h="947903">
                  <a:moveTo>
                    <a:pt x="0" y="209942"/>
                  </a:moveTo>
                  <a:lnTo>
                    <a:pt x="1221241" y="209943"/>
                  </a:lnTo>
                  <a:cubicBezTo>
                    <a:pt x="1640341" y="209943"/>
                    <a:pt x="2207079" y="127393"/>
                    <a:pt x="2635704" y="67068"/>
                  </a:cubicBezTo>
                  <a:cubicBezTo>
                    <a:pt x="2748416" y="54368"/>
                    <a:pt x="3343729" y="-88508"/>
                    <a:pt x="3583441" y="86117"/>
                  </a:cubicBezTo>
                  <a:cubicBezTo>
                    <a:pt x="3581854" y="373379"/>
                    <a:pt x="3580266" y="532053"/>
                    <a:pt x="3578679" y="819315"/>
                  </a:cubicBezTo>
                  <a:cubicBezTo>
                    <a:pt x="3329442" y="689140"/>
                    <a:pt x="3159579" y="728224"/>
                    <a:pt x="3007179" y="743343"/>
                  </a:cubicBezTo>
                  <a:cubicBezTo>
                    <a:pt x="2659517" y="782275"/>
                    <a:pt x="2078832" y="888638"/>
                    <a:pt x="1578429" y="910031"/>
                  </a:cubicBezTo>
                  <a:lnTo>
                    <a:pt x="0" y="947903"/>
                  </a:lnTo>
                  <a:lnTo>
                    <a:pt x="0" y="209942"/>
                  </a:lnTo>
                  <a:close/>
                </a:path>
              </a:pathLst>
            </a:custGeom>
            <a:gradFill flip="none" rotWithShape="1">
              <a:gsLst>
                <a:gs pos="0">
                  <a:srgbClr val="4B9DB0"/>
                </a:gs>
                <a:gs pos="97000">
                  <a:srgbClr val="53A8BB"/>
                </a:gs>
                <a:gs pos="100000">
                  <a:srgbClr val="78CBEA"/>
                </a:gs>
                <a:gs pos="81000">
                  <a:srgbClr val="87D9FC"/>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7" name="矩形 36"/>
          <p:cNvSpPr/>
          <p:nvPr/>
        </p:nvSpPr>
        <p:spPr>
          <a:xfrm>
            <a:off x="0" y="0"/>
            <a:ext cx="3383314" cy="6858000"/>
          </a:xfrm>
          <a:prstGeom prst="rect">
            <a:avLst/>
          </a:prstGeom>
          <a:gradFill flip="none" rotWithShape="1">
            <a:gsLst>
              <a:gs pos="100000">
                <a:srgbClr val="CBD2D2"/>
              </a:gs>
              <a:gs pos="44000">
                <a:srgbClr val="F7F7F7"/>
              </a:gs>
            </a:gsLst>
            <a:lin ang="1800000" scaled="0"/>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2520037" y="4638278"/>
            <a:ext cx="547779" cy="547779"/>
          </a:xfrm>
          <a:prstGeom prst="ellipse">
            <a:avLst/>
          </a:prstGeom>
          <a:solidFill>
            <a:srgbClr val="5BADC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椭圆 38"/>
          <p:cNvSpPr/>
          <p:nvPr/>
        </p:nvSpPr>
        <p:spPr>
          <a:xfrm>
            <a:off x="2520037" y="3658230"/>
            <a:ext cx="541680" cy="541680"/>
          </a:xfrm>
          <a:prstGeom prst="ellipse">
            <a:avLst/>
          </a:prstGeom>
          <a:solidFill>
            <a:srgbClr val="4B4C4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椭圆 39"/>
          <p:cNvSpPr/>
          <p:nvPr/>
        </p:nvSpPr>
        <p:spPr>
          <a:xfrm>
            <a:off x="2520037" y="2712965"/>
            <a:ext cx="541066" cy="541066"/>
          </a:xfrm>
          <a:prstGeom prst="ellipse">
            <a:avLst/>
          </a:prstGeom>
          <a:solidFill>
            <a:srgbClr val="D6718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椭圆 40"/>
          <p:cNvSpPr/>
          <p:nvPr/>
        </p:nvSpPr>
        <p:spPr>
          <a:xfrm>
            <a:off x="2520037" y="1727136"/>
            <a:ext cx="532573" cy="532573"/>
          </a:xfrm>
          <a:prstGeom prst="ellipse">
            <a:avLst/>
          </a:prstGeom>
          <a:solidFill>
            <a:srgbClr val="F2BF6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a:off x="2609677" y="4762881"/>
            <a:ext cx="319558" cy="320234"/>
            <a:chOff x="958851" y="1020763"/>
            <a:chExt cx="750888" cy="752475"/>
          </a:xfrm>
          <a:solidFill>
            <a:schemeClr val="bg1">
              <a:lumMod val="95000"/>
            </a:schemeClr>
          </a:solidFill>
        </p:grpSpPr>
        <p:sp>
          <p:nvSpPr>
            <p:cNvPr id="43" name="Freeform 5"/>
            <p:cNvSpPr>
              <a:spLocks noEditPoints="1"/>
            </p:cNvSpPr>
            <p:nvPr/>
          </p:nvSpPr>
          <p:spPr bwMode="auto">
            <a:xfrm>
              <a:off x="958851" y="1020763"/>
              <a:ext cx="750888" cy="398463"/>
            </a:xfrm>
            <a:custGeom>
              <a:avLst/>
              <a:gdLst>
                <a:gd name="T0" fmla="*/ 236 w 473"/>
                <a:gd name="T1" fmla="*/ 0 h 251"/>
                <a:gd name="T2" fmla="*/ 142 w 473"/>
                <a:gd name="T3" fmla="*/ 95 h 251"/>
                <a:gd name="T4" fmla="*/ 142 w 473"/>
                <a:gd name="T5" fmla="*/ 57 h 251"/>
                <a:gd name="T6" fmla="*/ 66 w 473"/>
                <a:gd name="T7" fmla="*/ 57 h 251"/>
                <a:gd name="T8" fmla="*/ 66 w 473"/>
                <a:gd name="T9" fmla="*/ 171 h 251"/>
                <a:gd name="T10" fmla="*/ 0 w 473"/>
                <a:gd name="T11" fmla="*/ 237 h 251"/>
                <a:gd name="T12" fmla="*/ 11 w 473"/>
                <a:gd name="T13" fmla="*/ 251 h 251"/>
                <a:gd name="T14" fmla="*/ 236 w 473"/>
                <a:gd name="T15" fmla="*/ 26 h 251"/>
                <a:gd name="T16" fmla="*/ 458 w 473"/>
                <a:gd name="T17" fmla="*/ 251 h 251"/>
                <a:gd name="T18" fmla="*/ 473 w 473"/>
                <a:gd name="T19" fmla="*/ 237 h 251"/>
                <a:gd name="T20" fmla="*/ 236 w 473"/>
                <a:gd name="T21" fmla="*/ 0 h 251"/>
                <a:gd name="T22" fmla="*/ 85 w 473"/>
                <a:gd name="T23" fmla="*/ 76 h 251"/>
                <a:gd name="T24" fmla="*/ 123 w 473"/>
                <a:gd name="T25" fmla="*/ 76 h 251"/>
                <a:gd name="T26" fmla="*/ 123 w 473"/>
                <a:gd name="T27" fmla="*/ 114 h 251"/>
                <a:gd name="T28" fmla="*/ 85 w 473"/>
                <a:gd name="T29" fmla="*/ 152 h 251"/>
                <a:gd name="T30" fmla="*/ 85 w 473"/>
                <a:gd name="T31" fmla="*/ 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51">
                  <a:moveTo>
                    <a:pt x="236" y="0"/>
                  </a:moveTo>
                  <a:lnTo>
                    <a:pt x="142" y="95"/>
                  </a:lnTo>
                  <a:lnTo>
                    <a:pt x="142" y="57"/>
                  </a:lnTo>
                  <a:lnTo>
                    <a:pt x="66" y="57"/>
                  </a:lnTo>
                  <a:lnTo>
                    <a:pt x="66" y="171"/>
                  </a:lnTo>
                  <a:lnTo>
                    <a:pt x="0" y="237"/>
                  </a:lnTo>
                  <a:lnTo>
                    <a:pt x="11" y="251"/>
                  </a:lnTo>
                  <a:lnTo>
                    <a:pt x="236" y="26"/>
                  </a:lnTo>
                  <a:lnTo>
                    <a:pt x="458" y="251"/>
                  </a:lnTo>
                  <a:lnTo>
                    <a:pt x="473" y="237"/>
                  </a:lnTo>
                  <a:lnTo>
                    <a:pt x="236" y="0"/>
                  </a:lnTo>
                  <a:close/>
                  <a:moveTo>
                    <a:pt x="85" y="76"/>
                  </a:moveTo>
                  <a:lnTo>
                    <a:pt x="123" y="76"/>
                  </a:lnTo>
                  <a:lnTo>
                    <a:pt x="123" y="114"/>
                  </a:lnTo>
                  <a:lnTo>
                    <a:pt x="85" y="152"/>
                  </a:lnTo>
                  <a:lnTo>
                    <a:pt x="85"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6"/>
            <p:cNvSpPr>
              <a:spLocks noEditPoints="1"/>
            </p:cNvSpPr>
            <p:nvPr/>
          </p:nvSpPr>
          <p:spPr bwMode="auto">
            <a:xfrm>
              <a:off x="1063626" y="1141413"/>
              <a:ext cx="539750" cy="631825"/>
            </a:xfrm>
            <a:custGeom>
              <a:avLst/>
              <a:gdLst>
                <a:gd name="T0" fmla="*/ 0 w 340"/>
                <a:gd name="T1" fmla="*/ 171 h 398"/>
                <a:gd name="T2" fmla="*/ 0 w 340"/>
                <a:gd name="T3" fmla="*/ 398 h 398"/>
                <a:gd name="T4" fmla="*/ 132 w 340"/>
                <a:gd name="T5" fmla="*/ 398 h 398"/>
                <a:gd name="T6" fmla="*/ 132 w 340"/>
                <a:gd name="T7" fmla="*/ 265 h 398"/>
                <a:gd name="T8" fmla="*/ 208 w 340"/>
                <a:gd name="T9" fmla="*/ 265 h 398"/>
                <a:gd name="T10" fmla="*/ 208 w 340"/>
                <a:gd name="T11" fmla="*/ 398 h 398"/>
                <a:gd name="T12" fmla="*/ 340 w 340"/>
                <a:gd name="T13" fmla="*/ 398 h 398"/>
                <a:gd name="T14" fmla="*/ 340 w 340"/>
                <a:gd name="T15" fmla="*/ 171 h 398"/>
                <a:gd name="T16" fmla="*/ 170 w 340"/>
                <a:gd name="T17" fmla="*/ 0 h 398"/>
                <a:gd name="T18" fmla="*/ 0 w 340"/>
                <a:gd name="T19" fmla="*/ 171 h 398"/>
                <a:gd name="T20" fmla="*/ 321 w 340"/>
                <a:gd name="T21" fmla="*/ 379 h 398"/>
                <a:gd name="T22" fmla="*/ 227 w 340"/>
                <a:gd name="T23" fmla="*/ 379 h 398"/>
                <a:gd name="T24" fmla="*/ 227 w 340"/>
                <a:gd name="T25" fmla="*/ 265 h 398"/>
                <a:gd name="T26" fmla="*/ 227 w 340"/>
                <a:gd name="T27" fmla="*/ 246 h 398"/>
                <a:gd name="T28" fmla="*/ 208 w 340"/>
                <a:gd name="T29" fmla="*/ 246 h 398"/>
                <a:gd name="T30" fmla="*/ 132 w 340"/>
                <a:gd name="T31" fmla="*/ 246 h 398"/>
                <a:gd name="T32" fmla="*/ 113 w 340"/>
                <a:gd name="T33" fmla="*/ 246 h 398"/>
                <a:gd name="T34" fmla="*/ 113 w 340"/>
                <a:gd name="T35" fmla="*/ 265 h 398"/>
                <a:gd name="T36" fmla="*/ 113 w 340"/>
                <a:gd name="T37" fmla="*/ 379 h 398"/>
                <a:gd name="T38" fmla="*/ 19 w 340"/>
                <a:gd name="T39" fmla="*/ 379 h 398"/>
                <a:gd name="T40" fmla="*/ 19 w 340"/>
                <a:gd name="T41" fmla="*/ 178 h 398"/>
                <a:gd name="T42" fmla="*/ 170 w 340"/>
                <a:gd name="T43" fmla="*/ 26 h 398"/>
                <a:gd name="T44" fmla="*/ 321 w 340"/>
                <a:gd name="T45" fmla="*/ 178 h 398"/>
                <a:gd name="T46" fmla="*/ 321 w 340"/>
                <a:gd name="T47" fmla="*/ 3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398">
                  <a:moveTo>
                    <a:pt x="0" y="171"/>
                  </a:moveTo>
                  <a:lnTo>
                    <a:pt x="0" y="398"/>
                  </a:lnTo>
                  <a:lnTo>
                    <a:pt x="132" y="398"/>
                  </a:lnTo>
                  <a:lnTo>
                    <a:pt x="132" y="265"/>
                  </a:lnTo>
                  <a:lnTo>
                    <a:pt x="208" y="265"/>
                  </a:lnTo>
                  <a:lnTo>
                    <a:pt x="208" y="398"/>
                  </a:lnTo>
                  <a:lnTo>
                    <a:pt x="340" y="398"/>
                  </a:lnTo>
                  <a:lnTo>
                    <a:pt x="340" y="171"/>
                  </a:lnTo>
                  <a:lnTo>
                    <a:pt x="170" y="0"/>
                  </a:lnTo>
                  <a:lnTo>
                    <a:pt x="0" y="171"/>
                  </a:lnTo>
                  <a:close/>
                  <a:moveTo>
                    <a:pt x="321" y="379"/>
                  </a:moveTo>
                  <a:lnTo>
                    <a:pt x="227" y="379"/>
                  </a:lnTo>
                  <a:lnTo>
                    <a:pt x="227" y="265"/>
                  </a:lnTo>
                  <a:lnTo>
                    <a:pt x="227" y="246"/>
                  </a:lnTo>
                  <a:lnTo>
                    <a:pt x="208" y="246"/>
                  </a:lnTo>
                  <a:lnTo>
                    <a:pt x="132" y="246"/>
                  </a:lnTo>
                  <a:lnTo>
                    <a:pt x="113" y="246"/>
                  </a:lnTo>
                  <a:lnTo>
                    <a:pt x="113" y="265"/>
                  </a:lnTo>
                  <a:lnTo>
                    <a:pt x="113" y="379"/>
                  </a:lnTo>
                  <a:lnTo>
                    <a:pt x="19" y="379"/>
                  </a:lnTo>
                  <a:lnTo>
                    <a:pt x="19" y="178"/>
                  </a:lnTo>
                  <a:lnTo>
                    <a:pt x="170" y="26"/>
                  </a:lnTo>
                  <a:lnTo>
                    <a:pt x="321" y="178"/>
                  </a:lnTo>
                  <a:lnTo>
                    <a:pt x="32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5" name="Freeform 74"/>
          <p:cNvSpPr>
            <a:spLocks noEditPoints="1"/>
          </p:cNvSpPr>
          <p:nvPr/>
        </p:nvSpPr>
        <p:spPr bwMode="auto">
          <a:xfrm>
            <a:off x="2609677" y="3808995"/>
            <a:ext cx="308786" cy="301674"/>
          </a:xfrm>
          <a:custGeom>
            <a:avLst/>
            <a:gdLst>
              <a:gd name="T0" fmla="*/ 169 w 220"/>
              <a:gd name="T1" fmla="*/ 138 h 215"/>
              <a:gd name="T2" fmla="*/ 169 w 220"/>
              <a:gd name="T3" fmla="*/ 127 h 215"/>
              <a:gd name="T4" fmla="*/ 124 w 220"/>
              <a:gd name="T5" fmla="*/ 115 h 215"/>
              <a:gd name="T6" fmla="*/ 172 w 220"/>
              <a:gd name="T7" fmla="*/ 84 h 215"/>
              <a:gd name="T8" fmla="*/ 211 w 220"/>
              <a:gd name="T9" fmla="*/ 25 h 215"/>
              <a:gd name="T10" fmla="*/ 190 w 220"/>
              <a:gd name="T11" fmla="*/ 38 h 215"/>
              <a:gd name="T12" fmla="*/ 176 w 220"/>
              <a:gd name="T13" fmla="*/ 24 h 215"/>
              <a:gd name="T14" fmla="*/ 189 w 220"/>
              <a:gd name="T15" fmla="*/ 3 h 215"/>
              <a:gd name="T16" fmla="*/ 143 w 220"/>
              <a:gd name="T17" fmla="*/ 12 h 215"/>
              <a:gd name="T18" fmla="*/ 99 w 220"/>
              <a:gd name="T19" fmla="*/ 90 h 215"/>
              <a:gd name="T20" fmla="*/ 56 w 220"/>
              <a:gd name="T21" fmla="*/ 36 h 215"/>
              <a:gd name="T22" fmla="*/ 8 w 220"/>
              <a:gd name="T23" fmla="*/ 22 h 215"/>
              <a:gd name="T24" fmla="*/ 45 w 220"/>
              <a:gd name="T25" fmla="*/ 48 h 215"/>
              <a:gd name="T26" fmla="*/ 59 w 220"/>
              <a:gd name="T27" fmla="*/ 130 h 215"/>
              <a:gd name="T28" fmla="*/ 15 w 220"/>
              <a:gd name="T29" fmla="*/ 139 h 215"/>
              <a:gd name="T30" fmla="*/ 9 w 220"/>
              <a:gd name="T31" fmla="*/ 191 h 215"/>
              <a:gd name="T32" fmla="*/ 41 w 220"/>
              <a:gd name="T33" fmla="*/ 172 h 215"/>
              <a:gd name="T34" fmla="*/ 23 w 220"/>
              <a:gd name="T35" fmla="*/ 205 h 215"/>
              <a:gd name="T36" fmla="*/ 45 w 220"/>
              <a:gd name="T37" fmla="*/ 211 h 215"/>
              <a:gd name="T38" fmla="*/ 85 w 220"/>
              <a:gd name="T39" fmla="*/ 155 h 215"/>
              <a:gd name="T40" fmla="*/ 147 w 220"/>
              <a:gd name="T41" fmla="*/ 149 h 215"/>
              <a:gd name="T42" fmla="*/ 136 w 220"/>
              <a:gd name="T43" fmla="*/ 172 h 215"/>
              <a:gd name="T44" fmla="*/ 184 w 220"/>
              <a:gd name="T45" fmla="*/ 209 h 215"/>
              <a:gd name="T46" fmla="*/ 212 w 220"/>
              <a:gd name="T47" fmla="*/ 209 h 215"/>
              <a:gd name="T48" fmla="*/ 20 w 220"/>
              <a:gd name="T49" fmla="*/ 22 h 215"/>
              <a:gd name="T50" fmla="*/ 45 w 220"/>
              <a:gd name="T51" fmla="*/ 36 h 215"/>
              <a:gd name="T52" fmla="*/ 20 w 220"/>
              <a:gd name="T53" fmla="*/ 22 h 215"/>
              <a:gd name="T54" fmla="*/ 69 w 220"/>
              <a:gd name="T55" fmla="*/ 193 h 215"/>
              <a:gd name="T56" fmla="*/ 37 w 220"/>
              <a:gd name="T57" fmla="*/ 202 h 215"/>
              <a:gd name="T58" fmla="*/ 49 w 220"/>
              <a:gd name="T59" fmla="*/ 164 h 215"/>
              <a:gd name="T60" fmla="*/ 12 w 220"/>
              <a:gd name="T61" fmla="*/ 177 h 215"/>
              <a:gd name="T62" fmla="*/ 45 w 220"/>
              <a:gd name="T63" fmla="*/ 135 h 215"/>
              <a:gd name="T64" fmla="*/ 61 w 220"/>
              <a:gd name="T65" fmla="*/ 139 h 215"/>
              <a:gd name="T66" fmla="*/ 141 w 220"/>
              <a:gd name="T67" fmla="*/ 55 h 215"/>
              <a:gd name="T68" fmla="*/ 172 w 220"/>
              <a:gd name="T69" fmla="*/ 8 h 215"/>
              <a:gd name="T70" fmla="*/ 168 w 220"/>
              <a:gd name="T71" fmla="*/ 21 h 215"/>
              <a:gd name="T72" fmla="*/ 194 w 220"/>
              <a:gd name="T73" fmla="*/ 46 h 215"/>
              <a:gd name="T74" fmla="*/ 196 w 220"/>
              <a:gd name="T75" fmla="*/ 66 h 215"/>
              <a:gd name="T76" fmla="*/ 159 w 220"/>
              <a:gd name="T77" fmla="*/ 73 h 215"/>
              <a:gd name="T78" fmla="*/ 75 w 220"/>
              <a:gd name="T79" fmla="*/ 153 h 215"/>
              <a:gd name="T80" fmla="*/ 206 w 220"/>
              <a:gd name="T81" fmla="*/ 203 h 215"/>
              <a:gd name="T82" fmla="*/ 189 w 220"/>
              <a:gd name="T83" fmla="*/ 203 h 215"/>
              <a:gd name="T84" fmla="*/ 164 w 220"/>
              <a:gd name="T85" fmla="*/ 144 h 215"/>
              <a:gd name="T86" fmla="*/ 206 w 220"/>
              <a:gd name="T87" fmla="*/ 20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15">
                <a:moveTo>
                  <a:pt x="212" y="180"/>
                </a:moveTo>
                <a:cubicBezTo>
                  <a:pt x="169" y="138"/>
                  <a:pt x="169" y="138"/>
                  <a:pt x="169" y="138"/>
                </a:cubicBezTo>
                <a:cubicBezTo>
                  <a:pt x="175" y="132"/>
                  <a:pt x="175" y="132"/>
                  <a:pt x="175" y="132"/>
                </a:cubicBezTo>
                <a:cubicBezTo>
                  <a:pt x="169" y="127"/>
                  <a:pt x="169" y="127"/>
                  <a:pt x="169" y="127"/>
                </a:cubicBezTo>
                <a:cubicBezTo>
                  <a:pt x="152" y="144"/>
                  <a:pt x="152" y="144"/>
                  <a:pt x="152" y="144"/>
                </a:cubicBezTo>
                <a:cubicBezTo>
                  <a:pt x="124" y="115"/>
                  <a:pt x="124" y="115"/>
                  <a:pt x="124" y="115"/>
                </a:cubicBezTo>
                <a:cubicBezTo>
                  <a:pt x="158" y="81"/>
                  <a:pt x="158" y="81"/>
                  <a:pt x="158" y="81"/>
                </a:cubicBezTo>
                <a:cubicBezTo>
                  <a:pt x="163" y="83"/>
                  <a:pt x="167" y="84"/>
                  <a:pt x="172" y="84"/>
                </a:cubicBezTo>
                <a:cubicBezTo>
                  <a:pt x="184" y="84"/>
                  <a:pt x="194" y="79"/>
                  <a:pt x="202" y="72"/>
                </a:cubicBezTo>
                <a:cubicBezTo>
                  <a:pt x="214" y="59"/>
                  <a:pt x="218" y="41"/>
                  <a:pt x="211" y="25"/>
                </a:cubicBezTo>
                <a:cubicBezTo>
                  <a:pt x="208" y="20"/>
                  <a:pt x="208" y="20"/>
                  <a:pt x="208" y="20"/>
                </a:cubicBezTo>
                <a:cubicBezTo>
                  <a:pt x="190" y="38"/>
                  <a:pt x="190" y="38"/>
                  <a:pt x="190" y="38"/>
                </a:cubicBezTo>
                <a:cubicBezTo>
                  <a:pt x="176" y="38"/>
                  <a:pt x="176" y="38"/>
                  <a:pt x="176" y="38"/>
                </a:cubicBezTo>
                <a:cubicBezTo>
                  <a:pt x="176" y="24"/>
                  <a:pt x="176" y="24"/>
                  <a:pt x="176" y="24"/>
                </a:cubicBezTo>
                <a:cubicBezTo>
                  <a:pt x="194" y="6"/>
                  <a:pt x="194" y="6"/>
                  <a:pt x="194" y="6"/>
                </a:cubicBezTo>
                <a:cubicBezTo>
                  <a:pt x="189" y="3"/>
                  <a:pt x="189" y="3"/>
                  <a:pt x="189" y="3"/>
                </a:cubicBezTo>
                <a:cubicBezTo>
                  <a:pt x="184" y="1"/>
                  <a:pt x="178" y="0"/>
                  <a:pt x="172" y="0"/>
                </a:cubicBezTo>
                <a:cubicBezTo>
                  <a:pt x="161" y="0"/>
                  <a:pt x="150" y="4"/>
                  <a:pt x="143" y="12"/>
                </a:cubicBezTo>
                <a:cubicBezTo>
                  <a:pt x="131" y="24"/>
                  <a:pt x="127" y="41"/>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8"/>
                  <a:pt x="45" y="48"/>
                  <a:pt x="45" y="48"/>
                </a:cubicBezTo>
                <a:cubicBezTo>
                  <a:pt x="93" y="96"/>
                  <a:pt x="93" y="96"/>
                  <a:pt x="93" y="96"/>
                </a:cubicBezTo>
                <a:cubicBezTo>
                  <a:pt x="59" y="130"/>
                  <a:pt x="59" y="130"/>
                  <a:pt x="59" y="130"/>
                </a:cubicBezTo>
                <a:cubicBezTo>
                  <a:pt x="55" y="128"/>
                  <a:pt x="50" y="127"/>
                  <a:pt x="45" y="127"/>
                </a:cubicBezTo>
                <a:cubicBezTo>
                  <a:pt x="34" y="127"/>
                  <a:pt x="23" y="132"/>
                  <a:pt x="15" y="139"/>
                </a:cubicBezTo>
                <a:cubicBezTo>
                  <a:pt x="3" y="152"/>
                  <a:pt x="0" y="170"/>
                  <a:pt x="6" y="186"/>
                </a:cubicBezTo>
                <a:cubicBezTo>
                  <a:pt x="9" y="191"/>
                  <a:pt x="9" y="191"/>
                  <a:pt x="9" y="191"/>
                </a:cubicBezTo>
                <a:cubicBezTo>
                  <a:pt x="27" y="173"/>
                  <a:pt x="27" y="173"/>
                  <a:pt x="27" y="173"/>
                </a:cubicBezTo>
                <a:cubicBezTo>
                  <a:pt x="41" y="172"/>
                  <a:pt x="41" y="172"/>
                  <a:pt x="41" y="172"/>
                </a:cubicBezTo>
                <a:cubicBezTo>
                  <a:pt x="41" y="187"/>
                  <a:pt x="41" y="187"/>
                  <a:pt x="41" y="187"/>
                </a:cubicBezTo>
                <a:cubicBezTo>
                  <a:pt x="23" y="205"/>
                  <a:pt x="23" y="205"/>
                  <a:pt x="23" y="205"/>
                </a:cubicBezTo>
                <a:cubicBezTo>
                  <a:pt x="28" y="208"/>
                  <a:pt x="28" y="208"/>
                  <a:pt x="28" y="208"/>
                </a:cubicBezTo>
                <a:cubicBezTo>
                  <a:pt x="34" y="210"/>
                  <a:pt x="39" y="211"/>
                  <a:pt x="45" y="211"/>
                </a:cubicBezTo>
                <a:cubicBezTo>
                  <a:pt x="56" y="211"/>
                  <a:pt x="67" y="207"/>
                  <a:pt x="75" y="199"/>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9"/>
                  <a:pt x="184" y="209"/>
                  <a:pt x="184" y="209"/>
                </a:cubicBezTo>
                <a:cubicBezTo>
                  <a:pt x="187" y="213"/>
                  <a:pt x="192" y="215"/>
                  <a:pt x="198" y="215"/>
                </a:cubicBezTo>
                <a:cubicBezTo>
                  <a:pt x="203" y="215"/>
                  <a:pt x="208" y="213"/>
                  <a:pt x="212" y="209"/>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6"/>
                </a:moveTo>
                <a:cubicBezTo>
                  <a:pt x="82" y="169"/>
                  <a:pt x="79" y="183"/>
                  <a:pt x="69" y="193"/>
                </a:cubicBezTo>
                <a:cubicBezTo>
                  <a:pt x="63" y="200"/>
                  <a:pt x="54" y="203"/>
                  <a:pt x="45" y="203"/>
                </a:cubicBezTo>
                <a:cubicBezTo>
                  <a:pt x="42" y="203"/>
                  <a:pt x="40" y="203"/>
                  <a:pt x="37" y="202"/>
                </a:cubicBezTo>
                <a:cubicBezTo>
                  <a:pt x="49" y="190"/>
                  <a:pt x="49" y="190"/>
                  <a:pt x="49" y="190"/>
                </a:cubicBezTo>
                <a:cubicBezTo>
                  <a:pt x="49" y="164"/>
                  <a:pt x="49" y="164"/>
                  <a:pt x="49" y="164"/>
                </a:cubicBezTo>
                <a:cubicBezTo>
                  <a:pt x="24" y="165"/>
                  <a:pt x="24" y="165"/>
                  <a:pt x="24" y="165"/>
                </a:cubicBezTo>
                <a:cubicBezTo>
                  <a:pt x="12" y="177"/>
                  <a:pt x="12" y="177"/>
                  <a:pt x="12" y="177"/>
                </a:cubicBezTo>
                <a:cubicBezTo>
                  <a:pt x="9" y="166"/>
                  <a:pt x="12" y="154"/>
                  <a:pt x="21" y="145"/>
                </a:cubicBezTo>
                <a:cubicBezTo>
                  <a:pt x="27" y="139"/>
                  <a:pt x="36" y="135"/>
                  <a:pt x="45" y="135"/>
                </a:cubicBezTo>
                <a:cubicBezTo>
                  <a:pt x="50" y="135"/>
                  <a:pt x="54" y="136"/>
                  <a:pt x="58" y="138"/>
                </a:cubicBezTo>
                <a:cubicBezTo>
                  <a:pt x="61" y="139"/>
                  <a:pt x="61" y="139"/>
                  <a:pt x="61" y="139"/>
                </a:cubicBezTo>
                <a:cubicBezTo>
                  <a:pt x="142" y="58"/>
                  <a:pt x="142" y="58"/>
                  <a:pt x="142" y="58"/>
                </a:cubicBezTo>
                <a:cubicBezTo>
                  <a:pt x="141" y="55"/>
                  <a:pt x="141" y="55"/>
                  <a:pt x="141" y="55"/>
                </a:cubicBezTo>
                <a:cubicBezTo>
                  <a:pt x="135" y="42"/>
                  <a:pt x="138" y="28"/>
                  <a:pt x="148" y="18"/>
                </a:cubicBezTo>
                <a:cubicBezTo>
                  <a:pt x="155" y="11"/>
                  <a:pt x="163" y="8"/>
                  <a:pt x="172" y="8"/>
                </a:cubicBezTo>
                <a:cubicBezTo>
                  <a:pt x="175" y="8"/>
                  <a:pt x="177" y="8"/>
                  <a:pt x="180" y="9"/>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6"/>
                  <a:pt x="205" y="57"/>
                  <a:pt x="196" y="66"/>
                </a:cubicBezTo>
                <a:cubicBezTo>
                  <a:pt x="190" y="72"/>
                  <a:pt x="181" y="76"/>
                  <a:pt x="172" y="76"/>
                </a:cubicBezTo>
                <a:cubicBezTo>
                  <a:pt x="168" y="76"/>
                  <a:pt x="163" y="75"/>
                  <a:pt x="159" y="73"/>
                </a:cubicBezTo>
                <a:cubicBezTo>
                  <a:pt x="156" y="72"/>
                  <a:pt x="156" y="72"/>
                  <a:pt x="156" y="72"/>
                </a:cubicBezTo>
                <a:cubicBezTo>
                  <a:pt x="75" y="153"/>
                  <a:pt x="75" y="153"/>
                  <a:pt x="75" y="153"/>
                </a:cubicBezTo>
                <a:lnTo>
                  <a:pt x="76" y="156"/>
                </a:lnTo>
                <a:close/>
                <a:moveTo>
                  <a:pt x="206" y="203"/>
                </a:moveTo>
                <a:cubicBezTo>
                  <a:pt x="204" y="205"/>
                  <a:pt x="201" y="207"/>
                  <a:pt x="198" y="207"/>
                </a:cubicBezTo>
                <a:cubicBezTo>
                  <a:pt x="195" y="207"/>
                  <a:pt x="192" y="205"/>
                  <a:pt x="189" y="203"/>
                </a:cubicBezTo>
                <a:cubicBezTo>
                  <a:pt x="147" y="161"/>
                  <a:pt x="147" y="161"/>
                  <a:pt x="147" y="161"/>
                </a:cubicBezTo>
                <a:cubicBezTo>
                  <a:pt x="164" y="144"/>
                  <a:pt x="164" y="144"/>
                  <a:pt x="164" y="144"/>
                </a:cubicBezTo>
                <a:cubicBezTo>
                  <a:pt x="206" y="186"/>
                  <a:pt x="206" y="186"/>
                  <a:pt x="206" y="186"/>
                </a:cubicBezTo>
                <a:cubicBezTo>
                  <a:pt x="211" y="191"/>
                  <a:pt x="211" y="198"/>
                  <a:pt x="206" y="20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46" name="组合 45"/>
          <p:cNvGrpSpPr/>
          <p:nvPr/>
        </p:nvGrpSpPr>
        <p:grpSpPr>
          <a:xfrm>
            <a:off x="2609677" y="2839949"/>
            <a:ext cx="298342" cy="291672"/>
            <a:chOff x="4986338" y="5054601"/>
            <a:chExt cx="781051" cy="763588"/>
          </a:xfrm>
          <a:solidFill>
            <a:schemeClr val="bg1">
              <a:lumMod val="95000"/>
            </a:schemeClr>
          </a:solidFill>
        </p:grpSpPr>
        <p:sp>
          <p:nvSpPr>
            <p:cNvPr id="47" name="Freeform 75"/>
            <p:cNvSpPr/>
            <p:nvPr/>
          </p:nvSpPr>
          <p:spPr bwMode="auto">
            <a:xfrm>
              <a:off x="5321301" y="5054601"/>
              <a:ext cx="446088" cy="522288"/>
            </a:xfrm>
            <a:custGeom>
              <a:avLst/>
              <a:gdLst>
                <a:gd name="T0" fmla="*/ 26 w 119"/>
                <a:gd name="T1" fmla="*/ 139 h 139"/>
                <a:gd name="T2" fmla="*/ 0 w 119"/>
                <a:gd name="T3" fmla="*/ 128 h 139"/>
                <a:gd name="T4" fmla="*/ 5 w 119"/>
                <a:gd name="T5" fmla="*/ 122 h 139"/>
                <a:gd name="T6" fmla="*/ 48 w 119"/>
                <a:gd name="T7" fmla="*/ 122 h 139"/>
                <a:gd name="T8" fmla="*/ 98 w 119"/>
                <a:gd name="T9" fmla="*/ 72 h 139"/>
                <a:gd name="T10" fmla="*/ 98 w 119"/>
                <a:gd name="T11" fmla="*/ 29 h 139"/>
                <a:gd name="T12" fmla="*/ 89 w 119"/>
                <a:gd name="T13" fmla="*/ 20 h 139"/>
                <a:gd name="T14" fmla="*/ 46 w 119"/>
                <a:gd name="T15" fmla="*/ 20 h 139"/>
                <a:gd name="T16" fmla="*/ 11 w 119"/>
                <a:gd name="T17" fmla="*/ 56 h 139"/>
                <a:gd name="T18" fmla="*/ 5 w 119"/>
                <a:gd name="T19" fmla="*/ 50 h 139"/>
                <a:gd name="T20" fmla="*/ 41 w 119"/>
                <a:gd name="T21" fmla="*/ 14 h 139"/>
                <a:gd name="T22" fmla="*/ 94 w 119"/>
                <a:gd name="T23" fmla="*/ 14 h 139"/>
                <a:gd name="T24" fmla="*/ 104 w 119"/>
                <a:gd name="T25" fmla="*/ 24 h 139"/>
                <a:gd name="T26" fmla="*/ 104 w 119"/>
                <a:gd name="T27" fmla="*/ 78 h 139"/>
                <a:gd name="T28" fmla="*/ 53 w 119"/>
                <a:gd name="T29" fmla="*/ 128 h 139"/>
                <a:gd name="T30" fmla="*/ 26 w 119"/>
                <a:gd name="T31"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139">
                  <a:moveTo>
                    <a:pt x="26" y="139"/>
                  </a:moveTo>
                  <a:cubicBezTo>
                    <a:pt x="17" y="139"/>
                    <a:pt x="7" y="136"/>
                    <a:pt x="0" y="128"/>
                  </a:cubicBezTo>
                  <a:cubicBezTo>
                    <a:pt x="5" y="122"/>
                    <a:pt x="5" y="122"/>
                    <a:pt x="5" y="122"/>
                  </a:cubicBezTo>
                  <a:cubicBezTo>
                    <a:pt x="17" y="134"/>
                    <a:pt x="36" y="134"/>
                    <a:pt x="48" y="122"/>
                  </a:cubicBezTo>
                  <a:cubicBezTo>
                    <a:pt x="98" y="72"/>
                    <a:pt x="98" y="72"/>
                    <a:pt x="98" y="72"/>
                  </a:cubicBezTo>
                  <a:cubicBezTo>
                    <a:pt x="110" y="60"/>
                    <a:pt x="110" y="41"/>
                    <a:pt x="98" y="29"/>
                  </a:cubicBezTo>
                  <a:cubicBezTo>
                    <a:pt x="89" y="20"/>
                    <a:pt x="89" y="20"/>
                    <a:pt x="89" y="20"/>
                  </a:cubicBezTo>
                  <a:cubicBezTo>
                    <a:pt x="77" y="8"/>
                    <a:pt x="58" y="8"/>
                    <a:pt x="46" y="20"/>
                  </a:cubicBezTo>
                  <a:cubicBezTo>
                    <a:pt x="11" y="56"/>
                    <a:pt x="11" y="56"/>
                    <a:pt x="11" y="56"/>
                  </a:cubicBezTo>
                  <a:cubicBezTo>
                    <a:pt x="5" y="50"/>
                    <a:pt x="5" y="50"/>
                    <a:pt x="5" y="50"/>
                  </a:cubicBezTo>
                  <a:cubicBezTo>
                    <a:pt x="41" y="14"/>
                    <a:pt x="41" y="14"/>
                    <a:pt x="41" y="14"/>
                  </a:cubicBezTo>
                  <a:cubicBezTo>
                    <a:pt x="55" y="0"/>
                    <a:pt x="80" y="0"/>
                    <a:pt x="94" y="14"/>
                  </a:cubicBezTo>
                  <a:cubicBezTo>
                    <a:pt x="104" y="24"/>
                    <a:pt x="104" y="24"/>
                    <a:pt x="104" y="24"/>
                  </a:cubicBezTo>
                  <a:cubicBezTo>
                    <a:pt x="119" y="39"/>
                    <a:pt x="119" y="63"/>
                    <a:pt x="104" y="78"/>
                  </a:cubicBezTo>
                  <a:cubicBezTo>
                    <a:pt x="53" y="128"/>
                    <a:pt x="53" y="128"/>
                    <a:pt x="53" y="128"/>
                  </a:cubicBezTo>
                  <a:cubicBezTo>
                    <a:pt x="46" y="136"/>
                    <a:pt x="36" y="139"/>
                    <a:pt x="26"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76"/>
            <p:cNvSpPr/>
            <p:nvPr/>
          </p:nvSpPr>
          <p:spPr bwMode="auto">
            <a:xfrm>
              <a:off x="4986338" y="5295901"/>
              <a:ext cx="484188" cy="522288"/>
            </a:xfrm>
            <a:custGeom>
              <a:avLst/>
              <a:gdLst>
                <a:gd name="T0" fmla="*/ 51 w 129"/>
                <a:gd name="T1" fmla="*/ 139 h 139"/>
                <a:gd name="T2" fmla="*/ 25 w 129"/>
                <a:gd name="T3" fmla="*/ 128 h 139"/>
                <a:gd name="T4" fmla="*/ 15 w 129"/>
                <a:gd name="T5" fmla="*/ 119 h 139"/>
                <a:gd name="T6" fmla="*/ 15 w 129"/>
                <a:gd name="T7" fmla="*/ 65 h 139"/>
                <a:gd name="T8" fmla="*/ 66 w 129"/>
                <a:gd name="T9" fmla="*/ 14 h 139"/>
                <a:gd name="T10" fmla="*/ 119 w 129"/>
                <a:gd name="T11" fmla="*/ 14 h 139"/>
                <a:gd name="T12" fmla="*/ 129 w 129"/>
                <a:gd name="T13" fmla="*/ 24 h 139"/>
                <a:gd name="T14" fmla="*/ 123 w 129"/>
                <a:gd name="T15" fmla="*/ 29 h 139"/>
                <a:gd name="T16" fmla="*/ 114 w 129"/>
                <a:gd name="T17" fmla="*/ 20 h 139"/>
                <a:gd name="T18" fmla="*/ 71 w 129"/>
                <a:gd name="T19" fmla="*/ 20 h 139"/>
                <a:gd name="T20" fmla="*/ 21 w 129"/>
                <a:gd name="T21" fmla="*/ 70 h 139"/>
                <a:gd name="T22" fmla="*/ 21 w 129"/>
                <a:gd name="T23" fmla="*/ 113 h 139"/>
                <a:gd name="T24" fmla="*/ 30 w 129"/>
                <a:gd name="T25" fmla="*/ 122 h 139"/>
                <a:gd name="T26" fmla="*/ 51 w 129"/>
                <a:gd name="T27" fmla="*/ 131 h 139"/>
                <a:gd name="T28" fmla="*/ 73 w 129"/>
                <a:gd name="T29" fmla="*/ 122 h 139"/>
                <a:gd name="T30" fmla="*/ 106 w 129"/>
                <a:gd name="T31" fmla="*/ 89 h 139"/>
                <a:gd name="T32" fmla="*/ 112 w 129"/>
                <a:gd name="T33" fmla="*/ 95 h 139"/>
                <a:gd name="T34" fmla="*/ 78 w 129"/>
                <a:gd name="T35" fmla="*/ 128 h 139"/>
                <a:gd name="T36" fmla="*/ 51 w 129"/>
                <a:gd name="T3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139">
                  <a:moveTo>
                    <a:pt x="51" y="139"/>
                  </a:moveTo>
                  <a:cubicBezTo>
                    <a:pt x="41" y="139"/>
                    <a:pt x="32" y="135"/>
                    <a:pt x="25" y="128"/>
                  </a:cubicBezTo>
                  <a:cubicBezTo>
                    <a:pt x="15" y="119"/>
                    <a:pt x="15" y="119"/>
                    <a:pt x="15" y="119"/>
                  </a:cubicBezTo>
                  <a:cubicBezTo>
                    <a:pt x="0" y="104"/>
                    <a:pt x="0" y="80"/>
                    <a:pt x="15" y="65"/>
                  </a:cubicBezTo>
                  <a:cubicBezTo>
                    <a:pt x="66" y="14"/>
                    <a:pt x="66" y="14"/>
                    <a:pt x="66" y="14"/>
                  </a:cubicBezTo>
                  <a:cubicBezTo>
                    <a:pt x="80" y="0"/>
                    <a:pt x="105" y="0"/>
                    <a:pt x="119" y="14"/>
                  </a:cubicBezTo>
                  <a:cubicBezTo>
                    <a:pt x="129" y="24"/>
                    <a:pt x="129" y="24"/>
                    <a:pt x="129" y="24"/>
                  </a:cubicBezTo>
                  <a:cubicBezTo>
                    <a:pt x="123" y="29"/>
                    <a:pt x="123" y="29"/>
                    <a:pt x="123" y="29"/>
                  </a:cubicBezTo>
                  <a:cubicBezTo>
                    <a:pt x="114" y="20"/>
                    <a:pt x="114" y="20"/>
                    <a:pt x="114" y="20"/>
                  </a:cubicBezTo>
                  <a:cubicBezTo>
                    <a:pt x="102" y="8"/>
                    <a:pt x="83" y="8"/>
                    <a:pt x="71" y="20"/>
                  </a:cubicBezTo>
                  <a:cubicBezTo>
                    <a:pt x="21" y="70"/>
                    <a:pt x="21" y="70"/>
                    <a:pt x="21" y="70"/>
                  </a:cubicBezTo>
                  <a:cubicBezTo>
                    <a:pt x="9" y="82"/>
                    <a:pt x="9" y="101"/>
                    <a:pt x="21" y="113"/>
                  </a:cubicBezTo>
                  <a:cubicBezTo>
                    <a:pt x="30" y="122"/>
                    <a:pt x="30" y="122"/>
                    <a:pt x="30" y="122"/>
                  </a:cubicBezTo>
                  <a:cubicBezTo>
                    <a:pt x="36" y="128"/>
                    <a:pt x="43" y="131"/>
                    <a:pt x="51" y="131"/>
                  </a:cubicBezTo>
                  <a:cubicBezTo>
                    <a:pt x="60" y="131"/>
                    <a:pt x="67" y="128"/>
                    <a:pt x="73" y="122"/>
                  </a:cubicBezTo>
                  <a:cubicBezTo>
                    <a:pt x="106" y="89"/>
                    <a:pt x="106" y="89"/>
                    <a:pt x="106" y="89"/>
                  </a:cubicBezTo>
                  <a:cubicBezTo>
                    <a:pt x="112" y="95"/>
                    <a:pt x="112" y="95"/>
                    <a:pt x="112" y="95"/>
                  </a:cubicBezTo>
                  <a:cubicBezTo>
                    <a:pt x="78" y="128"/>
                    <a:pt x="78" y="128"/>
                    <a:pt x="78" y="128"/>
                  </a:cubicBezTo>
                  <a:cubicBezTo>
                    <a:pt x="71" y="135"/>
                    <a:pt x="62" y="139"/>
                    <a:pt x="5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Line 77"/>
            <p:cNvSpPr>
              <a:spLocks noChangeShapeType="1"/>
            </p:cNvSpPr>
            <p:nvPr/>
          </p:nvSpPr>
          <p:spPr bwMode="auto">
            <a:xfrm>
              <a:off x="5327651" y="562927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Line 78"/>
            <p:cNvSpPr>
              <a:spLocks noChangeShapeType="1"/>
            </p:cNvSpPr>
            <p:nvPr/>
          </p:nvSpPr>
          <p:spPr bwMode="auto">
            <a:xfrm>
              <a:off x="5327651" y="5629276"/>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51" name="Freeform 45"/>
          <p:cNvSpPr>
            <a:spLocks noEditPoints="1"/>
          </p:cNvSpPr>
          <p:nvPr/>
        </p:nvSpPr>
        <p:spPr bwMode="auto">
          <a:xfrm>
            <a:off x="2609677" y="1879993"/>
            <a:ext cx="284547" cy="270787"/>
          </a:xfrm>
          <a:custGeom>
            <a:avLst/>
            <a:gdLst>
              <a:gd name="T0" fmla="*/ 219 w 219"/>
              <a:gd name="T1" fmla="*/ 56 h 208"/>
              <a:gd name="T2" fmla="*/ 51 w 219"/>
              <a:gd name="T3" fmla="*/ 56 h 208"/>
              <a:gd name="T4" fmla="*/ 37 w 219"/>
              <a:gd name="T5" fmla="*/ 0 h 208"/>
              <a:gd name="T6" fmla="*/ 0 w 219"/>
              <a:gd name="T7" fmla="*/ 0 h 208"/>
              <a:gd name="T8" fmla="*/ 0 w 219"/>
              <a:gd name="T9" fmla="*/ 8 h 208"/>
              <a:gd name="T10" fmla="*/ 31 w 219"/>
              <a:gd name="T11" fmla="*/ 8 h 208"/>
              <a:gd name="T12" fmla="*/ 70 w 219"/>
              <a:gd name="T13" fmla="*/ 169 h 208"/>
              <a:gd name="T14" fmla="*/ 56 w 219"/>
              <a:gd name="T15" fmla="*/ 188 h 208"/>
              <a:gd name="T16" fmla="*/ 76 w 219"/>
              <a:gd name="T17" fmla="*/ 208 h 208"/>
              <a:gd name="T18" fmla="*/ 96 w 219"/>
              <a:gd name="T19" fmla="*/ 188 h 208"/>
              <a:gd name="T20" fmla="*/ 92 w 219"/>
              <a:gd name="T21" fmla="*/ 176 h 208"/>
              <a:gd name="T22" fmla="*/ 148 w 219"/>
              <a:gd name="T23" fmla="*/ 176 h 208"/>
              <a:gd name="T24" fmla="*/ 144 w 219"/>
              <a:gd name="T25" fmla="*/ 188 h 208"/>
              <a:gd name="T26" fmla="*/ 164 w 219"/>
              <a:gd name="T27" fmla="*/ 208 h 208"/>
              <a:gd name="T28" fmla="*/ 184 w 219"/>
              <a:gd name="T29" fmla="*/ 188 h 208"/>
              <a:gd name="T30" fmla="*/ 164 w 219"/>
              <a:gd name="T31" fmla="*/ 168 h 208"/>
              <a:gd name="T32" fmla="*/ 164 w 219"/>
              <a:gd name="T33" fmla="*/ 168 h 208"/>
              <a:gd name="T34" fmla="*/ 78 w 219"/>
              <a:gd name="T35" fmla="*/ 168 h 208"/>
              <a:gd name="T36" fmla="*/ 74 w 219"/>
              <a:gd name="T37" fmla="*/ 152 h 208"/>
              <a:gd name="T38" fmla="*/ 186 w 219"/>
              <a:gd name="T39" fmla="*/ 152 h 208"/>
              <a:gd name="T40" fmla="*/ 219 w 219"/>
              <a:gd name="T41" fmla="*/ 56 h 208"/>
              <a:gd name="T42" fmla="*/ 88 w 219"/>
              <a:gd name="T43" fmla="*/ 188 h 208"/>
              <a:gd name="T44" fmla="*/ 76 w 219"/>
              <a:gd name="T45" fmla="*/ 200 h 208"/>
              <a:gd name="T46" fmla="*/ 64 w 219"/>
              <a:gd name="T47" fmla="*/ 188 h 208"/>
              <a:gd name="T48" fmla="*/ 76 w 219"/>
              <a:gd name="T49" fmla="*/ 176 h 208"/>
              <a:gd name="T50" fmla="*/ 88 w 219"/>
              <a:gd name="T51" fmla="*/ 188 h 208"/>
              <a:gd name="T52" fmla="*/ 176 w 219"/>
              <a:gd name="T53" fmla="*/ 188 h 208"/>
              <a:gd name="T54" fmla="*/ 164 w 219"/>
              <a:gd name="T55" fmla="*/ 200 h 208"/>
              <a:gd name="T56" fmla="*/ 152 w 219"/>
              <a:gd name="T57" fmla="*/ 188 h 208"/>
              <a:gd name="T58" fmla="*/ 164 w 219"/>
              <a:gd name="T59" fmla="*/ 176 h 208"/>
              <a:gd name="T60" fmla="*/ 176 w 219"/>
              <a:gd name="T61" fmla="*/ 188 h 208"/>
              <a:gd name="T62" fmla="*/ 72 w 219"/>
              <a:gd name="T63" fmla="*/ 144 h 208"/>
              <a:gd name="T64" fmla="*/ 53 w 219"/>
              <a:gd name="T65" fmla="*/ 64 h 208"/>
              <a:gd name="T66" fmla="*/ 208 w 219"/>
              <a:gd name="T67" fmla="*/ 64 h 208"/>
              <a:gd name="T68" fmla="*/ 181 w 219"/>
              <a:gd name="T69" fmla="*/ 144 h 208"/>
              <a:gd name="T70" fmla="*/ 72 w 219"/>
              <a:gd name="T71" fmla="*/ 14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08">
                <a:moveTo>
                  <a:pt x="219" y="56"/>
                </a:moveTo>
                <a:cubicBezTo>
                  <a:pt x="51" y="56"/>
                  <a:pt x="51" y="56"/>
                  <a:pt x="51" y="56"/>
                </a:cubicBezTo>
                <a:cubicBezTo>
                  <a:pt x="37" y="0"/>
                  <a:pt x="37" y="0"/>
                  <a:pt x="37" y="0"/>
                </a:cubicBezTo>
                <a:cubicBezTo>
                  <a:pt x="0" y="0"/>
                  <a:pt x="0" y="0"/>
                  <a:pt x="0" y="0"/>
                </a:cubicBezTo>
                <a:cubicBezTo>
                  <a:pt x="0" y="8"/>
                  <a:pt x="0" y="8"/>
                  <a:pt x="0" y="8"/>
                </a:cubicBezTo>
                <a:cubicBezTo>
                  <a:pt x="31" y="8"/>
                  <a:pt x="31" y="8"/>
                  <a:pt x="31" y="8"/>
                </a:cubicBezTo>
                <a:cubicBezTo>
                  <a:pt x="70" y="169"/>
                  <a:pt x="70" y="169"/>
                  <a:pt x="70" y="169"/>
                </a:cubicBezTo>
                <a:cubicBezTo>
                  <a:pt x="62" y="171"/>
                  <a:pt x="56" y="179"/>
                  <a:pt x="56" y="188"/>
                </a:cubicBezTo>
                <a:cubicBezTo>
                  <a:pt x="56" y="199"/>
                  <a:pt x="65" y="208"/>
                  <a:pt x="76" y="208"/>
                </a:cubicBezTo>
                <a:cubicBezTo>
                  <a:pt x="87" y="208"/>
                  <a:pt x="96" y="199"/>
                  <a:pt x="96" y="188"/>
                </a:cubicBezTo>
                <a:cubicBezTo>
                  <a:pt x="96" y="183"/>
                  <a:pt x="94" y="179"/>
                  <a:pt x="92" y="176"/>
                </a:cubicBezTo>
                <a:cubicBezTo>
                  <a:pt x="148" y="176"/>
                  <a:pt x="148" y="176"/>
                  <a:pt x="148" y="176"/>
                </a:cubicBezTo>
                <a:cubicBezTo>
                  <a:pt x="145" y="179"/>
                  <a:pt x="144" y="183"/>
                  <a:pt x="144" y="188"/>
                </a:cubicBezTo>
                <a:cubicBezTo>
                  <a:pt x="144" y="199"/>
                  <a:pt x="153" y="208"/>
                  <a:pt x="164" y="208"/>
                </a:cubicBezTo>
                <a:cubicBezTo>
                  <a:pt x="175" y="208"/>
                  <a:pt x="184" y="199"/>
                  <a:pt x="184" y="188"/>
                </a:cubicBezTo>
                <a:cubicBezTo>
                  <a:pt x="184" y="177"/>
                  <a:pt x="175" y="168"/>
                  <a:pt x="164" y="168"/>
                </a:cubicBezTo>
                <a:cubicBezTo>
                  <a:pt x="164" y="168"/>
                  <a:pt x="164" y="168"/>
                  <a:pt x="164" y="168"/>
                </a:cubicBezTo>
                <a:cubicBezTo>
                  <a:pt x="78" y="168"/>
                  <a:pt x="78" y="168"/>
                  <a:pt x="78" y="168"/>
                </a:cubicBezTo>
                <a:cubicBezTo>
                  <a:pt x="74" y="152"/>
                  <a:pt x="74" y="152"/>
                  <a:pt x="74" y="152"/>
                </a:cubicBezTo>
                <a:cubicBezTo>
                  <a:pt x="186" y="152"/>
                  <a:pt x="186" y="152"/>
                  <a:pt x="186" y="152"/>
                </a:cubicBezTo>
                <a:lnTo>
                  <a:pt x="219" y="56"/>
                </a:lnTo>
                <a:close/>
                <a:moveTo>
                  <a:pt x="88" y="188"/>
                </a:moveTo>
                <a:cubicBezTo>
                  <a:pt x="88" y="194"/>
                  <a:pt x="82" y="200"/>
                  <a:pt x="76" y="200"/>
                </a:cubicBezTo>
                <a:cubicBezTo>
                  <a:pt x="69" y="200"/>
                  <a:pt x="64" y="194"/>
                  <a:pt x="64" y="188"/>
                </a:cubicBezTo>
                <a:cubicBezTo>
                  <a:pt x="64" y="181"/>
                  <a:pt x="69" y="176"/>
                  <a:pt x="76" y="176"/>
                </a:cubicBezTo>
                <a:cubicBezTo>
                  <a:pt x="82" y="176"/>
                  <a:pt x="88" y="181"/>
                  <a:pt x="88" y="188"/>
                </a:cubicBezTo>
                <a:close/>
                <a:moveTo>
                  <a:pt x="176" y="188"/>
                </a:moveTo>
                <a:cubicBezTo>
                  <a:pt x="176" y="194"/>
                  <a:pt x="170" y="200"/>
                  <a:pt x="164" y="200"/>
                </a:cubicBezTo>
                <a:cubicBezTo>
                  <a:pt x="157" y="200"/>
                  <a:pt x="152" y="194"/>
                  <a:pt x="152" y="188"/>
                </a:cubicBezTo>
                <a:cubicBezTo>
                  <a:pt x="152" y="181"/>
                  <a:pt x="157" y="176"/>
                  <a:pt x="164" y="176"/>
                </a:cubicBezTo>
                <a:cubicBezTo>
                  <a:pt x="170" y="176"/>
                  <a:pt x="176" y="181"/>
                  <a:pt x="176" y="188"/>
                </a:cubicBezTo>
                <a:close/>
                <a:moveTo>
                  <a:pt x="72" y="144"/>
                </a:moveTo>
                <a:cubicBezTo>
                  <a:pt x="53" y="64"/>
                  <a:pt x="53" y="64"/>
                  <a:pt x="53" y="64"/>
                </a:cubicBezTo>
                <a:cubicBezTo>
                  <a:pt x="208" y="64"/>
                  <a:pt x="208" y="64"/>
                  <a:pt x="208" y="64"/>
                </a:cubicBezTo>
                <a:cubicBezTo>
                  <a:pt x="181" y="144"/>
                  <a:pt x="181" y="144"/>
                  <a:pt x="181" y="144"/>
                </a:cubicBezTo>
                <a:lnTo>
                  <a:pt x="72" y="144"/>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文本框 46"/>
          <p:cNvSpPr txBox="1"/>
          <p:nvPr/>
        </p:nvSpPr>
        <p:spPr>
          <a:xfrm>
            <a:off x="3839426" y="1808757"/>
            <a:ext cx="1654953"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76"/>
          <p:cNvSpPr txBox="1"/>
          <p:nvPr/>
        </p:nvSpPr>
        <p:spPr>
          <a:xfrm>
            <a:off x="3839426" y="2749592"/>
            <a:ext cx="1654953"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文本框 82"/>
          <p:cNvSpPr txBox="1"/>
          <p:nvPr/>
        </p:nvSpPr>
        <p:spPr>
          <a:xfrm>
            <a:off x="3839426" y="3740274"/>
            <a:ext cx="1654953"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2" name="文本框 85"/>
          <p:cNvSpPr txBox="1"/>
          <p:nvPr/>
        </p:nvSpPr>
        <p:spPr>
          <a:xfrm>
            <a:off x="3839426" y="4708796"/>
            <a:ext cx="1654953" cy="369332"/>
          </a:xfrm>
          <a:prstGeom prst="rect">
            <a:avLst/>
          </a:prstGeom>
          <a:noFill/>
        </p:spPr>
        <p:txBody>
          <a:bodyPr wrap="squar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12</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77" name="矩形 76"/>
          <p:cNvSpPr/>
          <p:nvPr/>
        </p:nvSpPr>
        <p:spPr>
          <a:xfrm>
            <a:off x="6386306" y="1412776"/>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8" name="矩形 47"/>
          <p:cNvSpPr>
            <a:spLocks noChangeArrowheads="1"/>
          </p:cNvSpPr>
          <p:nvPr/>
        </p:nvSpPr>
        <p:spPr bwMode="auto">
          <a:xfrm>
            <a:off x="6385619" y="171401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9" name="矩形 78"/>
          <p:cNvSpPr/>
          <p:nvPr/>
        </p:nvSpPr>
        <p:spPr>
          <a:xfrm>
            <a:off x="6386306" y="2468522"/>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矩形 47"/>
          <p:cNvSpPr>
            <a:spLocks noChangeArrowheads="1"/>
          </p:cNvSpPr>
          <p:nvPr/>
        </p:nvSpPr>
        <p:spPr bwMode="auto">
          <a:xfrm>
            <a:off x="6385619" y="276976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1" name="矩形 80"/>
          <p:cNvSpPr/>
          <p:nvPr/>
        </p:nvSpPr>
        <p:spPr>
          <a:xfrm>
            <a:off x="6386306" y="3548642"/>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 name="矩形 47"/>
          <p:cNvSpPr>
            <a:spLocks noChangeArrowheads="1"/>
          </p:cNvSpPr>
          <p:nvPr/>
        </p:nvSpPr>
        <p:spPr bwMode="auto">
          <a:xfrm>
            <a:off x="6385619" y="384988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3" name="矩形 82"/>
          <p:cNvSpPr/>
          <p:nvPr/>
        </p:nvSpPr>
        <p:spPr>
          <a:xfrm>
            <a:off x="6386306" y="4534593"/>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矩形 47"/>
          <p:cNvSpPr>
            <a:spLocks noChangeArrowheads="1"/>
          </p:cNvSpPr>
          <p:nvPr/>
        </p:nvSpPr>
        <p:spPr bwMode="auto">
          <a:xfrm>
            <a:off x="6385619" y="4835834"/>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5" name="TextBox 84"/>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 presetClass="entr" presetSubtype="2" fill="hold" grpId="0"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1+#ppt_w/2"/>
                                          </p:val>
                                        </p:tav>
                                        <p:tav tm="100000">
                                          <p:val>
                                            <p:strVal val="#ppt_x"/>
                                          </p:val>
                                        </p:tav>
                                      </p:tavLst>
                                    </p:anim>
                                    <p:anim calcmode="lin" valueType="num">
                                      <p:cBhvr additive="base">
                                        <p:cTn id="34" dur="500" fill="hold"/>
                                        <p:tgtEl>
                                          <p:spTgt spid="77"/>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2"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additive="base">
                                        <p:cTn id="38" dur="500" fill="hold"/>
                                        <p:tgtEl>
                                          <p:spTgt spid="78"/>
                                        </p:tgtEl>
                                        <p:attrNameLst>
                                          <p:attrName>ppt_x</p:attrName>
                                        </p:attrNameLst>
                                      </p:cBhvr>
                                      <p:tavLst>
                                        <p:tav tm="0">
                                          <p:val>
                                            <p:strVal val="1+#ppt_w/2"/>
                                          </p:val>
                                        </p:tav>
                                        <p:tav tm="100000">
                                          <p:val>
                                            <p:strVal val="#ppt_x"/>
                                          </p:val>
                                        </p:tav>
                                      </p:tavLst>
                                    </p:anim>
                                    <p:anim calcmode="lin" valueType="num">
                                      <p:cBhvr additive="base">
                                        <p:cTn id="39" dur="500" fill="hold"/>
                                        <p:tgtEl>
                                          <p:spTgt spid="78"/>
                                        </p:tgtEl>
                                        <p:attrNameLst>
                                          <p:attrName>ppt_y</p:attrName>
                                        </p:attrNameLst>
                                      </p:cBhvr>
                                      <p:tavLst>
                                        <p:tav tm="0">
                                          <p:val>
                                            <p:strVal val="#ppt_y"/>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5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50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0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1000"/>
                                        <p:tgtEl>
                                          <p:spTgt spid="56"/>
                                        </p:tgtEl>
                                      </p:cBhvr>
                                    </p:animEffect>
                                    <p:anim calcmode="lin" valueType="num">
                                      <p:cBhvr>
                                        <p:cTn id="63" dur="1000" fill="hold"/>
                                        <p:tgtEl>
                                          <p:spTgt spid="56"/>
                                        </p:tgtEl>
                                        <p:attrNameLst>
                                          <p:attrName>ppt_x</p:attrName>
                                        </p:attrNameLst>
                                      </p:cBhvr>
                                      <p:tavLst>
                                        <p:tav tm="0">
                                          <p:val>
                                            <p:strVal val="#ppt_x"/>
                                          </p:val>
                                        </p:tav>
                                        <p:tav tm="100000">
                                          <p:val>
                                            <p:strVal val="#ppt_x"/>
                                          </p:val>
                                        </p:tav>
                                      </p:tavLst>
                                    </p:anim>
                                    <p:anim calcmode="lin" valueType="num">
                                      <p:cBhvr>
                                        <p:cTn id="64" dur="1000" fill="hold"/>
                                        <p:tgtEl>
                                          <p:spTgt spid="56"/>
                                        </p:tgtEl>
                                        <p:attrNameLst>
                                          <p:attrName>ppt_y</p:attrName>
                                        </p:attrNameLst>
                                      </p:cBhvr>
                                      <p:tavLst>
                                        <p:tav tm="0">
                                          <p:val>
                                            <p:strVal val="#ppt_y+.1"/>
                                          </p:val>
                                        </p:tav>
                                        <p:tav tm="100000">
                                          <p:val>
                                            <p:strVal val="#ppt_y"/>
                                          </p:val>
                                        </p:tav>
                                      </p:tavLst>
                                    </p:anim>
                                  </p:childTnLst>
                                </p:cTn>
                              </p:par>
                            </p:childTnLst>
                          </p:cTn>
                        </p:par>
                        <p:par>
                          <p:cTn id="65" fill="hold">
                            <p:stCondLst>
                              <p:cond delay="2500"/>
                            </p:stCondLst>
                            <p:childTnLst>
                              <p:par>
                                <p:cTn id="66" presetID="42" presetClass="entr" presetSubtype="0"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2" presetClass="entr" presetSubtype="2" fill="hold" grpId="0" nodeType="afterEffect">
                                  <p:stCondLst>
                                    <p:cond delay="0"/>
                                  </p:stCondLst>
                                  <p:childTnLst>
                                    <p:set>
                                      <p:cBhvr>
                                        <p:cTn id="73" dur="1" fill="hold">
                                          <p:stCondLst>
                                            <p:cond delay="0"/>
                                          </p:stCondLst>
                                        </p:cTn>
                                        <p:tgtEl>
                                          <p:spTgt spid="79"/>
                                        </p:tgtEl>
                                        <p:attrNameLst>
                                          <p:attrName>style.visibility</p:attrName>
                                        </p:attrNameLst>
                                      </p:cBhvr>
                                      <p:to>
                                        <p:strVal val="visible"/>
                                      </p:to>
                                    </p:set>
                                    <p:anim calcmode="lin" valueType="num">
                                      <p:cBhvr additive="base">
                                        <p:cTn id="74" dur="500" fill="hold"/>
                                        <p:tgtEl>
                                          <p:spTgt spid="79"/>
                                        </p:tgtEl>
                                        <p:attrNameLst>
                                          <p:attrName>ppt_x</p:attrName>
                                        </p:attrNameLst>
                                      </p:cBhvr>
                                      <p:tavLst>
                                        <p:tav tm="0">
                                          <p:val>
                                            <p:strVal val="1+#ppt_w/2"/>
                                          </p:val>
                                        </p:tav>
                                        <p:tav tm="100000">
                                          <p:val>
                                            <p:strVal val="#ppt_x"/>
                                          </p:val>
                                        </p:tav>
                                      </p:tavLst>
                                    </p:anim>
                                    <p:anim calcmode="lin" valueType="num">
                                      <p:cBhvr additive="base">
                                        <p:cTn id="75" dur="500" fill="hold"/>
                                        <p:tgtEl>
                                          <p:spTgt spid="79"/>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2" presetClass="entr" presetSubtype="2" fill="hold" grpId="0" nodeType="afterEffect">
                                  <p:stCondLst>
                                    <p:cond delay="0"/>
                                  </p:stCondLst>
                                  <p:childTnLst>
                                    <p:set>
                                      <p:cBhvr>
                                        <p:cTn id="78" dur="1" fill="hold">
                                          <p:stCondLst>
                                            <p:cond delay="0"/>
                                          </p:stCondLst>
                                        </p:cTn>
                                        <p:tgtEl>
                                          <p:spTgt spid="80"/>
                                        </p:tgtEl>
                                        <p:attrNameLst>
                                          <p:attrName>style.visibility</p:attrName>
                                        </p:attrNameLst>
                                      </p:cBhvr>
                                      <p:to>
                                        <p:strVal val="visible"/>
                                      </p:to>
                                    </p:set>
                                    <p:anim calcmode="lin" valueType="num">
                                      <p:cBhvr additive="base">
                                        <p:cTn id="79" dur="500" fill="hold"/>
                                        <p:tgtEl>
                                          <p:spTgt spid="80"/>
                                        </p:tgtEl>
                                        <p:attrNameLst>
                                          <p:attrName>ppt_x</p:attrName>
                                        </p:attrNameLst>
                                      </p:cBhvr>
                                      <p:tavLst>
                                        <p:tav tm="0">
                                          <p:val>
                                            <p:strVal val="1+#ppt_w/2"/>
                                          </p:val>
                                        </p:tav>
                                        <p:tav tm="100000">
                                          <p:val>
                                            <p:strVal val="#ppt_x"/>
                                          </p:val>
                                        </p:tav>
                                      </p:tavLst>
                                    </p:anim>
                                    <p:anim calcmode="lin" valueType="num">
                                      <p:cBhvr additive="base">
                                        <p:cTn id="80" dur="500" fill="hold"/>
                                        <p:tgtEl>
                                          <p:spTgt spid="80"/>
                                        </p:tgtEl>
                                        <p:attrNameLst>
                                          <p:attrName>ppt_y</p:attrName>
                                        </p:attrNameLst>
                                      </p:cBhvr>
                                      <p:tavLst>
                                        <p:tav tm="0">
                                          <p:val>
                                            <p:strVal val="#ppt_y"/>
                                          </p:val>
                                        </p:tav>
                                        <p:tav tm="100000">
                                          <p:val>
                                            <p:strVal val="#ppt_y"/>
                                          </p:val>
                                        </p:tav>
                                      </p:tavLst>
                                    </p:anim>
                                  </p:childTnLst>
                                </p:cTn>
                              </p:par>
                            </p:childTnLst>
                          </p:cTn>
                        </p:par>
                        <p:par>
                          <p:cTn id="81" fill="hold">
                            <p:stCondLst>
                              <p:cond delay="4500"/>
                            </p:stCondLst>
                            <p:childTnLst>
                              <p:par>
                                <p:cTn id="82" presetID="42" presetClass="entr" presetSubtype="0" fill="hold"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50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1000"/>
                                        <p:tgtEl>
                                          <p:spTgt spid="15"/>
                                        </p:tgtEl>
                                      </p:cBhvr>
                                    </p:animEffect>
                                    <p:anim calcmode="lin" valueType="num">
                                      <p:cBhvr>
                                        <p:cTn id="90" dur="1000" fill="hold"/>
                                        <p:tgtEl>
                                          <p:spTgt spid="15"/>
                                        </p:tgtEl>
                                        <p:attrNameLst>
                                          <p:attrName>ppt_x</p:attrName>
                                        </p:attrNameLst>
                                      </p:cBhvr>
                                      <p:tavLst>
                                        <p:tav tm="0">
                                          <p:val>
                                            <p:strVal val="#ppt_x"/>
                                          </p:val>
                                        </p:tav>
                                        <p:tav tm="100000">
                                          <p:val>
                                            <p:strVal val="#ppt_x"/>
                                          </p:val>
                                        </p:tav>
                                      </p:tavLst>
                                    </p:anim>
                                    <p:anim calcmode="lin" valueType="num">
                                      <p:cBhvr>
                                        <p:cTn id="91" dur="1000" fill="hold"/>
                                        <p:tgtEl>
                                          <p:spTgt spid="1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50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50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1000"/>
                                        <p:tgtEl>
                                          <p:spTgt spid="39"/>
                                        </p:tgtEl>
                                      </p:cBhvr>
                                    </p:animEffect>
                                    <p:anim calcmode="lin" valueType="num">
                                      <p:cBhvr>
                                        <p:cTn id="105" dur="1000" fill="hold"/>
                                        <p:tgtEl>
                                          <p:spTgt spid="39"/>
                                        </p:tgtEl>
                                        <p:attrNameLst>
                                          <p:attrName>ppt_x</p:attrName>
                                        </p:attrNameLst>
                                      </p:cBhvr>
                                      <p:tavLst>
                                        <p:tav tm="0">
                                          <p:val>
                                            <p:strVal val="#ppt_x"/>
                                          </p:val>
                                        </p:tav>
                                        <p:tav tm="100000">
                                          <p:val>
                                            <p:strVal val="#ppt_x"/>
                                          </p:val>
                                        </p:tav>
                                      </p:tavLst>
                                    </p:anim>
                                    <p:anim calcmode="lin" valueType="num">
                                      <p:cBhvr>
                                        <p:cTn id="106" dur="1000" fill="hold"/>
                                        <p:tgtEl>
                                          <p:spTgt spid="39"/>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50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59"/>
                                        </p:tgtEl>
                                        <p:attrNameLst>
                                          <p:attrName>style.visibility</p:attrName>
                                        </p:attrNameLst>
                                      </p:cBhvr>
                                      <p:to>
                                        <p:strVal val="visible"/>
                                      </p:to>
                                    </p:set>
                                    <p:animEffect transition="in" filter="fade">
                                      <p:cBhvr>
                                        <p:cTn id="114" dur="1000"/>
                                        <p:tgtEl>
                                          <p:spTgt spid="59"/>
                                        </p:tgtEl>
                                      </p:cBhvr>
                                    </p:animEffect>
                                    <p:anim calcmode="lin" valueType="num">
                                      <p:cBhvr>
                                        <p:cTn id="115" dur="1000" fill="hold"/>
                                        <p:tgtEl>
                                          <p:spTgt spid="59"/>
                                        </p:tgtEl>
                                        <p:attrNameLst>
                                          <p:attrName>ppt_x</p:attrName>
                                        </p:attrNameLst>
                                      </p:cBhvr>
                                      <p:tavLst>
                                        <p:tav tm="0">
                                          <p:val>
                                            <p:strVal val="#ppt_x"/>
                                          </p:val>
                                        </p:tav>
                                        <p:tav tm="100000">
                                          <p:val>
                                            <p:strVal val="#ppt_x"/>
                                          </p:val>
                                        </p:tav>
                                      </p:tavLst>
                                    </p:anim>
                                    <p:anim calcmode="lin" valueType="num">
                                      <p:cBhvr>
                                        <p:cTn id="116" dur="1000" fill="hold"/>
                                        <p:tgtEl>
                                          <p:spTgt spid="59"/>
                                        </p:tgtEl>
                                        <p:attrNameLst>
                                          <p:attrName>ppt_y</p:attrName>
                                        </p:attrNameLst>
                                      </p:cBhvr>
                                      <p:tavLst>
                                        <p:tav tm="0">
                                          <p:val>
                                            <p:strVal val="#ppt_y+.1"/>
                                          </p:val>
                                        </p:tav>
                                        <p:tav tm="100000">
                                          <p:val>
                                            <p:strVal val="#ppt_y"/>
                                          </p:val>
                                        </p:tav>
                                      </p:tavLst>
                                    </p:anim>
                                  </p:childTnLst>
                                </p:cTn>
                              </p:par>
                            </p:childTnLst>
                          </p:cTn>
                        </p:par>
                        <p:par>
                          <p:cTn id="117" fill="hold">
                            <p:stCondLst>
                              <p:cond delay="5500"/>
                            </p:stCondLst>
                            <p:childTnLst>
                              <p:par>
                                <p:cTn id="118" presetID="2" presetClass="entr" presetSubtype="2" fill="hold" grpId="0" nodeType="afterEffect">
                                  <p:stCondLst>
                                    <p:cond delay="0"/>
                                  </p:stCondLst>
                                  <p:childTnLst>
                                    <p:set>
                                      <p:cBhvr>
                                        <p:cTn id="119" dur="1" fill="hold">
                                          <p:stCondLst>
                                            <p:cond delay="0"/>
                                          </p:stCondLst>
                                        </p:cTn>
                                        <p:tgtEl>
                                          <p:spTgt spid="81"/>
                                        </p:tgtEl>
                                        <p:attrNameLst>
                                          <p:attrName>style.visibility</p:attrName>
                                        </p:attrNameLst>
                                      </p:cBhvr>
                                      <p:to>
                                        <p:strVal val="visible"/>
                                      </p:to>
                                    </p:set>
                                    <p:anim calcmode="lin" valueType="num">
                                      <p:cBhvr additive="base">
                                        <p:cTn id="120" dur="500" fill="hold"/>
                                        <p:tgtEl>
                                          <p:spTgt spid="81"/>
                                        </p:tgtEl>
                                        <p:attrNameLst>
                                          <p:attrName>ppt_x</p:attrName>
                                        </p:attrNameLst>
                                      </p:cBhvr>
                                      <p:tavLst>
                                        <p:tav tm="0">
                                          <p:val>
                                            <p:strVal val="1+#ppt_w/2"/>
                                          </p:val>
                                        </p:tav>
                                        <p:tav tm="100000">
                                          <p:val>
                                            <p:strVal val="#ppt_x"/>
                                          </p:val>
                                        </p:tav>
                                      </p:tavLst>
                                    </p:anim>
                                    <p:anim calcmode="lin" valueType="num">
                                      <p:cBhvr additive="base">
                                        <p:cTn id="121" dur="500" fill="hold"/>
                                        <p:tgtEl>
                                          <p:spTgt spid="81"/>
                                        </p:tgtEl>
                                        <p:attrNameLst>
                                          <p:attrName>ppt_y</p:attrName>
                                        </p:attrNameLst>
                                      </p:cBhvr>
                                      <p:tavLst>
                                        <p:tav tm="0">
                                          <p:val>
                                            <p:strVal val="#ppt_y"/>
                                          </p:val>
                                        </p:tav>
                                        <p:tav tm="100000">
                                          <p:val>
                                            <p:strVal val="#ppt_y"/>
                                          </p:val>
                                        </p:tav>
                                      </p:tavLst>
                                    </p:anim>
                                  </p:childTnLst>
                                </p:cTn>
                              </p:par>
                            </p:childTnLst>
                          </p:cTn>
                        </p:par>
                        <p:par>
                          <p:cTn id="122" fill="hold">
                            <p:stCondLst>
                              <p:cond delay="6000"/>
                            </p:stCondLst>
                            <p:childTnLst>
                              <p:par>
                                <p:cTn id="123" presetID="2" presetClass="entr" presetSubtype="2" fill="hold" grpId="0"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additive="base">
                                        <p:cTn id="125" dur="500" fill="hold"/>
                                        <p:tgtEl>
                                          <p:spTgt spid="82"/>
                                        </p:tgtEl>
                                        <p:attrNameLst>
                                          <p:attrName>ppt_x</p:attrName>
                                        </p:attrNameLst>
                                      </p:cBhvr>
                                      <p:tavLst>
                                        <p:tav tm="0">
                                          <p:val>
                                            <p:strVal val="1+#ppt_w/2"/>
                                          </p:val>
                                        </p:tav>
                                        <p:tav tm="100000">
                                          <p:val>
                                            <p:strVal val="#ppt_x"/>
                                          </p:val>
                                        </p:tav>
                                      </p:tavLst>
                                    </p:anim>
                                    <p:anim calcmode="lin" valueType="num">
                                      <p:cBhvr additive="base">
                                        <p:cTn id="126" dur="500" fill="hold"/>
                                        <p:tgtEl>
                                          <p:spTgt spid="82"/>
                                        </p:tgtEl>
                                        <p:attrNameLst>
                                          <p:attrName>ppt_y</p:attrName>
                                        </p:attrNameLst>
                                      </p:cBhvr>
                                      <p:tavLst>
                                        <p:tav tm="0">
                                          <p:val>
                                            <p:strVal val="#ppt_y"/>
                                          </p:val>
                                        </p:tav>
                                        <p:tav tm="100000">
                                          <p:val>
                                            <p:strVal val="#ppt_y"/>
                                          </p:val>
                                        </p:tav>
                                      </p:tavLst>
                                    </p:anim>
                                  </p:childTnLst>
                                </p:cTn>
                              </p:par>
                              <p:par>
                                <p:cTn id="127" presetID="42" presetClass="entr" presetSubtype="0" fill="hold" grpId="0" nodeType="withEffect">
                                  <p:stCondLst>
                                    <p:cond delay="500"/>
                                  </p:stCondLst>
                                  <p:childTnLst>
                                    <p:set>
                                      <p:cBhvr>
                                        <p:cTn id="128" dur="1" fill="hold">
                                          <p:stCondLst>
                                            <p:cond delay="0"/>
                                          </p:stCondLst>
                                        </p:cTn>
                                        <p:tgtEl>
                                          <p:spTgt spid="24"/>
                                        </p:tgtEl>
                                        <p:attrNameLst>
                                          <p:attrName>style.visibility</p:attrName>
                                        </p:attrNameLst>
                                      </p:cBhvr>
                                      <p:to>
                                        <p:strVal val="visible"/>
                                      </p:to>
                                    </p:set>
                                    <p:animEffect transition="in" filter="fade">
                                      <p:cBhvr>
                                        <p:cTn id="129" dur="1000"/>
                                        <p:tgtEl>
                                          <p:spTgt spid="24"/>
                                        </p:tgtEl>
                                      </p:cBhvr>
                                    </p:animEffect>
                                    <p:anim calcmode="lin" valueType="num">
                                      <p:cBhvr>
                                        <p:cTn id="130" dur="1000" fill="hold"/>
                                        <p:tgtEl>
                                          <p:spTgt spid="24"/>
                                        </p:tgtEl>
                                        <p:attrNameLst>
                                          <p:attrName>ppt_x</p:attrName>
                                        </p:attrNameLst>
                                      </p:cBhvr>
                                      <p:tavLst>
                                        <p:tav tm="0">
                                          <p:val>
                                            <p:strVal val="#ppt_x"/>
                                          </p:val>
                                        </p:tav>
                                        <p:tav tm="100000">
                                          <p:val>
                                            <p:strVal val="#ppt_x"/>
                                          </p:val>
                                        </p:tav>
                                      </p:tavLst>
                                    </p:anim>
                                    <p:anim calcmode="lin" valueType="num">
                                      <p:cBhvr>
                                        <p:cTn id="131" dur="1000" fill="hold"/>
                                        <p:tgtEl>
                                          <p:spTgt spid="24"/>
                                        </p:tgtEl>
                                        <p:attrNameLst>
                                          <p:attrName>ppt_y</p:attrName>
                                        </p:attrNameLst>
                                      </p:cBhvr>
                                      <p:tavLst>
                                        <p:tav tm="0">
                                          <p:val>
                                            <p:strVal val="#ppt_y+.1"/>
                                          </p:val>
                                        </p:tav>
                                        <p:tav tm="100000">
                                          <p:val>
                                            <p:strVal val="#ppt_y"/>
                                          </p:val>
                                        </p:tav>
                                      </p:tavLst>
                                    </p:anim>
                                  </p:childTnLst>
                                </p:cTn>
                              </p:par>
                              <p:par>
                                <p:cTn id="132" presetID="42" presetClass="entr" presetSubtype="0" fill="hold" nodeType="withEffect">
                                  <p:stCondLst>
                                    <p:cond delay="50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1000"/>
                                        <p:tgtEl>
                                          <p:spTgt spid="34"/>
                                        </p:tgtEl>
                                      </p:cBhvr>
                                    </p:animEffect>
                                    <p:anim calcmode="lin" valueType="num">
                                      <p:cBhvr>
                                        <p:cTn id="135" dur="1000" fill="hold"/>
                                        <p:tgtEl>
                                          <p:spTgt spid="34"/>
                                        </p:tgtEl>
                                        <p:attrNameLst>
                                          <p:attrName>ppt_x</p:attrName>
                                        </p:attrNameLst>
                                      </p:cBhvr>
                                      <p:tavLst>
                                        <p:tav tm="0">
                                          <p:val>
                                            <p:strVal val="#ppt_x"/>
                                          </p:val>
                                        </p:tav>
                                        <p:tav tm="100000">
                                          <p:val>
                                            <p:strVal val="#ppt_x"/>
                                          </p:val>
                                        </p:tav>
                                      </p:tavLst>
                                    </p:anim>
                                    <p:anim calcmode="lin" valueType="num">
                                      <p:cBhvr>
                                        <p:cTn id="136" dur="1000" fill="hold"/>
                                        <p:tgtEl>
                                          <p:spTgt spid="34"/>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500"/>
                                  </p:stCondLst>
                                  <p:childTnLst>
                                    <p:set>
                                      <p:cBhvr>
                                        <p:cTn id="138" dur="1" fill="hold">
                                          <p:stCondLst>
                                            <p:cond delay="0"/>
                                          </p:stCondLst>
                                        </p:cTn>
                                        <p:tgtEl>
                                          <p:spTgt spid="38"/>
                                        </p:tgtEl>
                                        <p:attrNameLst>
                                          <p:attrName>style.visibility</p:attrName>
                                        </p:attrNameLst>
                                      </p:cBhvr>
                                      <p:to>
                                        <p:strVal val="visible"/>
                                      </p:to>
                                    </p:set>
                                    <p:animEffect transition="in" filter="fade">
                                      <p:cBhvr>
                                        <p:cTn id="139" dur="1000"/>
                                        <p:tgtEl>
                                          <p:spTgt spid="38"/>
                                        </p:tgtEl>
                                      </p:cBhvr>
                                    </p:animEffect>
                                    <p:anim calcmode="lin" valueType="num">
                                      <p:cBhvr>
                                        <p:cTn id="140" dur="1000" fill="hold"/>
                                        <p:tgtEl>
                                          <p:spTgt spid="38"/>
                                        </p:tgtEl>
                                        <p:attrNameLst>
                                          <p:attrName>ppt_x</p:attrName>
                                        </p:attrNameLst>
                                      </p:cBhvr>
                                      <p:tavLst>
                                        <p:tav tm="0">
                                          <p:val>
                                            <p:strVal val="#ppt_x"/>
                                          </p:val>
                                        </p:tav>
                                        <p:tav tm="100000">
                                          <p:val>
                                            <p:strVal val="#ppt_x"/>
                                          </p:val>
                                        </p:tav>
                                      </p:tavLst>
                                    </p:anim>
                                    <p:anim calcmode="lin" valueType="num">
                                      <p:cBhvr>
                                        <p:cTn id="141" dur="1000" fill="hold"/>
                                        <p:tgtEl>
                                          <p:spTgt spid="38"/>
                                        </p:tgtEl>
                                        <p:attrNameLst>
                                          <p:attrName>ppt_y</p:attrName>
                                        </p:attrNameLst>
                                      </p:cBhvr>
                                      <p:tavLst>
                                        <p:tav tm="0">
                                          <p:val>
                                            <p:strVal val="#ppt_y+.1"/>
                                          </p:val>
                                        </p:tav>
                                        <p:tav tm="100000">
                                          <p:val>
                                            <p:strVal val="#ppt_y"/>
                                          </p:val>
                                        </p:tav>
                                      </p:tavLst>
                                    </p:anim>
                                  </p:childTnLst>
                                </p:cTn>
                              </p:par>
                              <p:par>
                                <p:cTn id="142" presetID="42" presetClass="entr" presetSubtype="0" fill="hold" nodeType="withEffect">
                                  <p:stCondLst>
                                    <p:cond delay="500"/>
                                  </p:stCondLst>
                                  <p:childTnLst>
                                    <p:set>
                                      <p:cBhvr>
                                        <p:cTn id="143" dur="1" fill="hold">
                                          <p:stCondLst>
                                            <p:cond delay="0"/>
                                          </p:stCondLst>
                                        </p:cTn>
                                        <p:tgtEl>
                                          <p:spTgt spid="42"/>
                                        </p:tgtEl>
                                        <p:attrNameLst>
                                          <p:attrName>style.visibility</p:attrName>
                                        </p:attrNameLst>
                                      </p:cBhvr>
                                      <p:to>
                                        <p:strVal val="visible"/>
                                      </p:to>
                                    </p:set>
                                    <p:animEffect transition="in" filter="fade">
                                      <p:cBhvr>
                                        <p:cTn id="144" dur="1000"/>
                                        <p:tgtEl>
                                          <p:spTgt spid="42"/>
                                        </p:tgtEl>
                                      </p:cBhvr>
                                    </p:animEffect>
                                    <p:anim calcmode="lin" valueType="num">
                                      <p:cBhvr>
                                        <p:cTn id="145" dur="1000" fill="hold"/>
                                        <p:tgtEl>
                                          <p:spTgt spid="42"/>
                                        </p:tgtEl>
                                        <p:attrNameLst>
                                          <p:attrName>ppt_x</p:attrName>
                                        </p:attrNameLst>
                                      </p:cBhvr>
                                      <p:tavLst>
                                        <p:tav tm="0">
                                          <p:val>
                                            <p:strVal val="#ppt_x"/>
                                          </p:val>
                                        </p:tav>
                                        <p:tav tm="100000">
                                          <p:val>
                                            <p:strVal val="#ppt_x"/>
                                          </p:val>
                                        </p:tav>
                                      </p:tavLst>
                                    </p:anim>
                                    <p:anim calcmode="lin" valueType="num">
                                      <p:cBhvr>
                                        <p:cTn id="146" dur="1000" fill="hold"/>
                                        <p:tgtEl>
                                          <p:spTgt spid="42"/>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50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1000"/>
                                        <p:tgtEl>
                                          <p:spTgt spid="62"/>
                                        </p:tgtEl>
                                      </p:cBhvr>
                                    </p:animEffect>
                                    <p:anim calcmode="lin" valueType="num">
                                      <p:cBhvr>
                                        <p:cTn id="150" dur="1000" fill="hold"/>
                                        <p:tgtEl>
                                          <p:spTgt spid="62"/>
                                        </p:tgtEl>
                                        <p:attrNameLst>
                                          <p:attrName>ppt_x</p:attrName>
                                        </p:attrNameLst>
                                      </p:cBhvr>
                                      <p:tavLst>
                                        <p:tav tm="0">
                                          <p:val>
                                            <p:strVal val="#ppt_x"/>
                                          </p:val>
                                        </p:tav>
                                        <p:tav tm="100000">
                                          <p:val>
                                            <p:strVal val="#ppt_x"/>
                                          </p:val>
                                        </p:tav>
                                      </p:tavLst>
                                    </p:anim>
                                    <p:anim calcmode="lin" valueType="num">
                                      <p:cBhvr>
                                        <p:cTn id="151" dur="1000" fill="hold"/>
                                        <p:tgtEl>
                                          <p:spTgt spid="62"/>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42" presetClass="entr" presetSubtype="0" fill="hold" nodeType="afterEffect">
                                  <p:stCondLst>
                                    <p:cond delay="0"/>
                                  </p:stCondLst>
                                  <p:childTnLst>
                                    <p:set>
                                      <p:cBhvr>
                                        <p:cTn id="154" dur="1" fill="hold">
                                          <p:stCondLst>
                                            <p:cond delay="0"/>
                                          </p:stCondLst>
                                        </p:cTn>
                                        <p:tgtEl>
                                          <p:spTgt spid="16"/>
                                        </p:tgtEl>
                                        <p:attrNameLst>
                                          <p:attrName>style.visibility</p:attrName>
                                        </p:attrNameLst>
                                      </p:cBhvr>
                                      <p:to>
                                        <p:strVal val="visible"/>
                                      </p:to>
                                    </p:set>
                                    <p:animEffect transition="in" filter="fade">
                                      <p:cBhvr>
                                        <p:cTn id="155" dur="1000"/>
                                        <p:tgtEl>
                                          <p:spTgt spid="16"/>
                                        </p:tgtEl>
                                      </p:cBhvr>
                                    </p:animEffect>
                                    <p:anim calcmode="lin" valueType="num">
                                      <p:cBhvr>
                                        <p:cTn id="156" dur="1000" fill="hold"/>
                                        <p:tgtEl>
                                          <p:spTgt spid="16"/>
                                        </p:tgtEl>
                                        <p:attrNameLst>
                                          <p:attrName>ppt_x</p:attrName>
                                        </p:attrNameLst>
                                      </p:cBhvr>
                                      <p:tavLst>
                                        <p:tav tm="0">
                                          <p:val>
                                            <p:strVal val="#ppt_x"/>
                                          </p:val>
                                        </p:tav>
                                        <p:tav tm="100000">
                                          <p:val>
                                            <p:strVal val="#ppt_x"/>
                                          </p:val>
                                        </p:tav>
                                      </p:tavLst>
                                    </p:anim>
                                    <p:anim calcmode="lin" valueType="num">
                                      <p:cBhvr>
                                        <p:cTn id="157" dur="1000" fill="hold"/>
                                        <p:tgtEl>
                                          <p:spTgt spid="16"/>
                                        </p:tgtEl>
                                        <p:attrNameLst>
                                          <p:attrName>ppt_y</p:attrName>
                                        </p:attrNameLst>
                                      </p:cBhvr>
                                      <p:tavLst>
                                        <p:tav tm="0">
                                          <p:val>
                                            <p:strVal val="#ppt_y+.1"/>
                                          </p:val>
                                        </p:tav>
                                        <p:tav tm="100000">
                                          <p:val>
                                            <p:strVal val="#ppt_y"/>
                                          </p:val>
                                        </p:tav>
                                      </p:tavLst>
                                    </p:anim>
                                  </p:childTnLst>
                                </p:cTn>
                              </p:par>
                            </p:childTnLst>
                          </p:cTn>
                        </p:par>
                        <p:par>
                          <p:cTn id="158" fill="hold">
                            <p:stCondLst>
                              <p:cond delay="7500"/>
                            </p:stCondLst>
                            <p:childTnLst>
                              <p:par>
                                <p:cTn id="159" presetID="2" presetClass="entr" presetSubtype="2" fill="hold" grpId="0" nodeType="afterEffect">
                                  <p:stCondLst>
                                    <p:cond delay="0"/>
                                  </p:stCondLst>
                                  <p:childTnLst>
                                    <p:set>
                                      <p:cBhvr>
                                        <p:cTn id="160" dur="1" fill="hold">
                                          <p:stCondLst>
                                            <p:cond delay="0"/>
                                          </p:stCondLst>
                                        </p:cTn>
                                        <p:tgtEl>
                                          <p:spTgt spid="83"/>
                                        </p:tgtEl>
                                        <p:attrNameLst>
                                          <p:attrName>style.visibility</p:attrName>
                                        </p:attrNameLst>
                                      </p:cBhvr>
                                      <p:to>
                                        <p:strVal val="visible"/>
                                      </p:to>
                                    </p:set>
                                    <p:anim calcmode="lin" valueType="num">
                                      <p:cBhvr additive="base">
                                        <p:cTn id="161" dur="500" fill="hold"/>
                                        <p:tgtEl>
                                          <p:spTgt spid="83"/>
                                        </p:tgtEl>
                                        <p:attrNameLst>
                                          <p:attrName>ppt_x</p:attrName>
                                        </p:attrNameLst>
                                      </p:cBhvr>
                                      <p:tavLst>
                                        <p:tav tm="0">
                                          <p:val>
                                            <p:strVal val="1+#ppt_w/2"/>
                                          </p:val>
                                        </p:tav>
                                        <p:tav tm="100000">
                                          <p:val>
                                            <p:strVal val="#ppt_x"/>
                                          </p:val>
                                        </p:tav>
                                      </p:tavLst>
                                    </p:anim>
                                    <p:anim calcmode="lin" valueType="num">
                                      <p:cBhvr additive="base">
                                        <p:cTn id="162" dur="500" fill="hold"/>
                                        <p:tgtEl>
                                          <p:spTgt spid="83"/>
                                        </p:tgtEl>
                                        <p:attrNameLst>
                                          <p:attrName>ppt_y</p:attrName>
                                        </p:attrNameLst>
                                      </p:cBhvr>
                                      <p:tavLst>
                                        <p:tav tm="0">
                                          <p:val>
                                            <p:strVal val="#ppt_y"/>
                                          </p:val>
                                        </p:tav>
                                        <p:tav tm="100000">
                                          <p:val>
                                            <p:strVal val="#ppt_y"/>
                                          </p:val>
                                        </p:tav>
                                      </p:tavLst>
                                    </p:anim>
                                  </p:childTnLst>
                                </p:cTn>
                              </p:par>
                            </p:childTnLst>
                          </p:cTn>
                        </p:par>
                        <p:par>
                          <p:cTn id="163" fill="hold">
                            <p:stCondLst>
                              <p:cond delay="8000"/>
                            </p:stCondLst>
                            <p:childTnLst>
                              <p:par>
                                <p:cTn id="164" presetID="2" presetClass="entr" presetSubtype="2" fill="hold" grpId="0" nodeType="after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additive="base">
                                        <p:cTn id="166" dur="500" fill="hold"/>
                                        <p:tgtEl>
                                          <p:spTgt spid="84"/>
                                        </p:tgtEl>
                                        <p:attrNameLst>
                                          <p:attrName>ppt_x</p:attrName>
                                        </p:attrNameLst>
                                      </p:cBhvr>
                                      <p:tavLst>
                                        <p:tav tm="0">
                                          <p:val>
                                            <p:strVal val="1+#ppt_w/2"/>
                                          </p:val>
                                        </p:tav>
                                        <p:tav tm="100000">
                                          <p:val>
                                            <p:strVal val="#ppt_x"/>
                                          </p:val>
                                        </p:tav>
                                      </p:tavLst>
                                    </p:anim>
                                    <p:anim calcmode="lin" valueType="num">
                                      <p:cBhvr additive="base">
                                        <p:cTn id="167" dur="500" fill="hold"/>
                                        <p:tgtEl>
                                          <p:spTgt spid="84"/>
                                        </p:tgtEl>
                                        <p:attrNameLst>
                                          <p:attrName>ppt_y</p:attrName>
                                        </p:attrNameLst>
                                      </p:cBhvr>
                                      <p:tavLst>
                                        <p:tav tm="0">
                                          <p:val>
                                            <p:strVal val="#ppt_y"/>
                                          </p:val>
                                        </p:tav>
                                        <p:tav tm="100000">
                                          <p:val>
                                            <p:strVal val="#ppt_y"/>
                                          </p:val>
                                        </p:tav>
                                      </p:tavLst>
                                    </p:anim>
                                  </p:childTnLst>
                                </p:cTn>
                              </p:par>
                            </p:childTnLst>
                          </p:cTn>
                        </p:par>
                        <p:par>
                          <p:cTn id="168" fill="hold">
                            <p:stCondLst>
                              <p:cond delay="8500"/>
                            </p:stCondLst>
                            <p:childTnLst>
                              <p:par>
                                <p:cTn id="169" presetID="10" presetClass="entr" presetSubtype="0" fill="hold" grpId="0" nodeType="afterEffect">
                                  <p:stCondLst>
                                    <p:cond delay="0"/>
                                  </p:stCondLst>
                                  <p:childTnLst>
                                    <p:set>
                                      <p:cBhvr>
                                        <p:cTn id="170" dur="1" fill="hold">
                                          <p:stCondLst>
                                            <p:cond delay="0"/>
                                          </p:stCondLst>
                                        </p:cTn>
                                        <p:tgtEl>
                                          <p:spTgt spid="85"/>
                                        </p:tgtEl>
                                        <p:attrNameLst>
                                          <p:attrName>style.visibility</p:attrName>
                                        </p:attrNameLst>
                                      </p:cBhvr>
                                      <p:to>
                                        <p:strVal val="visible"/>
                                      </p:to>
                                    </p:set>
                                    <p:animEffect transition="in" filter="fade">
                                      <p:cBhvr>
                                        <p:cTn id="171" dur="125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38" grpId="0" animBg="1"/>
      <p:bldP spid="39" grpId="0" animBg="1"/>
      <p:bldP spid="40" grpId="0" animBg="1"/>
      <p:bldP spid="41" grpId="0" animBg="1"/>
      <p:bldP spid="45" grpId="0" animBg="1"/>
      <p:bldP spid="51" grpId="0" animBg="1"/>
      <p:bldP spid="53" grpId="0"/>
      <p:bldP spid="56" grpId="0"/>
      <p:bldP spid="59" grpId="0"/>
      <p:bldP spid="62" grpId="0"/>
      <p:bldP spid="77" grpId="0"/>
      <p:bldP spid="78" grpId="0"/>
      <p:bldP spid="79" grpId="0"/>
      <p:bldP spid="80" grpId="0"/>
      <p:bldP spid="81" grpId="0"/>
      <p:bldP spid="82" grpId="0"/>
      <p:bldP spid="83" grpId="0"/>
      <p:bldP spid="84" grpId="0"/>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13</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31" name="组合 30"/>
          <p:cNvGrpSpPr/>
          <p:nvPr/>
        </p:nvGrpSpPr>
        <p:grpSpPr>
          <a:xfrm>
            <a:off x="2149064" y="2222743"/>
            <a:ext cx="1140211" cy="1140211"/>
            <a:chOff x="2319387" y="1882548"/>
            <a:chExt cx="2277259" cy="2277259"/>
          </a:xfrm>
        </p:grpSpPr>
        <p:grpSp>
          <p:nvGrpSpPr>
            <p:cNvPr id="52" name="组合 51"/>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55" name="任意多边形 54"/>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椭圆 55"/>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椭圆 56"/>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53" name="椭圆 52"/>
            <p:cNvSpPr/>
            <p:nvPr/>
          </p:nvSpPr>
          <p:spPr>
            <a:xfrm>
              <a:off x="3023723" y="2586884"/>
              <a:ext cx="868586" cy="868586"/>
            </a:xfrm>
            <a:prstGeom prst="ellipse">
              <a:avLst/>
            </a:prstGeom>
            <a:solidFill>
              <a:srgbClr val="92D050"/>
            </a:solidFill>
            <a:ln w="38100">
              <a:solidFill>
                <a:srgbClr val="92D05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Freeform 944"/>
            <p:cNvSpPr>
              <a:spLocks noEditPoints="1"/>
            </p:cNvSpPr>
            <p:nvPr/>
          </p:nvSpPr>
          <p:spPr bwMode="auto">
            <a:xfrm>
              <a:off x="3241490" y="2721639"/>
              <a:ext cx="493676" cy="560576"/>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2149064" y="4077072"/>
            <a:ext cx="1140211" cy="1140211"/>
            <a:chOff x="7159899" y="4077072"/>
            <a:chExt cx="1140211" cy="1140211"/>
          </a:xfrm>
        </p:grpSpPr>
        <p:grpSp>
          <p:nvGrpSpPr>
            <p:cNvPr id="29" name="组合 28"/>
            <p:cNvGrpSpPr/>
            <p:nvPr/>
          </p:nvGrpSpPr>
          <p:grpSpPr>
            <a:xfrm>
              <a:off x="7159899" y="4077072"/>
              <a:ext cx="1140211" cy="1140211"/>
              <a:chOff x="2319387" y="1882548"/>
              <a:chExt cx="2277259" cy="2277259"/>
            </a:xfrm>
          </p:grpSpPr>
          <p:grpSp>
            <p:nvGrpSpPr>
              <p:cNvPr id="63" name="组合 62"/>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65" name="任意多边形 64"/>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椭圆 65"/>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椭圆 66"/>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4" name="椭圆 63"/>
              <p:cNvSpPr/>
              <p:nvPr/>
            </p:nvSpPr>
            <p:spPr>
              <a:xfrm>
                <a:off x="3023723" y="2586884"/>
                <a:ext cx="868586" cy="868586"/>
              </a:xfrm>
              <a:prstGeom prst="ellipse">
                <a:avLst/>
              </a:prstGeom>
              <a:solidFill>
                <a:srgbClr val="F5C058"/>
              </a:solidFill>
              <a:ln w="38100">
                <a:solidFill>
                  <a:srgbClr val="F5C058"/>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3" name="组合 32"/>
            <p:cNvGrpSpPr/>
            <p:nvPr/>
          </p:nvGrpSpPr>
          <p:grpSpPr>
            <a:xfrm>
              <a:off x="7631389" y="4564546"/>
              <a:ext cx="207402" cy="207402"/>
              <a:chOff x="8936038" y="5268914"/>
              <a:chExt cx="333375" cy="333375"/>
            </a:xfrm>
            <a:solidFill>
              <a:schemeClr val="bg1"/>
            </a:solidFill>
          </p:grpSpPr>
          <p:sp>
            <p:nvSpPr>
              <p:cNvPr id="43" name="Freeform 517"/>
              <p:cNvSpPr/>
              <p:nvPr/>
            </p:nvSpPr>
            <p:spPr bwMode="auto">
              <a:xfrm>
                <a:off x="9102726" y="5413376"/>
                <a:ext cx="0" cy="3175"/>
              </a:xfrm>
              <a:custGeom>
                <a:avLst/>
                <a:gdLst>
                  <a:gd name="T0" fmla="*/ 1 h 2"/>
                  <a:gd name="T1" fmla="*/ 2 h 2"/>
                  <a:gd name="T2" fmla="*/ 1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1"/>
                      <a:pt x="0" y="1"/>
                      <a:pt x="0" y="2"/>
                    </a:cubicBez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518"/>
              <p:cNvSpPr/>
              <p:nvPr/>
            </p:nvSpPr>
            <p:spPr bwMode="auto">
              <a:xfrm>
                <a:off x="9020176" y="5268914"/>
                <a:ext cx="163513" cy="146050"/>
              </a:xfrm>
              <a:custGeom>
                <a:avLst/>
                <a:gdLst>
                  <a:gd name="T0" fmla="*/ 71 w 141"/>
                  <a:gd name="T1" fmla="*/ 126 h 126"/>
                  <a:gd name="T2" fmla="*/ 71 w 141"/>
                  <a:gd name="T3" fmla="*/ 125 h 126"/>
                  <a:gd name="T4" fmla="*/ 71 w 141"/>
                  <a:gd name="T5" fmla="*/ 126 h 126"/>
                  <a:gd name="T6" fmla="*/ 141 w 141"/>
                  <a:gd name="T7" fmla="*/ 36 h 126"/>
                  <a:gd name="T8" fmla="*/ 71 w 141"/>
                  <a:gd name="T9" fmla="*/ 0 h 126"/>
                  <a:gd name="T10" fmla="*/ 71 w 141"/>
                  <a:gd name="T11" fmla="*/ 0 h 126"/>
                  <a:gd name="T12" fmla="*/ 71 w 141"/>
                  <a:gd name="T13" fmla="*/ 0 h 126"/>
                  <a:gd name="T14" fmla="*/ 70 w 141"/>
                  <a:gd name="T15" fmla="*/ 0 h 126"/>
                  <a:gd name="T16" fmla="*/ 70 w 141"/>
                  <a:gd name="T17" fmla="*/ 0 h 126"/>
                  <a:gd name="T18" fmla="*/ 0 w 141"/>
                  <a:gd name="T19" fmla="*/ 35 h 126"/>
                  <a:gd name="T20" fmla="*/ 71 w 141"/>
                  <a:gd name="T21"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26">
                    <a:moveTo>
                      <a:pt x="71" y="126"/>
                    </a:moveTo>
                    <a:cubicBezTo>
                      <a:pt x="71" y="126"/>
                      <a:pt x="71" y="125"/>
                      <a:pt x="71" y="125"/>
                    </a:cubicBezTo>
                    <a:cubicBezTo>
                      <a:pt x="71" y="125"/>
                      <a:pt x="71" y="126"/>
                      <a:pt x="71" y="126"/>
                    </a:cubicBezTo>
                    <a:cubicBezTo>
                      <a:pt x="83" y="88"/>
                      <a:pt x="108" y="57"/>
                      <a:pt x="141" y="36"/>
                    </a:cubicBezTo>
                    <a:cubicBezTo>
                      <a:pt x="122" y="17"/>
                      <a:pt x="98" y="4"/>
                      <a:pt x="71" y="0"/>
                    </a:cubicBezTo>
                    <a:cubicBezTo>
                      <a:pt x="71" y="0"/>
                      <a:pt x="71" y="0"/>
                      <a:pt x="71" y="0"/>
                    </a:cubicBezTo>
                    <a:cubicBezTo>
                      <a:pt x="71" y="0"/>
                      <a:pt x="71" y="0"/>
                      <a:pt x="71" y="0"/>
                    </a:cubicBezTo>
                    <a:cubicBezTo>
                      <a:pt x="71" y="0"/>
                      <a:pt x="71" y="0"/>
                      <a:pt x="70" y="0"/>
                    </a:cubicBezTo>
                    <a:cubicBezTo>
                      <a:pt x="70" y="0"/>
                      <a:pt x="70" y="0"/>
                      <a:pt x="70" y="0"/>
                    </a:cubicBezTo>
                    <a:cubicBezTo>
                      <a:pt x="44" y="4"/>
                      <a:pt x="19" y="17"/>
                      <a:pt x="0" y="35"/>
                    </a:cubicBezTo>
                    <a:cubicBezTo>
                      <a:pt x="33" y="56"/>
                      <a:pt x="58" y="88"/>
                      <a:pt x="71"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519"/>
              <p:cNvSpPr/>
              <p:nvPr/>
            </p:nvSpPr>
            <p:spPr bwMode="auto">
              <a:xfrm>
                <a:off x="8936038" y="5310189"/>
                <a:ext cx="146050" cy="292100"/>
              </a:xfrm>
              <a:custGeom>
                <a:avLst/>
                <a:gdLst>
                  <a:gd name="T0" fmla="*/ 126 w 126"/>
                  <a:gd name="T1" fmla="*/ 252 h 252"/>
                  <a:gd name="T2" fmla="*/ 126 w 126"/>
                  <a:gd name="T3" fmla="*/ 127 h 252"/>
                  <a:gd name="T4" fmla="*/ 126 w 126"/>
                  <a:gd name="T5" fmla="*/ 127 h 252"/>
                  <a:gd name="T6" fmla="*/ 0 w 126"/>
                  <a:gd name="T7" fmla="*/ 0 h 252"/>
                  <a:gd name="T8" fmla="*/ 0 w 126"/>
                  <a:gd name="T9" fmla="*/ 127 h 252"/>
                  <a:gd name="T10" fmla="*/ 0 w 126"/>
                  <a:gd name="T11" fmla="*/ 127 h 252"/>
                  <a:gd name="T12" fmla="*/ 126 w 126"/>
                  <a:gd name="T13" fmla="*/ 252 h 252"/>
                </a:gdLst>
                <a:ahLst/>
                <a:cxnLst>
                  <a:cxn ang="0">
                    <a:pos x="T0" y="T1"/>
                  </a:cxn>
                  <a:cxn ang="0">
                    <a:pos x="T2" y="T3"/>
                  </a:cxn>
                  <a:cxn ang="0">
                    <a:pos x="T4" y="T5"/>
                  </a:cxn>
                  <a:cxn ang="0">
                    <a:pos x="T6" y="T7"/>
                  </a:cxn>
                  <a:cxn ang="0">
                    <a:pos x="T8" y="T9"/>
                  </a:cxn>
                  <a:cxn ang="0">
                    <a:pos x="T10" y="T11"/>
                  </a:cxn>
                  <a:cxn ang="0">
                    <a:pos x="T12" y="T13"/>
                  </a:cxn>
                </a:cxnLst>
                <a:rect l="0" t="0" r="r" b="b"/>
                <a:pathLst>
                  <a:path w="126" h="252">
                    <a:moveTo>
                      <a:pt x="126" y="252"/>
                    </a:moveTo>
                    <a:cubicBezTo>
                      <a:pt x="126" y="127"/>
                      <a:pt x="126" y="127"/>
                      <a:pt x="126" y="127"/>
                    </a:cubicBezTo>
                    <a:cubicBezTo>
                      <a:pt x="126" y="127"/>
                      <a:pt x="126" y="127"/>
                      <a:pt x="126" y="127"/>
                    </a:cubicBezTo>
                    <a:cubicBezTo>
                      <a:pt x="118" y="61"/>
                      <a:pt x="66" y="8"/>
                      <a:pt x="0" y="0"/>
                    </a:cubicBezTo>
                    <a:cubicBezTo>
                      <a:pt x="0" y="127"/>
                      <a:pt x="0" y="127"/>
                      <a:pt x="0" y="127"/>
                    </a:cubicBezTo>
                    <a:cubicBezTo>
                      <a:pt x="0" y="127"/>
                      <a:pt x="0" y="127"/>
                      <a:pt x="0" y="127"/>
                    </a:cubicBezTo>
                    <a:cubicBezTo>
                      <a:pt x="9" y="192"/>
                      <a:pt x="61" y="243"/>
                      <a:pt x="126" y="2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520"/>
              <p:cNvSpPr/>
              <p:nvPr/>
            </p:nvSpPr>
            <p:spPr bwMode="auto">
              <a:xfrm>
                <a:off x="9123363" y="5310189"/>
                <a:ext cx="146050" cy="292100"/>
              </a:xfrm>
              <a:custGeom>
                <a:avLst/>
                <a:gdLst>
                  <a:gd name="T0" fmla="*/ 127 w 127"/>
                  <a:gd name="T1" fmla="*/ 0 h 252"/>
                  <a:gd name="T2" fmla="*/ 0 w 127"/>
                  <a:gd name="T3" fmla="*/ 127 h 252"/>
                  <a:gd name="T4" fmla="*/ 0 w 127"/>
                  <a:gd name="T5" fmla="*/ 127 h 252"/>
                  <a:gd name="T6" fmla="*/ 0 w 127"/>
                  <a:gd name="T7" fmla="*/ 252 h 252"/>
                  <a:gd name="T8" fmla="*/ 127 w 127"/>
                  <a:gd name="T9" fmla="*/ 127 h 252"/>
                  <a:gd name="T10" fmla="*/ 127 w 127"/>
                  <a:gd name="T11" fmla="*/ 127 h 252"/>
                  <a:gd name="T12" fmla="*/ 127 w 127"/>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127" h="252">
                    <a:moveTo>
                      <a:pt x="127" y="0"/>
                    </a:moveTo>
                    <a:cubicBezTo>
                      <a:pt x="61" y="8"/>
                      <a:pt x="8" y="61"/>
                      <a:pt x="0" y="127"/>
                    </a:cubicBezTo>
                    <a:cubicBezTo>
                      <a:pt x="0" y="127"/>
                      <a:pt x="0" y="127"/>
                      <a:pt x="0" y="127"/>
                    </a:cubicBezTo>
                    <a:cubicBezTo>
                      <a:pt x="0" y="252"/>
                      <a:pt x="0" y="252"/>
                      <a:pt x="0" y="252"/>
                    </a:cubicBezTo>
                    <a:cubicBezTo>
                      <a:pt x="66" y="243"/>
                      <a:pt x="118" y="192"/>
                      <a:pt x="127" y="127"/>
                    </a:cubicBezTo>
                    <a:cubicBezTo>
                      <a:pt x="127" y="127"/>
                      <a:pt x="127" y="127"/>
                      <a:pt x="127" y="127"/>
                    </a:cubicBez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2" name="组合 1"/>
          <p:cNvGrpSpPr/>
          <p:nvPr/>
        </p:nvGrpSpPr>
        <p:grpSpPr>
          <a:xfrm>
            <a:off x="6325528" y="2222743"/>
            <a:ext cx="1140211" cy="1140211"/>
            <a:chOff x="5661617" y="4077072"/>
            <a:chExt cx="1140211" cy="1140211"/>
          </a:xfrm>
        </p:grpSpPr>
        <p:grpSp>
          <p:nvGrpSpPr>
            <p:cNvPr id="32" name="组合 31"/>
            <p:cNvGrpSpPr/>
            <p:nvPr/>
          </p:nvGrpSpPr>
          <p:grpSpPr>
            <a:xfrm>
              <a:off x="5661617" y="4077072"/>
              <a:ext cx="1140211" cy="1140211"/>
              <a:chOff x="2319387" y="1882548"/>
              <a:chExt cx="2277259" cy="2277259"/>
            </a:xfrm>
          </p:grpSpPr>
          <p:grpSp>
            <p:nvGrpSpPr>
              <p:cNvPr id="47" name="组合 46"/>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49" name="任意多边形 48"/>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椭圆 49"/>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椭圆 50"/>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8" name="椭圆 47"/>
              <p:cNvSpPr/>
              <p:nvPr/>
            </p:nvSpPr>
            <p:spPr>
              <a:xfrm>
                <a:off x="3023723" y="2586884"/>
                <a:ext cx="868586" cy="868586"/>
              </a:xfrm>
              <a:prstGeom prst="ellipse">
                <a:avLst/>
              </a:prstGeom>
              <a:solidFill>
                <a:srgbClr val="FF6D67"/>
              </a:solidFill>
              <a:ln w="38100">
                <a:solidFill>
                  <a:srgbClr val="FF6D6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6102097" y="4528557"/>
              <a:ext cx="268490" cy="251140"/>
              <a:chOff x="9229725" y="6948488"/>
              <a:chExt cx="466725" cy="436563"/>
            </a:xfrm>
            <a:solidFill>
              <a:schemeClr val="bg1"/>
            </a:solidFill>
          </p:grpSpPr>
          <p:sp>
            <p:nvSpPr>
              <p:cNvPr id="38" name="Freeform 945"/>
              <p:cNvSpPr/>
              <p:nvPr/>
            </p:nvSpPr>
            <p:spPr bwMode="auto">
              <a:xfrm>
                <a:off x="9393238" y="7189788"/>
                <a:ext cx="166688" cy="195263"/>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946"/>
              <p:cNvSpPr/>
              <p:nvPr/>
            </p:nvSpPr>
            <p:spPr bwMode="auto">
              <a:xfrm>
                <a:off x="9509125" y="7100888"/>
                <a:ext cx="187325" cy="16351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947"/>
              <p:cNvSpPr/>
              <p:nvPr/>
            </p:nvSpPr>
            <p:spPr bwMode="auto">
              <a:xfrm>
                <a:off x="9471025" y="6948488"/>
                <a:ext cx="153988" cy="15398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948"/>
              <p:cNvSpPr/>
              <p:nvPr/>
            </p:nvSpPr>
            <p:spPr bwMode="auto">
              <a:xfrm>
                <a:off x="9293225" y="6956425"/>
                <a:ext cx="144463" cy="165100"/>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949"/>
              <p:cNvSpPr/>
              <p:nvPr/>
            </p:nvSpPr>
            <p:spPr bwMode="auto">
              <a:xfrm>
                <a:off x="9229725" y="7135813"/>
                <a:ext cx="195263" cy="146050"/>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8" name="组合 7"/>
          <p:cNvGrpSpPr/>
          <p:nvPr/>
        </p:nvGrpSpPr>
        <p:grpSpPr>
          <a:xfrm>
            <a:off x="6325528" y="4077072"/>
            <a:ext cx="1140211" cy="1140211"/>
            <a:chOff x="8657983" y="4077072"/>
            <a:chExt cx="1140211" cy="1140211"/>
          </a:xfrm>
        </p:grpSpPr>
        <p:grpSp>
          <p:nvGrpSpPr>
            <p:cNvPr id="30" name="组合 29"/>
            <p:cNvGrpSpPr/>
            <p:nvPr/>
          </p:nvGrpSpPr>
          <p:grpSpPr>
            <a:xfrm>
              <a:off x="8657983" y="4077072"/>
              <a:ext cx="1140211" cy="1140211"/>
              <a:chOff x="2319387" y="1882548"/>
              <a:chExt cx="2277259" cy="2277259"/>
            </a:xfrm>
          </p:grpSpPr>
          <p:grpSp>
            <p:nvGrpSpPr>
              <p:cNvPr id="58" name="组合 57"/>
              <p:cNvGrpSpPr/>
              <p:nvPr/>
            </p:nvGrpSpPr>
            <p:grpSpPr>
              <a:xfrm>
                <a:off x="2319387" y="1882548"/>
                <a:ext cx="2277259" cy="2277259"/>
                <a:chOff x="4333987" y="2362200"/>
                <a:chExt cx="2905011" cy="2905012"/>
              </a:xfrm>
              <a:effectLst>
                <a:outerShdw blurRad="177800" dist="88900" dir="2700000" algn="tl" rotWithShape="0">
                  <a:prstClr val="black">
                    <a:alpha val="30000"/>
                  </a:prstClr>
                </a:outerShdw>
              </a:effectLst>
            </p:grpSpPr>
            <p:sp>
              <p:nvSpPr>
                <p:cNvPr id="60" name="任意多边形 59"/>
                <p:cNvSpPr/>
                <p:nvPr/>
              </p:nvSpPr>
              <p:spPr>
                <a:xfrm>
                  <a:off x="4333987" y="2362200"/>
                  <a:ext cx="2905011" cy="2905012"/>
                </a:xfrm>
                <a:custGeom>
                  <a:avLst/>
                  <a:gdLst>
                    <a:gd name="connsiteX0" fmla="*/ 1452506 w 2905012"/>
                    <a:gd name="connsiteY0" fmla="*/ 376181 h 2905012"/>
                    <a:gd name="connsiteX1" fmla="*/ 376181 w 2905012"/>
                    <a:gd name="connsiteY1" fmla="*/ 1452506 h 2905012"/>
                    <a:gd name="connsiteX2" fmla="*/ 1452506 w 2905012"/>
                    <a:gd name="connsiteY2" fmla="*/ 2528831 h 2905012"/>
                    <a:gd name="connsiteX3" fmla="*/ 2528831 w 2905012"/>
                    <a:gd name="connsiteY3" fmla="*/ 1452506 h 2905012"/>
                    <a:gd name="connsiteX4" fmla="*/ 1452506 w 2905012"/>
                    <a:gd name="connsiteY4" fmla="*/ 376181 h 2905012"/>
                    <a:gd name="connsiteX5" fmla="*/ 1452506 w 2905012"/>
                    <a:gd name="connsiteY5" fmla="*/ 0 h 2905012"/>
                    <a:gd name="connsiteX6" fmla="*/ 1601017 w 2905012"/>
                    <a:gd name="connsiteY6" fmla="*/ 7499 h 2905012"/>
                    <a:gd name="connsiteX7" fmla="*/ 1643977 w 2905012"/>
                    <a:gd name="connsiteY7" fmla="*/ 14056 h 2905012"/>
                    <a:gd name="connsiteX8" fmla="*/ 1695533 w 2905012"/>
                    <a:gd name="connsiteY8" fmla="*/ 284571 h 2905012"/>
                    <a:gd name="connsiteX9" fmla="*/ 1769616 w 2905012"/>
                    <a:gd name="connsiteY9" fmla="*/ 301003 h 2905012"/>
                    <a:gd name="connsiteX10" fmla="*/ 1825934 w 2905012"/>
                    <a:gd name="connsiteY10" fmla="*/ 319615 h 2905012"/>
                    <a:gd name="connsiteX11" fmla="*/ 2006748 w 2905012"/>
                    <a:gd name="connsiteY11" fmla="*/ 110068 h 2905012"/>
                    <a:gd name="connsiteX12" fmla="*/ 2017887 w 2905012"/>
                    <a:gd name="connsiteY12" fmla="*/ 114145 h 2905012"/>
                    <a:gd name="connsiteX13" fmla="*/ 2264616 w 2905012"/>
                    <a:gd name="connsiteY13" fmla="*/ 248065 h 2905012"/>
                    <a:gd name="connsiteX14" fmla="*/ 2337523 w 2905012"/>
                    <a:gd name="connsiteY14" fmla="*/ 302584 h 2905012"/>
                    <a:gd name="connsiteX15" fmla="*/ 2247066 w 2905012"/>
                    <a:gd name="connsiteY15" fmla="*/ 562199 h 2905012"/>
                    <a:gd name="connsiteX16" fmla="*/ 2280217 w 2905012"/>
                    <a:gd name="connsiteY16" fmla="*/ 591137 h 2905012"/>
                    <a:gd name="connsiteX17" fmla="*/ 2343125 w 2905012"/>
                    <a:gd name="connsiteY17" fmla="*/ 657838 h 2905012"/>
                    <a:gd name="connsiteX18" fmla="*/ 2602428 w 2905012"/>
                    <a:gd name="connsiteY18" fmla="*/ 567489 h 2905012"/>
                    <a:gd name="connsiteX19" fmla="*/ 2656947 w 2905012"/>
                    <a:gd name="connsiteY19" fmla="*/ 640396 h 2905012"/>
                    <a:gd name="connsiteX20" fmla="*/ 2790867 w 2905012"/>
                    <a:gd name="connsiteY20" fmla="*/ 887125 h 2905012"/>
                    <a:gd name="connsiteX21" fmla="*/ 2794944 w 2905012"/>
                    <a:gd name="connsiteY21" fmla="*/ 898265 h 2905012"/>
                    <a:gd name="connsiteX22" fmla="*/ 2586495 w 2905012"/>
                    <a:gd name="connsiteY22" fmla="*/ 1078131 h 2905012"/>
                    <a:gd name="connsiteX23" fmla="*/ 2616181 w 2905012"/>
                    <a:gd name="connsiteY23" fmla="*/ 1182468 h 2905012"/>
                    <a:gd name="connsiteX24" fmla="*/ 2621126 w 2905012"/>
                    <a:gd name="connsiteY24" fmla="*/ 1209611 h 2905012"/>
                    <a:gd name="connsiteX25" fmla="*/ 2890957 w 2905012"/>
                    <a:gd name="connsiteY25" fmla="*/ 1261036 h 2905012"/>
                    <a:gd name="connsiteX26" fmla="*/ 2897513 w 2905012"/>
                    <a:gd name="connsiteY26" fmla="*/ 1303996 h 2905012"/>
                    <a:gd name="connsiteX27" fmla="*/ 2905012 w 2905012"/>
                    <a:gd name="connsiteY27" fmla="*/ 1452506 h 2905012"/>
                    <a:gd name="connsiteX28" fmla="*/ 2897513 w 2905012"/>
                    <a:gd name="connsiteY28" fmla="*/ 1601016 h 2905012"/>
                    <a:gd name="connsiteX29" fmla="*/ 2890957 w 2905012"/>
                    <a:gd name="connsiteY29" fmla="*/ 1643977 h 2905012"/>
                    <a:gd name="connsiteX30" fmla="*/ 2620440 w 2905012"/>
                    <a:gd name="connsiteY30" fmla="*/ 1695533 h 2905012"/>
                    <a:gd name="connsiteX31" fmla="*/ 2604008 w 2905012"/>
                    <a:gd name="connsiteY31" fmla="*/ 1769614 h 2905012"/>
                    <a:gd name="connsiteX32" fmla="*/ 2585396 w 2905012"/>
                    <a:gd name="connsiteY32" fmla="*/ 1825933 h 2905012"/>
                    <a:gd name="connsiteX33" fmla="*/ 2794944 w 2905012"/>
                    <a:gd name="connsiteY33" fmla="*/ 2006748 h 2905012"/>
                    <a:gd name="connsiteX34" fmla="*/ 2790867 w 2905012"/>
                    <a:gd name="connsiteY34" fmla="*/ 2017887 h 2905012"/>
                    <a:gd name="connsiteX35" fmla="*/ 2656947 w 2905012"/>
                    <a:gd name="connsiteY35" fmla="*/ 2264616 h 2905012"/>
                    <a:gd name="connsiteX36" fmla="*/ 2602428 w 2905012"/>
                    <a:gd name="connsiteY36" fmla="*/ 2337523 h 2905012"/>
                    <a:gd name="connsiteX37" fmla="*/ 2342811 w 2905012"/>
                    <a:gd name="connsiteY37" fmla="*/ 2247065 h 2905012"/>
                    <a:gd name="connsiteX38" fmla="*/ 2313875 w 2905012"/>
                    <a:gd name="connsiteY38" fmla="*/ 2280215 h 2905012"/>
                    <a:gd name="connsiteX39" fmla="*/ 2247174 w 2905012"/>
                    <a:gd name="connsiteY39" fmla="*/ 2343123 h 2905012"/>
                    <a:gd name="connsiteX40" fmla="*/ 2337523 w 2905012"/>
                    <a:gd name="connsiteY40" fmla="*/ 2602428 h 2905012"/>
                    <a:gd name="connsiteX41" fmla="*/ 2264616 w 2905012"/>
                    <a:gd name="connsiteY41" fmla="*/ 2656947 h 2905012"/>
                    <a:gd name="connsiteX42" fmla="*/ 2017887 w 2905012"/>
                    <a:gd name="connsiteY42" fmla="*/ 2790867 h 2905012"/>
                    <a:gd name="connsiteX43" fmla="*/ 2006748 w 2905012"/>
                    <a:gd name="connsiteY43" fmla="*/ 2794944 h 2905012"/>
                    <a:gd name="connsiteX44" fmla="*/ 1826880 w 2905012"/>
                    <a:gd name="connsiteY44" fmla="*/ 2586493 h 2905012"/>
                    <a:gd name="connsiteX45" fmla="*/ 1722544 w 2905012"/>
                    <a:gd name="connsiteY45" fmla="*/ 2616179 h 2905012"/>
                    <a:gd name="connsiteX46" fmla="*/ 1695403 w 2905012"/>
                    <a:gd name="connsiteY46" fmla="*/ 2621123 h 2905012"/>
                    <a:gd name="connsiteX47" fmla="*/ 1643977 w 2905012"/>
                    <a:gd name="connsiteY47" fmla="*/ 2890957 h 2905012"/>
                    <a:gd name="connsiteX48" fmla="*/ 1601017 w 2905012"/>
                    <a:gd name="connsiteY48" fmla="*/ 2897513 h 2905012"/>
                    <a:gd name="connsiteX49" fmla="*/ 1452506 w 2905012"/>
                    <a:gd name="connsiteY49" fmla="*/ 2905012 h 2905012"/>
                    <a:gd name="connsiteX50" fmla="*/ 1303996 w 2905012"/>
                    <a:gd name="connsiteY50" fmla="*/ 2897513 h 2905012"/>
                    <a:gd name="connsiteX51" fmla="*/ 1261036 w 2905012"/>
                    <a:gd name="connsiteY51" fmla="*/ 2890957 h 2905012"/>
                    <a:gd name="connsiteX52" fmla="*/ 1209479 w 2905012"/>
                    <a:gd name="connsiteY52" fmla="*/ 2620437 h 2905012"/>
                    <a:gd name="connsiteX53" fmla="*/ 1135396 w 2905012"/>
                    <a:gd name="connsiteY53" fmla="*/ 2604005 h 2905012"/>
                    <a:gd name="connsiteX54" fmla="*/ 1079081 w 2905012"/>
                    <a:gd name="connsiteY54" fmla="*/ 2585394 h 2905012"/>
                    <a:gd name="connsiteX55" fmla="*/ 898265 w 2905012"/>
                    <a:gd name="connsiteY55" fmla="*/ 2794944 h 2905012"/>
                    <a:gd name="connsiteX56" fmla="*/ 887125 w 2905012"/>
                    <a:gd name="connsiteY56" fmla="*/ 2790867 h 2905012"/>
                    <a:gd name="connsiteX57" fmla="*/ 640396 w 2905012"/>
                    <a:gd name="connsiteY57" fmla="*/ 2656947 h 2905012"/>
                    <a:gd name="connsiteX58" fmla="*/ 567489 w 2905012"/>
                    <a:gd name="connsiteY58" fmla="*/ 2602428 h 2905012"/>
                    <a:gd name="connsiteX59" fmla="*/ 657947 w 2905012"/>
                    <a:gd name="connsiteY59" fmla="*/ 2342810 h 2905012"/>
                    <a:gd name="connsiteX60" fmla="*/ 624796 w 2905012"/>
                    <a:gd name="connsiteY60" fmla="*/ 2313872 h 2905012"/>
                    <a:gd name="connsiteX61" fmla="*/ 561890 w 2905012"/>
                    <a:gd name="connsiteY61" fmla="*/ 2247174 h 2905012"/>
                    <a:gd name="connsiteX62" fmla="*/ 302584 w 2905012"/>
                    <a:gd name="connsiteY62" fmla="*/ 2337523 h 2905012"/>
                    <a:gd name="connsiteX63" fmla="*/ 248066 w 2905012"/>
                    <a:gd name="connsiteY63" fmla="*/ 2264616 h 2905012"/>
                    <a:gd name="connsiteX64" fmla="*/ 114145 w 2905012"/>
                    <a:gd name="connsiteY64" fmla="*/ 2017887 h 2905012"/>
                    <a:gd name="connsiteX65" fmla="*/ 110068 w 2905012"/>
                    <a:gd name="connsiteY65" fmla="*/ 2006748 h 2905012"/>
                    <a:gd name="connsiteX66" fmla="*/ 318519 w 2905012"/>
                    <a:gd name="connsiteY66" fmla="*/ 1826880 h 2905012"/>
                    <a:gd name="connsiteX67" fmla="*/ 288831 w 2905012"/>
                    <a:gd name="connsiteY67" fmla="*/ 1722541 h 2905012"/>
                    <a:gd name="connsiteX68" fmla="*/ 283887 w 2905012"/>
                    <a:gd name="connsiteY68" fmla="*/ 1695402 h 2905012"/>
                    <a:gd name="connsiteX69" fmla="*/ 14056 w 2905012"/>
                    <a:gd name="connsiteY69" fmla="*/ 1643977 h 2905012"/>
                    <a:gd name="connsiteX70" fmla="*/ 7499 w 2905012"/>
                    <a:gd name="connsiteY70" fmla="*/ 1601016 h 2905012"/>
                    <a:gd name="connsiteX71" fmla="*/ 0 w 2905012"/>
                    <a:gd name="connsiteY71" fmla="*/ 1452506 h 2905012"/>
                    <a:gd name="connsiteX72" fmla="*/ 7499 w 2905012"/>
                    <a:gd name="connsiteY72" fmla="*/ 1303996 h 2905012"/>
                    <a:gd name="connsiteX73" fmla="*/ 14056 w 2905012"/>
                    <a:gd name="connsiteY73" fmla="*/ 1261036 h 2905012"/>
                    <a:gd name="connsiteX74" fmla="*/ 284572 w 2905012"/>
                    <a:gd name="connsiteY74" fmla="*/ 1209480 h 2905012"/>
                    <a:gd name="connsiteX75" fmla="*/ 301005 w 2905012"/>
                    <a:gd name="connsiteY75" fmla="*/ 1135394 h 2905012"/>
                    <a:gd name="connsiteX76" fmla="*/ 319616 w 2905012"/>
                    <a:gd name="connsiteY76" fmla="*/ 1079079 h 2905012"/>
                    <a:gd name="connsiteX77" fmla="*/ 110068 w 2905012"/>
                    <a:gd name="connsiteY77" fmla="*/ 898264 h 2905012"/>
                    <a:gd name="connsiteX78" fmla="*/ 114145 w 2905012"/>
                    <a:gd name="connsiteY78" fmla="*/ 887125 h 2905012"/>
                    <a:gd name="connsiteX79" fmla="*/ 248066 w 2905012"/>
                    <a:gd name="connsiteY79" fmla="*/ 640396 h 2905012"/>
                    <a:gd name="connsiteX80" fmla="*/ 302584 w 2905012"/>
                    <a:gd name="connsiteY80" fmla="*/ 567489 h 2905012"/>
                    <a:gd name="connsiteX81" fmla="*/ 562199 w 2905012"/>
                    <a:gd name="connsiteY81" fmla="*/ 657946 h 2905012"/>
                    <a:gd name="connsiteX82" fmla="*/ 591138 w 2905012"/>
                    <a:gd name="connsiteY82" fmla="*/ 624794 h 2905012"/>
                    <a:gd name="connsiteX83" fmla="*/ 657838 w 2905012"/>
                    <a:gd name="connsiteY83" fmla="*/ 561888 h 2905012"/>
                    <a:gd name="connsiteX84" fmla="*/ 567489 w 2905012"/>
                    <a:gd name="connsiteY84" fmla="*/ 302584 h 2905012"/>
                    <a:gd name="connsiteX85" fmla="*/ 640396 w 2905012"/>
                    <a:gd name="connsiteY85" fmla="*/ 248065 h 2905012"/>
                    <a:gd name="connsiteX86" fmla="*/ 887125 w 2905012"/>
                    <a:gd name="connsiteY86" fmla="*/ 114145 h 2905012"/>
                    <a:gd name="connsiteX87" fmla="*/ 898265 w 2905012"/>
                    <a:gd name="connsiteY87" fmla="*/ 110068 h 2905012"/>
                    <a:gd name="connsiteX88" fmla="*/ 1078131 w 2905012"/>
                    <a:gd name="connsiteY88" fmla="*/ 318516 h 2905012"/>
                    <a:gd name="connsiteX89" fmla="*/ 1182469 w 2905012"/>
                    <a:gd name="connsiteY89" fmla="*/ 288830 h 2905012"/>
                    <a:gd name="connsiteX90" fmla="*/ 1209611 w 2905012"/>
                    <a:gd name="connsiteY90" fmla="*/ 283886 h 2905012"/>
                    <a:gd name="connsiteX91" fmla="*/ 1261036 w 2905012"/>
                    <a:gd name="connsiteY91" fmla="*/ 14056 h 2905012"/>
                    <a:gd name="connsiteX92" fmla="*/ 1303996 w 2905012"/>
                    <a:gd name="connsiteY92" fmla="*/ 7499 h 2905012"/>
                    <a:gd name="connsiteX93" fmla="*/ 1452506 w 2905012"/>
                    <a:gd name="connsiteY93" fmla="*/ 0 h 290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05012" h="2905012">
                      <a:moveTo>
                        <a:pt x="1452506" y="376181"/>
                      </a:moveTo>
                      <a:cubicBezTo>
                        <a:pt x="858068" y="376181"/>
                        <a:pt x="376181" y="858068"/>
                        <a:pt x="376181" y="1452506"/>
                      </a:cubicBezTo>
                      <a:cubicBezTo>
                        <a:pt x="376181" y="2046944"/>
                        <a:pt x="858068" y="2528831"/>
                        <a:pt x="1452506" y="2528831"/>
                      </a:cubicBezTo>
                      <a:cubicBezTo>
                        <a:pt x="2046944" y="2528831"/>
                        <a:pt x="2528831" y="2046944"/>
                        <a:pt x="2528831" y="1452506"/>
                      </a:cubicBezTo>
                      <a:cubicBezTo>
                        <a:pt x="2528831" y="858068"/>
                        <a:pt x="2046944" y="376181"/>
                        <a:pt x="1452506" y="376181"/>
                      </a:cubicBezTo>
                      <a:close/>
                      <a:moveTo>
                        <a:pt x="1452506" y="0"/>
                      </a:moveTo>
                      <a:cubicBezTo>
                        <a:pt x="1502644" y="0"/>
                        <a:pt x="1552188" y="2540"/>
                        <a:pt x="1601017" y="7499"/>
                      </a:cubicBezTo>
                      <a:lnTo>
                        <a:pt x="1643977" y="14056"/>
                      </a:lnTo>
                      <a:lnTo>
                        <a:pt x="1695533" y="284571"/>
                      </a:lnTo>
                      <a:lnTo>
                        <a:pt x="1769616" y="301003"/>
                      </a:lnTo>
                      <a:lnTo>
                        <a:pt x="1825934" y="319615"/>
                      </a:lnTo>
                      <a:lnTo>
                        <a:pt x="2006748" y="110068"/>
                      </a:lnTo>
                      <a:lnTo>
                        <a:pt x="2017887" y="114145"/>
                      </a:lnTo>
                      <a:cubicBezTo>
                        <a:pt x="2104775" y="150896"/>
                        <a:pt x="2187342" y="195860"/>
                        <a:pt x="2264616" y="248065"/>
                      </a:cubicBezTo>
                      <a:lnTo>
                        <a:pt x="2337523" y="302584"/>
                      </a:lnTo>
                      <a:lnTo>
                        <a:pt x="2247066" y="562199"/>
                      </a:lnTo>
                      <a:lnTo>
                        <a:pt x="2280217" y="591137"/>
                      </a:lnTo>
                      <a:lnTo>
                        <a:pt x="2343125" y="657838"/>
                      </a:lnTo>
                      <a:lnTo>
                        <a:pt x="2602428" y="567489"/>
                      </a:lnTo>
                      <a:lnTo>
                        <a:pt x="2656947" y="640396"/>
                      </a:lnTo>
                      <a:cubicBezTo>
                        <a:pt x="2709152" y="717670"/>
                        <a:pt x="2754117" y="800238"/>
                        <a:pt x="2790867" y="887125"/>
                      </a:cubicBezTo>
                      <a:lnTo>
                        <a:pt x="2794944" y="898265"/>
                      </a:lnTo>
                      <a:lnTo>
                        <a:pt x="2586495" y="1078131"/>
                      </a:lnTo>
                      <a:lnTo>
                        <a:pt x="2616181" y="1182468"/>
                      </a:lnTo>
                      <a:lnTo>
                        <a:pt x="2621126" y="1209611"/>
                      </a:lnTo>
                      <a:lnTo>
                        <a:pt x="2890957" y="1261036"/>
                      </a:lnTo>
                      <a:lnTo>
                        <a:pt x="2897513" y="1303996"/>
                      </a:lnTo>
                      <a:cubicBezTo>
                        <a:pt x="2902472" y="1352825"/>
                        <a:pt x="2905012" y="1402369"/>
                        <a:pt x="2905012" y="1452506"/>
                      </a:cubicBezTo>
                      <a:cubicBezTo>
                        <a:pt x="2905012" y="1502643"/>
                        <a:pt x="2902472" y="1552187"/>
                        <a:pt x="2897513" y="1601016"/>
                      </a:cubicBezTo>
                      <a:lnTo>
                        <a:pt x="2890957" y="1643977"/>
                      </a:lnTo>
                      <a:lnTo>
                        <a:pt x="2620440" y="1695533"/>
                      </a:lnTo>
                      <a:lnTo>
                        <a:pt x="2604008" y="1769614"/>
                      </a:lnTo>
                      <a:lnTo>
                        <a:pt x="2585396" y="1825933"/>
                      </a:lnTo>
                      <a:lnTo>
                        <a:pt x="2794944" y="2006748"/>
                      </a:lnTo>
                      <a:lnTo>
                        <a:pt x="2790867" y="2017887"/>
                      </a:lnTo>
                      <a:cubicBezTo>
                        <a:pt x="2754117" y="2104775"/>
                        <a:pt x="2709152" y="2187342"/>
                        <a:pt x="2656947" y="2264616"/>
                      </a:cubicBezTo>
                      <a:lnTo>
                        <a:pt x="2602428" y="2337523"/>
                      </a:lnTo>
                      <a:lnTo>
                        <a:pt x="2342811" y="2247065"/>
                      </a:lnTo>
                      <a:lnTo>
                        <a:pt x="2313875" y="2280215"/>
                      </a:lnTo>
                      <a:lnTo>
                        <a:pt x="2247174" y="2343123"/>
                      </a:lnTo>
                      <a:lnTo>
                        <a:pt x="2337523" y="2602428"/>
                      </a:lnTo>
                      <a:lnTo>
                        <a:pt x="2264616" y="2656947"/>
                      </a:lnTo>
                      <a:cubicBezTo>
                        <a:pt x="2187342" y="2709152"/>
                        <a:pt x="2104775" y="2754117"/>
                        <a:pt x="2017887" y="2790867"/>
                      </a:cubicBezTo>
                      <a:lnTo>
                        <a:pt x="2006748" y="2794944"/>
                      </a:lnTo>
                      <a:lnTo>
                        <a:pt x="1826880" y="2586493"/>
                      </a:lnTo>
                      <a:lnTo>
                        <a:pt x="1722544" y="2616179"/>
                      </a:lnTo>
                      <a:lnTo>
                        <a:pt x="1695403" y="2621123"/>
                      </a:lnTo>
                      <a:lnTo>
                        <a:pt x="1643977" y="2890957"/>
                      </a:lnTo>
                      <a:lnTo>
                        <a:pt x="1601017" y="2897513"/>
                      </a:lnTo>
                      <a:cubicBezTo>
                        <a:pt x="1552188" y="2902472"/>
                        <a:pt x="1502644" y="2905012"/>
                        <a:pt x="1452506" y="2905012"/>
                      </a:cubicBezTo>
                      <a:cubicBezTo>
                        <a:pt x="1402369" y="2905012"/>
                        <a:pt x="1352825" y="2902472"/>
                        <a:pt x="1303996" y="2897513"/>
                      </a:cubicBezTo>
                      <a:lnTo>
                        <a:pt x="1261036" y="2890957"/>
                      </a:lnTo>
                      <a:lnTo>
                        <a:pt x="1209479" y="2620437"/>
                      </a:lnTo>
                      <a:lnTo>
                        <a:pt x="1135396" y="2604005"/>
                      </a:lnTo>
                      <a:lnTo>
                        <a:pt x="1079081" y="2585394"/>
                      </a:lnTo>
                      <a:lnTo>
                        <a:pt x="898265" y="2794944"/>
                      </a:lnTo>
                      <a:lnTo>
                        <a:pt x="887125" y="2790867"/>
                      </a:lnTo>
                      <a:cubicBezTo>
                        <a:pt x="800238" y="2754117"/>
                        <a:pt x="717670" y="2709152"/>
                        <a:pt x="640396" y="2656947"/>
                      </a:cubicBezTo>
                      <a:lnTo>
                        <a:pt x="567489" y="2602428"/>
                      </a:lnTo>
                      <a:lnTo>
                        <a:pt x="657947" y="2342810"/>
                      </a:lnTo>
                      <a:lnTo>
                        <a:pt x="624796" y="2313872"/>
                      </a:lnTo>
                      <a:lnTo>
                        <a:pt x="561890" y="2247174"/>
                      </a:lnTo>
                      <a:lnTo>
                        <a:pt x="302584" y="2337523"/>
                      </a:lnTo>
                      <a:lnTo>
                        <a:pt x="248066" y="2264616"/>
                      </a:lnTo>
                      <a:cubicBezTo>
                        <a:pt x="195860" y="2187342"/>
                        <a:pt x="150896" y="2104775"/>
                        <a:pt x="114145" y="2017887"/>
                      </a:cubicBezTo>
                      <a:lnTo>
                        <a:pt x="110068" y="2006748"/>
                      </a:lnTo>
                      <a:lnTo>
                        <a:pt x="318519" y="1826880"/>
                      </a:lnTo>
                      <a:lnTo>
                        <a:pt x="288831" y="1722541"/>
                      </a:lnTo>
                      <a:lnTo>
                        <a:pt x="283887" y="1695402"/>
                      </a:lnTo>
                      <a:lnTo>
                        <a:pt x="14056" y="1643977"/>
                      </a:lnTo>
                      <a:lnTo>
                        <a:pt x="7499" y="1601016"/>
                      </a:lnTo>
                      <a:cubicBezTo>
                        <a:pt x="2541" y="1552187"/>
                        <a:pt x="0" y="1502643"/>
                        <a:pt x="0" y="1452506"/>
                      </a:cubicBezTo>
                      <a:cubicBezTo>
                        <a:pt x="0" y="1402369"/>
                        <a:pt x="2541" y="1352825"/>
                        <a:pt x="7499" y="1303996"/>
                      </a:cubicBezTo>
                      <a:lnTo>
                        <a:pt x="14056" y="1261036"/>
                      </a:lnTo>
                      <a:lnTo>
                        <a:pt x="284572" y="1209480"/>
                      </a:lnTo>
                      <a:lnTo>
                        <a:pt x="301005" y="1135394"/>
                      </a:lnTo>
                      <a:lnTo>
                        <a:pt x="319616" y="1079079"/>
                      </a:lnTo>
                      <a:lnTo>
                        <a:pt x="110068" y="898264"/>
                      </a:lnTo>
                      <a:lnTo>
                        <a:pt x="114145" y="887125"/>
                      </a:lnTo>
                      <a:cubicBezTo>
                        <a:pt x="150896" y="800238"/>
                        <a:pt x="195860" y="717670"/>
                        <a:pt x="248066" y="640396"/>
                      </a:cubicBezTo>
                      <a:lnTo>
                        <a:pt x="302584" y="567489"/>
                      </a:lnTo>
                      <a:lnTo>
                        <a:pt x="562199" y="657946"/>
                      </a:lnTo>
                      <a:lnTo>
                        <a:pt x="591138" y="624794"/>
                      </a:lnTo>
                      <a:lnTo>
                        <a:pt x="657838" y="561888"/>
                      </a:lnTo>
                      <a:lnTo>
                        <a:pt x="567489" y="302584"/>
                      </a:lnTo>
                      <a:lnTo>
                        <a:pt x="640396" y="248065"/>
                      </a:lnTo>
                      <a:cubicBezTo>
                        <a:pt x="717670" y="195860"/>
                        <a:pt x="800238" y="150896"/>
                        <a:pt x="887125" y="114145"/>
                      </a:cubicBezTo>
                      <a:lnTo>
                        <a:pt x="898265" y="110068"/>
                      </a:lnTo>
                      <a:lnTo>
                        <a:pt x="1078131" y="318516"/>
                      </a:lnTo>
                      <a:lnTo>
                        <a:pt x="1182469" y="288830"/>
                      </a:lnTo>
                      <a:lnTo>
                        <a:pt x="1209611" y="283886"/>
                      </a:lnTo>
                      <a:lnTo>
                        <a:pt x="1261036" y="14056"/>
                      </a:lnTo>
                      <a:lnTo>
                        <a:pt x="1303996" y="7499"/>
                      </a:lnTo>
                      <a:cubicBezTo>
                        <a:pt x="1352825" y="2540"/>
                        <a:pt x="1402369" y="0"/>
                        <a:pt x="1452506" y="0"/>
                      </a:cubicBezTo>
                      <a:close/>
                    </a:path>
                  </a:pathLst>
                </a:custGeom>
                <a:gradFill>
                  <a:gsLst>
                    <a:gs pos="0">
                      <a:schemeClr val="bg1"/>
                    </a:gs>
                    <a:gs pos="100000">
                      <a:srgbClr val="EBEBE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椭圆 60"/>
                <p:cNvSpPr/>
                <p:nvPr/>
              </p:nvSpPr>
              <p:spPr>
                <a:xfrm>
                  <a:off x="4710168" y="2738381"/>
                  <a:ext cx="2152649" cy="2152650"/>
                </a:xfrm>
                <a:prstGeom prst="ellipse">
                  <a:avLst/>
                </a:prstGeom>
                <a:noFill/>
                <a:ln w="19050">
                  <a:gradFill>
                    <a:gsLst>
                      <a:gs pos="100000">
                        <a:schemeClr val="accent1">
                          <a:lumMod val="5000"/>
                          <a:lumOff val="95000"/>
                        </a:schemeClr>
                      </a:gs>
                      <a:gs pos="0">
                        <a:srgbClr val="EEEEEE"/>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椭圆 61"/>
                <p:cNvSpPr/>
                <p:nvPr/>
              </p:nvSpPr>
              <p:spPr>
                <a:xfrm>
                  <a:off x="4710169" y="2738382"/>
                  <a:ext cx="2152650" cy="2152648"/>
                </a:xfrm>
                <a:prstGeom prst="ellipse">
                  <a:avLst/>
                </a:prstGeom>
                <a:gradFill>
                  <a:gsLst>
                    <a:gs pos="100000">
                      <a:schemeClr val="bg1"/>
                    </a:gs>
                    <a:gs pos="0">
                      <a:srgbClr val="EEEEEE"/>
                    </a:gs>
                  </a:gsLst>
                  <a:lin ang="2700000" scaled="0"/>
                </a:gradFill>
                <a:ln>
                  <a:gradFill>
                    <a:gsLst>
                      <a:gs pos="0">
                        <a:schemeClr val="accent1">
                          <a:lumMod val="5000"/>
                          <a:lumOff val="95000"/>
                        </a:schemeClr>
                      </a:gs>
                      <a:gs pos="100000">
                        <a:srgbClr val="EEEEE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59" name="椭圆 58"/>
              <p:cNvSpPr/>
              <p:nvPr/>
            </p:nvSpPr>
            <p:spPr>
              <a:xfrm>
                <a:off x="3023723" y="2586884"/>
                <a:ext cx="868586" cy="868586"/>
              </a:xfrm>
              <a:prstGeom prst="ellipse">
                <a:avLst/>
              </a:prstGeom>
              <a:solidFill>
                <a:srgbClr val="5E779E"/>
              </a:solidFill>
              <a:ln w="38100">
                <a:solidFill>
                  <a:srgbClr val="5E779E"/>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5" name="Freeform 939"/>
            <p:cNvSpPr>
              <a:spLocks noEditPoints="1"/>
            </p:cNvSpPr>
            <p:nvPr/>
          </p:nvSpPr>
          <p:spPr bwMode="auto">
            <a:xfrm>
              <a:off x="9143591" y="4516477"/>
              <a:ext cx="201550" cy="261400"/>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3" name="组合 92"/>
          <p:cNvGrpSpPr/>
          <p:nvPr/>
        </p:nvGrpSpPr>
        <p:grpSpPr>
          <a:xfrm>
            <a:off x="3417854" y="1772816"/>
            <a:ext cx="591501" cy="591501"/>
            <a:chOff x="3417854" y="1772816"/>
            <a:chExt cx="591501" cy="591501"/>
          </a:xfrm>
        </p:grpSpPr>
        <p:grpSp>
          <p:nvGrpSpPr>
            <p:cNvPr id="69" name="组合 68"/>
            <p:cNvGrpSpPr/>
            <p:nvPr/>
          </p:nvGrpSpPr>
          <p:grpSpPr>
            <a:xfrm>
              <a:off x="3417854" y="1772816"/>
              <a:ext cx="591501" cy="591501"/>
              <a:chOff x="304800" y="673100"/>
              <a:chExt cx="4000500" cy="4000500"/>
            </a:xfrm>
            <a:effectLst>
              <a:outerShdw blurRad="317500" dist="762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1" name="椭圆 7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72" name="标题 4"/>
            <p:cNvSpPr txBox="1"/>
            <p:nvPr/>
          </p:nvSpPr>
          <p:spPr>
            <a:xfrm>
              <a:off x="3476113" y="18969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1</a:t>
              </a:r>
            </a:p>
          </p:txBody>
        </p:sp>
      </p:grpSp>
      <p:sp>
        <p:nvSpPr>
          <p:cNvPr id="73" name="矩形 72"/>
          <p:cNvSpPr/>
          <p:nvPr/>
        </p:nvSpPr>
        <p:spPr>
          <a:xfrm>
            <a:off x="3361971" y="24928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矩形 47"/>
          <p:cNvSpPr>
            <a:spLocks noChangeArrowheads="1"/>
          </p:cNvSpPr>
          <p:nvPr/>
        </p:nvSpPr>
        <p:spPr bwMode="auto">
          <a:xfrm>
            <a:off x="3361283" y="2815894"/>
            <a:ext cx="2736015"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94" name="组合 93"/>
          <p:cNvGrpSpPr/>
          <p:nvPr/>
        </p:nvGrpSpPr>
        <p:grpSpPr>
          <a:xfrm>
            <a:off x="7666615" y="1772816"/>
            <a:ext cx="591501" cy="591501"/>
            <a:chOff x="7666615" y="1772816"/>
            <a:chExt cx="591501" cy="591501"/>
          </a:xfrm>
        </p:grpSpPr>
        <p:grpSp>
          <p:nvGrpSpPr>
            <p:cNvPr id="75" name="组合 74"/>
            <p:cNvGrpSpPr/>
            <p:nvPr/>
          </p:nvGrpSpPr>
          <p:grpSpPr>
            <a:xfrm>
              <a:off x="7666615" y="1772816"/>
              <a:ext cx="591501" cy="591501"/>
              <a:chOff x="304800" y="673100"/>
              <a:chExt cx="4000500" cy="4000500"/>
            </a:xfrm>
            <a:effectLst>
              <a:outerShdw blurRad="317500" dist="762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7" name="椭圆 76"/>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78" name="标题 4"/>
            <p:cNvSpPr txBox="1"/>
            <p:nvPr/>
          </p:nvSpPr>
          <p:spPr>
            <a:xfrm>
              <a:off x="7724874" y="18969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2</a:t>
              </a:r>
            </a:p>
          </p:txBody>
        </p:sp>
      </p:grpSp>
      <p:sp>
        <p:nvSpPr>
          <p:cNvPr id="79" name="矩形 78"/>
          <p:cNvSpPr/>
          <p:nvPr/>
        </p:nvSpPr>
        <p:spPr>
          <a:xfrm>
            <a:off x="7610732" y="24928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矩形 47"/>
          <p:cNvSpPr>
            <a:spLocks noChangeArrowheads="1"/>
          </p:cNvSpPr>
          <p:nvPr/>
        </p:nvSpPr>
        <p:spPr bwMode="auto">
          <a:xfrm>
            <a:off x="7610044" y="2815894"/>
            <a:ext cx="2736015"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95" name="组合 94"/>
          <p:cNvGrpSpPr/>
          <p:nvPr/>
        </p:nvGrpSpPr>
        <p:grpSpPr>
          <a:xfrm>
            <a:off x="3417854" y="3576732"/>
            <a:ext cx="591501" cy="591501"/>
            <a:chOff x="3417854" y="3576732"/>
            <a:chExt cx="591501" cy="591501"/>
          </a:xfrm>
        </p:grpSpPr>
        <p:grpSp>
          <p:nvGrpSpPr>
            <p:cNvPr id="81" name="组合 80"/>
            <p:cNvGrpSpPr/>
            <p:nvPr/>
          </p:nvGrpSpPr>
          <p:grpSpPr>
            <a:xfrm>
              <a:off x="3417854" y="3576732"/>
              <a:ext cx="591501" cy="591501"/>
              <a:chOff x="304800" y="673100"/>
              <a:chExt cx="4000500" cy="4000500"/>
            </a:xfrm>
            <a:effectLst>
              <a:outerShdw blurRad="317500" dist="762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3" name="椭圆 8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84" name="标题 4"/>
            <p:cNvSpPr txBox="1"/>
            <p:nvPr/>
          </p:nvSpPr>
          <p:spPr>
            <a:xfrm>
              <a:off x="3476113" y="3700875"/>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F5C058"/>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3</a:t>
              </a:r>
            </a:p>
          </p:txBody>
        </p:sp>
      </p:grpSp>
      <p:sp>
        <p:nvSpPr>
          <p:cNvPr id="85" name="矩形 84"/>
          <p:cNvSpPr/>
          <p:nvPr/>
        </p:nvSpPr>
        <p:spPr>
          <a:xfrm>
            <a:off x="3361971" y="4296812"/>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6" name="矩形 47"/>
          <p:cNvSpPr>
            <a:spLocks noChangeArrowheads="1"/>
          </p:cNvSpPr>
          <p:nvPr/>
        </p:nvSpPr>
        <p:spPr bwMode="auto">
          <a:xfrm>
            <a:off x="3361283" y="4619810"/>
            <a:ext cx="2736015"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96" name="组合 95"/>
          <p:cNvGrpSpPr/>
          <p:nvPr/>
        </p:nvGrpSpPr>
        <p:grpSpPr>
          <a:xfrm>
            <a:off x="7666326" y="3573016"/>
            <a:ext cx="591501" cy="591501"/>
            <a:chOff x="7666326" y="3573016"/>
            <a:chExt cx="591501" cy="591501"/>
          </a:xfrm>
        </p:grpSpPr>
        <p:grpSp>
          <p:nvGrpSpPr>
            <p:cNvPr id="87" name="组合 86"/>
            <p:cNvGrpSpPr/>
            <p:nvPr/>
          </p:nvGrpSpPr>
          <p:grpSpPr>
            <a:xfrm>
              <a:off x="7666326" y="3573016"/>
              <a:ext cx="591501" cy="591501"/>
              <a:chOff x="304800" y="673100"/>
              <a:chExt cx="4000500" cy="4000500"/>
            </a:xfrm>
            <a:effectLst>
              <a:outerShdw blurRad="317500" dist="762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9" name="椭圆 8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0" name="标题 4"/>
            <p:cNvSpPr txBox="1"/>
            <p:nvPr/>
          </p:nvSpPr>
          <p:spPr>
            <a:xfrm>
              <a:off x="7724585" y="3697159"/>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rgbClr val="5E779E"/>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4</a:t>
              </a:r>
            </a:p>
          </p:txBody>
        </p:sp>
      </p:grpSp>
      <p:sp>
        <p:nvSpPr>
          <p:cNvPr id="91" name="矩形 90"/>
          <p:cNvSpPr/>
          <p:nvPr/>
        </p:nvSpPr>
        <p:spPr>
          <a:xfrm>
            <a:off x="7610443" y="4293096"/>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2" name="矩形 47"/>
          <p:cNvSpPr>
            <a:spLocks noChangeArrowheads="1"/>
          </p:cNvSpPr>
          <p:nvPr/>
        </p:nvSpPr>
        <p:spPr bwMode="auto">
          <a:xfrm>
            <a:off x="7609755" y="4616094"/>
            <a:ext cx="2736015"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97" name="TextBox 9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1000"/>
                                        <p:tgtEl>
                                          <p:spTgt spid="93"/>
                                        </p:tgtEl>
                                      </p:cBhvr>
                                    </p:animEffect>
                                    <p:anim calcmode="lin" valueType="num">
                                      <p:cBhvr>
                                        <p:cTn id="14" dur="1000" fill="hold"/>
                                        <p:tgtEl>
                                          <p:spTgt spid="93"/>
                                        </p:tgtEl>
                                        <p:attrNameLst>
                                          <p:attrName>ppt_x</p:attrName>
                                        </p:attrNameLst>
                                      </p:cBhvr>
                                      <p:tavLst>
                                        <p:tav tm="0">
                                          <p:val>
                                            <p:strVal val="#ppt_x"/>
                                          </p:val>
                                        </p:tav>
                                        <p:tav tm="100000">
                                          <p:val>
                                            <p:strVal val="#ppt_x"/>
                                          </p:val>
                                        </p:tav>
                                      </p:tavLst>
                                    </p:anim>
                                    <p:anim calcmode="lin" valueType="num">
                                      <p:cBhvr>
                                        <p:cTn id="15" dur="1000" fill="hold"/>
                                        <p:tgtEl>
                                          <p:spTgt spid="9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1000"/>
                                        <p:tgtEl>
                                          <p:spTgt spid="74"/>
                                        </p:tgtEl>
                                      </p:cBhvr>
                                    </p:animEffect>
                                    <p:anim calcmode="lin" valueType="num">
                                      <p:cBhvr>
                                        <p:cTn id="26" dur="1000" fill="hold"/>
                                        <p:tgtEl>
                                          <p:spTgt spid="74"/>
                                        </p:tgtEl>
                                        <p:attrNameLst>
                                          <p:attrName>ppt_x</p:attrName>
                                        </p:attrNameLst>
                                      </p:cBhvr>
                                      <p:tavLst>
                                        <p:tav tm="0">
                                          <p:val>
                                            <p:strVal val="#ppt_x"/>
                                          </p:val>
                                        </p:tav>
                                        <p:tav tm="100000">
                                          <p:val>
                                            <p:strVal val="#ppt_x"/>
                                          </p:val>
                                        </p:tav>
                                      </p:tavLst>
                                    </p:anim>
                                    <p:anim calcmode="lin" valueType="num">
                                      <p:cBhvr>
                                        <p:cTn id="27" dur="1000" fill="hold"/>
                                        <p:tgtEl>
                                          <p:spTgt spid="7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1000"/>
                                        <p:tgtEl>
                                          <p:spTgt spid="94"/>
                                        </p:tgtEl>
                                      </p:cBhvr>
                                    </p:animEffect>
                                    <p:anim calcmode="lin" valueType="num">
                                      <p:cBhvr>
                                        <p:cTn id="38" dur="1000" fill="hold"/>
                                        <p:tgtEl>
                                          <p:spTgt spid="94"/>
                                        </p:tgtEl>
                                        <p:attrNameLst>
                                          <p:attrName>ppt_x</p:attrName>
                                        </p:attrNameLst>
                                      </p:cBhvr>
                                      <p:tavLst>
                                        <p:tav tm="0">
                                          <p:val>
                                            <p:strVal val="#ppt_x"/>
                                          </p:val>
                                        </p:tav>
                                        <p:tav tm="100000">
                                          <p:val>
                                            <p:strVal val="#ppt_x"/>
                                          </p:val>
                                        </p:tav>
                                      </p:tavLst>
                                    </p:anim>
                                    <p:anim calcmode="lin" valueType="num">
                                      <p:cBhvr>
                                        <p:cTn id="39" dur="1000" fill="hold"/>
                                        <p:tgtEl>
                                          <p:spTgt spid="94"/>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anim calcmode="lin" valueType="num">
                                      <p:cBhvr>
                                        <p:cTn id="44" dur="1000" fill="hold"/>
                                        <p:tgtEl>
                                          <p:spTgt spid="79"/>
                                        </p:tgtEl>
                                        <p:attrNameLst>
                                          <p:attrName>ppt_x</p:attrName>
                                        </p:attrNameLst>
                                      </p:cBhvr>
                                      <p:tavLst>
                                        <p:tav tm="0">
                                          <p:val>
                                            <p:strVal val="#ppt_x"/>
                                          </p:val>
                                        </p:tav>
                                        <p:tav tm="100000">
                                          <p:val>
                                            <p:strVal val="#ppt_x"/>
                                          </p:val>
                                        </p:tav>
                                      </p:tavLst>
                                    </p:anim>
                                    <p:anim calcmode="lin" valueType="num">
                                      <p:cBhvr>
                                        <p:cTn id="45" dur="1000" fill="hold"/>
                                        <p:tgtEl>
                                          <p:spTgt spid="79"/>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1000"/>
                                        <p:tgtEl>
                                          <p:spTgt spid="80"/>
                                        </p:tgtEl>
                                      </p:cBhvr>
                                    </p:animEffect>
                                    <p:anim calcmode="lin" valueType="num">
                                      <p:cBhvr>
                                        <p:cTn id="50" dur="1000" fill="hold"/>
                                        <p:tgtEl>
                                          <p:spTgt spid="80"/>
                                        </p:tgtEl>
                                        <p:attrNameLst>
                                          <p:attrName>ppt_x</p:attrName>
                                        </p:attrNameLst>
                                      </p:cBhvr>
                                      <p:tavLst>
                                        <p:tav tm="0">
                                          <p:val>
                                            <p:strVal val="#ppt_x"/>
                                          </p:val>
                                        </p:tav>
                                        <p:tav tm="100000">
                                          <p:val>
                                            <p:strVal val="#ppt_x"/>
                                          </p:val>
                                        </p:tav>
                                      </p:tavLst>
                                    </p:anim>
                                    <p:anim calcmode="lin" valueType="num">
                                      <p:cBhvr>
                                        <p:cTn id="51" dur="1000" fill="hold"/>
                                        <p:tgtEl>
                                          <p:spTgt spid="80"/>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1000" fill="hold"/>
                                        <p:tgtEl>
                                          <p:spTgt spid="95"/>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42" presetClass="entr" presetSubtype="0"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fade">
                                      <p:cBhvr>
                                        <p:cTn id="67" dur="1000"/>
                                        <p:tgtEl>
                                          <p:spTgt spid="85"/>
                                        </p:tgtEl>
                                      </p:cBhvr>
                                    </p:animEffect>
                                    <p:anim calcmode="lin" valueType="num">
                                      <p:cBhvr>
                                        <p:cTn id="68" dur="1000" fill="hold"/>
                                        <p:tgtEl>
                                          <p:spTgt spid="85"/>
                                        </p:tgtEl>
                                        <p:attrNameLst>
                                          <p:attrName>ppt_x</p:attrName>
                                        </p:attrNameLst>
                                      </p:cBhvr>
                                      <p:tavLst>
                                        <p:tav tm="0">
                                          <p:val>
                                            <p:strVal val="#ppt_x"/>
                                          </p:val>
                                        </p:tav>
                                        <p:tav tm="100000">
                                          <p:val>
                                            <p:strVal val="#ppt_x"/>
                                          </p:val>
                                        </p:tav>
                                      </p:tavLst>
                                    </p:anim>
                                    <p:anim calcmode="lin" valueType="num">
                                      <p:cBhvr>
                                        <p:cTn id="69" dur="1000" fill="hold"/>
                                        <p:tgtEl>
                                          <p:spTgt spid="85"/>
                                        </p:tgtEl>
                                        <p:attrNameLst>
                                          <p:attrName>ppt_y</p:attrName>
                                        </p:attrNameLst>
                                      </p:cBhvr>
                                      <p:tavLst>
                                        <p:tav tm="0">
                                          <p:val>
                                            <p:strVal val="#ppt_y+.1"/>
                                          </p:val>
                                        </p:tav>
                                        <p:tav tm="100000">
                                          <p:val>
                                            <p:strVal val="#ppt_y"/>
                                          </p:val>
                                        </p:tav>
                                      </p:tavLst>
                                    </p:anim>
                                  </p:childTnLst>
                                </p:cTn>
                              </p:par>
                            </p:childTnLst>
                          </p:cTn>
                        </p:par>
                        <p:par>
                          <p:cTn id="70" fill="hold">
                            <p:stCondLst>
                              <p:cond delay="9500"/>
                            </p:stCondLst>
                            <p:childTnLst>
                              <p:par>
                                <p:cTn id="71" presetID="42" presetClass="entr" presetSubtype="0"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par>
                          <p:cTn id="76" fill="hold">
                            <p:stCondLst>
                              <p:cond delay="10500"/>
                            </p:stCondLst>
                            <p:childTnLst>
                              <p:par>
                                <p:cTn id="77" presetID="53" presetClass="entr" presetSubtype="16"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childTnLst>
                          </p:cTn>
                        </p:par>
                        <p:par>
                          <p:cTn id="82" fill="hold">
                            <p:stCondLst>
                              <p:cond delay="11000"/>
                            </p:stCondLst>
                            <p:childTnLst>
                              <p:par>
                                <p:cTn id="83" presetID="42" presetClass="entr" presetSubtype="0" fill="hold"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1000"/>
                                        <p:tgtEl>
                                          <p:spTgt spid="96"/>
                                        </p:tgtEl>
                                      </p:cBhvr>
                                    </p:animEffect>
                                    <p:anim calcmode="lin" valueType="num">
                                      <p:cBhvr>
                                        <p:cTn id="86" dur="1000" fill="hold"/>
                                        <p:tgtEl>
                                          <p:spTgt spid="96"/>
                                        </p:tgtEl>
                                        <p:attrNameLst>
                                          <p:attrName>ppt_x</p:attrName>
                                        </p:attrNameLst>
                                      </p:cBhvr>
                                      <p:tavLst>
                                        <p:tav tm="0">
                                          <p:val>
                                            <p:strVal val="#ppt_x"/>
                                          </p:val>
                                        </p:tav>
                                        <p:tav tm="100000">
                                          <p:val>
                                            <p:strVal val="#ppt_x"/>
                                          </p:val>
                                        </p:tav>
                                      </p:tavLst>
                                    </p:anim>
                                    <p:anim calcmode="lin" valueType="num">
                                      <p:cBhvr>
                                        <p:cTn id="87" dur="1000" fill="hold"/>
                                        <p:tgtEl>
                                          <p:spTgt spid="96"/>
                                        </p:tgtEl>
                                        <p:attrNameLst>
                                          <p:attrName>ppt_y</p:attrName>
                                        </p:attrNameLst>
                                      </p:cBhvr>
                                      <p:tavLst>
                                        <p:tav tm="0">
                                          <p:val>
                                            <p:strVal val="#ppt_y+.1"/>
                                          </p:val>
                                        </p:tav>
                                        <p:tav tm="100000">
                                          <p:val>
                                            <p:strVal val="#ppt_y"/>
                                          </p:val>
                                        </p:tav>
                                      </p:tavLst>
                                    </p:anim>
                                  </p:childTnLst>
                                </p:cTn>
                              </p:par>
                            </p:childTnLst>
                          </p:cTn>
                        </p:par>
                        <p:par>
                          <p:cTn id="88" fill="hold">
                            <p:stCondLst>
                              <p:cond delay="12000"/>
                            </p:stCondLst>
                            <p:childTnLst>
                              <p:par>
                                <p:cTn id="89" presetID="42" presetClass="entr" presetSubtype="0" fill="hold" grpId="0" nodeType="after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fade">
                                      <p:cBhvr>
                                        <p:cTn id="91" dur="1000"/>
                                        <p:tgtEl>
                                          <p:spTgt spid="91"/>
                                        </p:tgtEl>
                                      </p:cBhvr>
                                    </p:animEffect>
                                    <p:anim calcmode="lin" valueType="num">
                                      <p:cBhvr>
                                        <p:cTn id="92" dur="1000" fill="hold"/>
                                        <p:tgtEl>
                                          <p:spTgt spid="91"/>
                                        </p:tgtEl>
                                        <p:attrNameLst>
                                          <p:attrName>ppt_x</p:attrName>
                                        </p:attrNameLst>
                                      </p:cBhvr>
                                      <p:tavLst>
                                        <p:tav tm="0">
                                          <p:val>
                                            <p:strVal val="#ppt_x"/>
                                          </p:val>
                                        </p:tav>
                                        <p:tav tm="100000">
                                          <p:val>
                                            <p:strVal val="#ppt_x"/>
                                          </p:val>
                                        </p:tav>
                                      </p:tavLst>
                                    </p:anim>
                                    <p:anim calcmode="lin" valueType="num">
                                      <p:cBhvr>
                                        <p:cTn id="93" dur="1000" fill="hold"/>
                                        <p:tgtEl>
                                          <p:spTgt spid="91"/>
                                        </p:tgtEl>
                                        <p:attrNameLst>
                                          <p:attrName>ppt_y</p:attrName>
                                        </p:attrNameLst>
                                      </p:cBhvr>
                                      <p:tavLst>
                                        <p:tav tm="0">
                                          <p:val>
                                            <p:strVal val="#ppt_y+.1"/>
                                          </p:val>
                                        </p:tav>
                                        <p:tav tm="100000">
                                          <p:val>
                                            <p:strVal val="#ppt_y"/>
                                          </p:val>
                                        </p:tav>
                                      </p:tavLst>
                                    </p:anim>
                                  </p:childTnLst>
                                </p:cTn>
                              </p:par>
                            </p:childTnLst>
                          </p:cTn>
                        </p:par>
                        <p:par>
                          <p:cTn id="94" fill="hold">
                            <p:stCondLst>
                              <p:cond delay="13000"/>
                            </p:stCondLst>
                            <p:childTnLst>
                              <p:par>
                                <p:cTn id="95" presetID="42" presetClass="entr" presetSubtype="0" fill="hold" grpId="0" nodeType="after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fade">
                                      <p:cBhvr>
                                        <p:cTn id="97" dur="1000"/>
                                        <p:tgtEl>
                                          <p:spTgt spid="92"/>
                                        </p:tgtEl>
                                      </p:cBhvr>
                                    </p:animEffect>
                                    <p:anim calcmode="lin" valueType="num">
                                      <p:cBhvr>
                                        <p:cTn id="98" dur="1000" fill="hold"/>
                                        <p:tgtEl>
                                          <p:spTgt spid="92"/>
                                        </p:tgtEl>
                                        <p:attrNameLst>
                                          <p:attrName>ppt_x</p:attrName>
                                        </p:attrNameLst>
                                      </p:cBhvr>
                                      <p:tavLst>
                                        <p:tav tm="0">
                                          <p:val>
                                            <p:strVal val="#ppt_x"/>
                                          </p:val>
                                        </p:tav>
                                        <p:tav tm="100000">
                                          <p:val>
                                            <p:strVal val="#ppt_x"/>
                                          </p:val>
                                        </p:tav>
                                      </p:tavLst>
                                    </p:anim>
                                    <p:anim calcmode="lin" valueType="num">
                                      <p:cBhvr>
                                        <p:cTn id="99" dur="1000" fill="hold"/>
                                        <p:tgtEl>
                                          <p:spTgt spid="92"/>
                                        </p:tgtEl>
                                        <p:attrNameLst>
                                          <p:attrName>ppt_y</p:attrName>
                                        </p:attrNameLst>
                                      </p:cBhvr>
                                      <p:tavLst>
                                        <p:tav tm="0">
                                          <p:val>
                                            <p:strVal val="#ppt_y+.1"/>
                                          </p:val>
                                        </p:tav>
                                        <p:tav tm="100000">
                                          <p:val>
                                            <p:strVal val="#ppt_y"/>
                                          </p:val>
                                        </p:tav>
                                      </p:tavLst>
                                    </p:anim>
                                  </p:childTnLst>
                                </p:cTn>
                              </p:par>
                            </p:childTnLst>
                          </p:cTn>
                        </p:par>
                        <p:par>
                          <p:cTn id="100" fill="hold">
                            <p:stCondLst>
                              <p:cond delay="14000"/>
                            </p:stCondLst>
                            <p:childTnLst>
                              <p:par>
                                <p:cTn id="101" presetID="10" presetClass="entr" presetSubtype="0"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fade">
                                      <p:cBhvr>
                                        <p:cTn id="103" dur="12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9" grpId="0"/>
      <p:bldP spid="80" grpId="0"/>
      <p:bldP spid="85" grpId="0"/>
      <p:bldP spid="86" grpId="0"/>
      <p:bldP spid="91" grpId="0"/>
      <p:bldP spid="92"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14</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14" name="组合 13"/>
          <p:cNvGrpSpPr/>
          <p:nvPr/>
        </p:nvGrpSpPr>
        <p:grpSpPr>
          <a:xfrm>
            <a:off x="871649" y="1834699"/>
            <a:ext cx="6120680" cy="3682533"/>
            <a:chOff x="3022028" y="1587732"/>
            <a:chExt cx="6120680" cy="3682533"/>
          </a:xfrm>
        </p:grpSpPr>
        <p:pic>
          <p:nvPicPr>
            <p:cNvPr id="15" name="Picture 2" descr="C:\Users\Administrator\Desktop\ppt展示模板-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028" y="1587732"/>
              <a:ext cx="6120680" cy="3682533"/>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3937348" y="2060861"/>
              <a:ext cx="4320480" cy="2376251"/>
            </a:xfrm>
            <a:prstGeom prst="rect">
              <a:avLst/>
            </a:prstGeom>
            <a:blipFill>
              <a:blip r:embed="rId4"/>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6894034" y="2204864"/>
            <a:ext cx="720080" cy="693998"/>
            <a:chOff x="6894034" y="2204864"/>
            <a:chExt cx="720080" cy="693998"/>
          </a:xfrm>
        </p:grpSpPr>
        <p:sp>
          <p:nvSpPr>
            <p:cNvPr id="17" name="Oval 7"/>
            <p:cNvSpPr>
              <a:spLocks noChangeArrowheads="1"/>
            </p:cNvSpPr>
            <p:nvPr/>
          </p:nvSpPr>
          <p:spPr bwMode="auto">
            <a:xfrm>
              <a:off x="6907076" y="2204864"/>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18" name="文本框 123"/>
            <p:cNvSpPr txBox="1"/>
            <p:nvPr/>
          </p:nvSpPr>
          <p:spPr>
            <a:xfrm>
              <a:off x="6894034" y="2392096"/>
              <a:ext cx="720080" cy="369332"/>
            </a:xfrm>
            <a:prstGeom prst="rect">
              <a:avLst/>
            </a:prstGeom>
            <a:noFill/>
          </p:spPr>
          <p:txBody>
            <a:bodyPr wrap="square" rtlCol="0">
              <a:spAutoFit/>
            </a:bodyPr>
            <a:lstStyle/>
            <a:p>
              <a:pPr algn="ctr"/>
              <a:r>
                <a:rPr lang="en-US" altLang="zh-CN"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18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3" name="组合 2"/>
          <p:cNvGrpSpPr/>
          <p:nvPr/>
        </p:nvGrpSpPr>
        <p:grpSpPr>
          <a:xfrm>
            <a:off x="6889675" y="3282642"/>
            <a:ext cx="720080" cy="693998"/>
            <a:chOff x="6889675" y="3282642"/>
            <a:chExt cx="720080" cy="693998"/>
          </a:xfrm>
        </p:grpSpPr>
        <p:sp>
          <p:nvSpPr>
            <p:cNvPr id="19" name="Oval 7"/>
            <p:cNvSpPr>
              <a:spLocks noChangeArrowheads="1"/>
            </p:cNvSpPr>
            <p:nvPr/>
          </p:nvSpPr>
          <p:spPr bwMode="auto">
            <a:xfrm>
              <a:off x="6902717" y="328264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0" name="文本框 123"/>
            <p:cNvSpPr txBox="1"/>
            <p:nvPr/>
          </p:nvSpPr>
          <p:spPr>
            <a:xfrm>
              <a:off x="6889675" y="3469874"/>
              <a:ext cx="720080" cy="369332"/>
            </a:xfrm>
            <a:prstGeom prst="rect">
              <a:avLst/>
            </a:prstGeom>
            <a:noFill/>
          </p:spPr>
          <p:txBody>
            <a:bodyPr wrap="square" rtlCol="0">
              <a:spAutoFit/>
            </a:bodyPr>
            <a:lstStyle/>
            <a:p>
              <a:pPr algn="ctr"/>
              <a:r>
                <a:rPr lang="en-US" altLang="zh-CN"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8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6889675" y="4437112"/>
            <a:ext cx="720080" cy="693998"/>
            <a:chOff x="6889675" y="4437112"/>
            <a:chExt cx="720080" cy="693998"/>
          </a:xfrm>
        </p:grpSpPr>
        <p:sp>
          <p:nvSpPr>
            <p:cNvPr id="21" name="Oval 7"/>
            <p:cNvSpPr>
              <a:spLocks noChangeArrowheads="1"/>
            </p:cNvSpPr>
            <p:nvPr/>
          </p:nvSpPr>
          <p:spPr bwMode="auto">
            <a:xfrm>
              <a:off x="6902717" y="443711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2" name="文本框 123"/>
            <p:cNvSpPr txBox="1"/>
            <p:nvPr/>
          </p:nvSpPr>
          <p:spPr>
            <a:xfrm>
              <a:off x="6889675" y="4624344"/>
              <a:ext cx="720080" cy="369332"/>
            </a:xfrm>
            <a:prstGeom prst="rect">
              <a:avLst/>
            </a:prstGeom>
            <a:noFill/>
          </p:spPr>
          <p:txBody>
            <a:bodyPr wrap="square" rtlCol="0">
              <a:spAutoFit/>
            </a:bodyPr>
            <a:lstStyle/>
            <a:p>
              <a:pPr algn="ctr"/>
              <a:r>
                <a:rPr lang="en-US" altLang="zh-CN"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8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3" name="矩形 22"/>
          <p:cNvSpPr/>
          <p:nvPr/>
        </p:nvSpPr>
        <p:spPr>
          <a:xfrm>
            <a:off x="7830825" y="2014313"/>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47"/>
          <p:cNvSpPr>
            <a:spLocks noChangeArrowheads="1"/>
          </p:cNvSpPr>
          <p:nvPr/>
        </p:nvSpPr>
        <p:spPr bwMode="auto">
          <a:xfrm>
            <a:off x="7830138" y="2387562"/>
            <a:ext cx="366804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5" name="矩形 24"/>
          <p:cNvSpPr/>
          <p:nvPr/>
        </p:nvSpPr>
        <p:spPr>
          <a:xfrm>
            <a:off x="7830825" y="3166441"/>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矩形 47"/>
          <p:cNvSpPr>
            <a:spLocks noChangeArrowheads="1"/>
          </p:cNvSpPr>
          <p:nvPr/>
        </p:nvSpPr>
        <p:spPr bwMode="auto">
          <a:xfrm>
            <a:off x="7830138" y="3539690"/>
            <a:ext cx="366804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 name="矩形 26"/>
          <p:cNvSpPr/>
          <p:nvPr/>
        </p:nvSpPr>
        <p:spPr>
          <a:xfrm>
            <a:off x="7830825" y="4318569"/>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47"/>
          <p:cNvSpPr>
            <a:spLocks noChangeArrowheads="1"/>
          </p:cNvSpPr>
          <p:nvPr/>
        </p:nvSpPr>
        <p:spPr bwMode="auto">
          <a:xfrm>
            <a:off x="7830138" y="4691818"/>
            <a:ext cx="366804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 name="TextBox 28"/>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1+#ppt_w/2"/>
                                          </p:val>
                                        </p:tav>
                                        <p:tav tm="100000">
                                          <p:val>
                                            <p:strVal val="#ppt_x"/>
                                          </p:val>
                                        </p:tav>
                                      </p:tavLst>
                                    </p:anim>
                                    <p:anim calcmode="lin" valueType="num">
                                      <p:cBhvr additive="base">
                                        <p:cTn id="40" dur="500" fill="hold"/>
                                        <p:tgtEl>
                                          <p:spTgt spid="26"/>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15</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4" name="燕尾形 13"/>
          <p:cNvSpPr/>
          <p:nvPr/>
        </p:nvSpPr>
        <p:spPr>
          <a:xfrm>
            <a:off x="2294816" y="2132856"/>
            <a:ext cx="1152128" cy="194421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2480360" y="2744924"/>
            <a:ext cx="720080" cy="720080"/>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燕尾形 15"/>
          <p:cNvSpPr/>
          <p:nvPr/>
        </p:nvSpPr>
        <p:spPr>
          <a:xfrm>
            <a:off x="5007536" y="2132856"/>
            <a:ext cx="1152128" cy="194421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a:off x="5193080" y="2744924"/>
            <a:ext cx="720080" cy="720080"/>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燕尾形 17"/>
          <p:cNvSpPr/>
          <p:nvPr/>
        </p:nvSpPr>
        <p:spPr>
          <a:xfrm>
            <a:off x="7674536" y="2132856"/>
            <a:ext cx="1152128" cy="194421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椭圆 18"/>
          <p:cNvSpPr/>
          <p:nvPr/>
        </p:nvSpPr>
        <p:spPr>
          <a:xfrm>
            <a:off x="7860080" y="2744924"/>
            <a:ext cx="720080" cy="720080"/>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燕尾形 19"/>
          <p:cNvSpPr/>
          <p:nvPr/>
        </p:nvSpPr>
        <p:spPr>
          <a:xfrm>
            <a:off x="10356776" y="2132856"/>
            <a:ext cx="1152128" cy="1944216"/>
          </a:xfrm>
          <a:prstGeom prst="chevron">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椭圆 20"/>
          <p:cNvSpPr/>
          <p:nvPr/>
        </p:nvSpPr>
        <p:spPr>
          <a:xfrm>
            <a:off x="10542320" y="2744924"/>
            <a:ext cx="720080" cy="720080"/>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文本框 47"/>
          <p:cNvSpPr txBox="1"/>
          <p:nvPr/>
        </p:nvSpPr>
        <p:spPr>
          <a:xfrm>
            <a:off x="1045978" y="2379360"/>
            <a:ext cx="1154996" cy="369332"/>
          </a:xfrm>
          <a:prstGeom prst="rect">
            <a:avLst/>
          </a:prstGeom>
          <a:noFill/>
        </p:spPr>
        <p:txBody>
          <a:bodyPr wrap="none" rtlCol="0">
            <a:spAutoFit/>
          </a:bodyPr>
          <a:lstStyle/>
          <a:p>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文本框 48"/>
          <p:cNvSpPr txBox="1"/>
          <p:nvPr/>
        </p:nvSpPr>
        <p:spPr>
          <a:xfrm>
            <a:off x="552971" y="2720416"/>
            <a:ext cx="2016224" cy="932563"/>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椭圆 29"/>
          <p:cNvSpPr/>
          <p:nvPr/>
        </p:nvSpPr>
        <p:spPr>
          <a:xfrm>
            <a:off x="3174152" y="4897512"/>
            <a:ext cx="256213" cy="256213"/>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椭圆 30"/>
          <p:cNvSpPr/>
          <p:nvPr/>
        </p:nvSpPr>
        <p:spPr>
          <a:xfrm>
            <a:off x="4624472" y="4897512"/>
            <a:ext cx="256213" cy="256213"/>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椭圆 31"/>
          <p:cNvSpPr/>
          <p:nvPr/>
        </p:nvSpPr>
        <p:spPr>
          <a:xfrm>
            <a:off x="6074792" y="4897512"/>
            <a:ext cx="256213" cy="256213"/>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椭圆 32"/>
          <p:cNvSpPr/>
          <p:nvPr/>
        </p:nvSpPr>
        <p:spPr>
          <a:xfrm>
            <a:off x="7525112" y="4897512"/>
            <a:ext cx="256213" cy="256213"/>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文本框 59"/>
          <p:cNvSpPr txBox="1"/>
          <p:nvPr/>
        </p:nvSpPr>
        <p:spPr>
          <a:xfrm>
            <a:off x="3431704" y="4856341"/>
            <a:ext cx="878061" cy="307777"/>
          </a:xfrm>
          <a:prstGeom prst="rect">
            <a:avLst/>
          </a:prstGeom>
          <a:noFill/>
        </p:spPr>
        <p:txBody>
          <a:bodyPr wrap="none" rtlCol="0">
            <a:spAutoFit/>
          </a:bodyPr>
          <a:lstStyle/>
          <a:p>
            <a:r>
              <a:rPr lang="en-US" altLang="zh-CN" sz="14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4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文本框 60"/>
          <p:cNvSpPr txBox="1"/>
          <p:nvPr/>
        </p:nvSpPr>
        <p:spPr>
          <a:xfrm>
            <a:off x="4864264" y="4856341"/>
            <a:ext cx="878061" cy="307777"/>
          </a:xfrm>
          <a:prstGeom prst="rect">
            <a:avLst/>
          </a:prstGeom>
          <a:noFill/>
        </p:spPr>
        <p:txBody>
          <a:bodyPr wrap="none" rtlCol="0">
            <a:spAutoFit/>
          </a:bodyPr>
          <a:lstStyle/>
          <a:p>
            <a:r>
              <a:rPr lang="en-US" altLang="zh-CN" sz="1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文本框 61"/>
          <p:cNvSpPr txBox="1"/>
          <p:nvPr/>
        </p:nvSpPr>
        <p:spPr>
          <a:xfrm>
            <a:off x="6296824" y="4856341"/>
            <a:ext cx="878061" cy="307777"/>
          </a:xfrm>
          <a:prstGeom prst="rect">
            <a:avLst/>
          </a:prstGeom>
          <a:noFill/>
        </p:spPr>
        <p:txBody>
          <a:bodyPr wrap="none" rtlCol="0">
            <a:spAutoFit/>
          </a:bodyPr>
          <a:lstStyle/>
          <a:p>
            <a:r>
              <a:rPr lang="en-US" altLang="zh-CN" sz="1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文本框 62"/>
          <p:cNvSpPr txBox="1"/>
          <p:nvPr/>
        </p:nvSpPr>
        <p:spPr>
          <a:xfrm>
            <a:off x="7729384" y="4856341"/>
            <a:ext cx="878061" cy="307777"/>
          </a:xfrm>
          <a:prstGeom prst="rect">
            <a:avLst/>
          </a:prstGeom>
          <a:noFill/>
        </p:spPr>
        <p:txBody>
          <a:bodyPr wrap="none" rtlCol="0">
            <a:spAutoFit/>
          </a:bodyPr>
          <a:lstStyle/>
          <a:p>
            <a:r>
              <a:rPr lang="en-US" altLang="zh-CN" sz="14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4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8" name="组合 37"/>
          <p:cNvGrpSpPr/>
          <p:nvPr/>
        </p:nvGrpSpPr>
        <p:grpSpPr>
          <a:xfrm>
            <a:off x="2497187" y="4591971"/>
            <a:ext cx="7106717" cy="879890"/>
            <a:chOff x="2775184" y="4710586"/>
            <a:chExt cx="6000750" cy="879890"/>
          </a:xfrm>
        </p:grpSpPr>
        <p:pic>
          <p:nvPicPr>
            <p:cNvPr id="39" name="图片 38"/>
            <p:cNvPicPr>
              <a:picLocks noChangeAspect="1"/>
            </p:cNvPicPr>
            <p:nvPr/>
          </p:nvPicPr>
          <p:blipFill rotWithShape="1">
            <a:blip r:embed="rId3" cstate="print"/>
            <a:srcRect l="6145" t="13217" r="9825"/>
            <a:stretch>
              <a:fillRect/>
            </a:stretch>
          </p:blipFill>
          <p:spPr>
            <a:xfrm>
              <a:off x="2775184" y="4710586"/>
              <a:ext cx="6000750" cy="248959"/>
            </a:xfrm>
            <a:prstGeom prst="rect">
              <a:avLst/>
            </a:prstGeom>
          </p:spPr>
        </p:pic>
        <p:pic>
          <p:nvPicPr>
            <p:cNvPr id="40" name="图片 39"/>
            <p:cNvPicPr>
              <a:picLocks noChangeAspect="1"/>
            </p:cNvPicPr>
            <p:nvPr/>
          </p:nvPicPr>
          <p:blipFill rotWithShape="1">
            <a:blip r:embed="rId3" cstate="print"/>
            <a:srcRect l="6145" t="13217" r="9825"/>
            <a:stretch>
              <a:fillRect/>
            </a:stretch>
          </p:blipFill>
          <p:spPr>
            <a:xfrm flipV="1">
              <a:off x="2775184" y="5341517"/>
              <a:ext cx="6000750" cy="248959"/>
            </a:xfrm>
            <a:prstGeom prst="rect">
              <a:avLst/>
            </a:prstGeom>
          </p:spPr>
        </p:pic>
      </p:grpSp>
      <p:sp>
        <p:nvSpPr>
          <p:cNvPr id="41" name="Freeform 66"/>
          <p:cNvSpPr>
            <a:spLocks noEditPoints="1"/>
          </p:cNvSpPr>
          <p:nvPr/>
        </p:nvSpPr>
        <p:spPr bwMode="auto">
          <a:xfrm>
            <a:off x="2648448" y="2866646"/>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107"/>
          <p:cNvSpPr>
            <a:spLocks noEditPoints="1"/>
          </p:cNvSpPr>
          <p:nvPr/>
        </p:nvSpPr>
        <p:spPr bwMode="auto">
          <a:xfrm>
            <a:off x="5371036" y="2964752"/>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105"/>
          <p:cNvSpPr/>
          <p:nvPr/>
        </p:nvSpPr>
        <p:spPr bwMode="auto">
          <a:xfrm>
            <a:off x="8040806" y="2926299"/>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74"/>
          <p:cNvSpPr>
            <a:spLocks noEditPoints="1"/>
          </p:cNvSpPr>
          <p:nvPr/>
        </p:nvSpPr>
        <p:spPr bwMode="auto">
          <a:xfrm>
            <a:off x="10720626" y="2941079"/>
            <a:ext cx="364168" cy="332120"/>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文本框 47"/>
          <p:cNvSpPr txBox="1"/>
          <p:nvPr/>
        </p:nvSpPr>
        <p:spPr>
          <a:xfrm>
            <a:off x="3782282" y="2379360"/>
            <a:ext cx="1154996" cy="369332"/>
          </a:xfrm>
          <a:prstGeom prst="rect">
            <a:avLst/>
          </a:prstGeom>
          <a:noFill/>
        </p:spPr>
        <p:txBody>
          <a:bodyPr wrap="none" rtlCol="0">
            <a:spAutoFit/>
          </a:bodyPr>
          <a:lstStyle/>
          <a:p>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48"/>
          <p:cNvSpPr txBox="1"/>
          <p:nvPr/>
        </p:nvSpPr>
        <p:spPr>
          <a:xfrm>
            <a:off x="3310155" y="2720416"/>
            <a:ext cx="1995344" cy="932563"/>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文本框 47"/>
          <p:cNvSpPr txBox="1"/>
          <p:nvPr/>
        </p:nvSpPr>
        <p:spPr>
          <a:xfrm>
            <a:off x="6446578" y="2379360"/>
            <a:ext cx="1154996" cy="369332"/>
          </a:xfrm>
          <a:prstGeom prst="rect">
            <a:avLst/>
          </a:prstGeom>
          <a:noFill/>
        </p:spPr>
        <p:txBody>
          <a:bodyPr wrap="none" rtlCol="0">
            <a:spAutoFit/>
          </a:bodyPr>
          <a:lstStyle/>
          <a:p>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8"/>
          <p:cNvSpPr txBox="1"/>
          <p:nvPr/>
        </p:nvSpPr>
        <p:spPr>
          <a:xfrm>
            <a:off x="5999695" y="2720416"/>
            <a:ext cx="1970100" cy="932563"/>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文本框 47"/>
          <p:cNvSpPr txBox="1"/>
          <p:nvPr/>
        </p:nvSpPr>
        <p:spPr>
          <a:xfrm>
            <a:off x="9110874" y="2379360"/>
            <a:ext cx="1154996" cy="369332"/>
          </a:xfrm>
          <a:prstGeom prst="rect">
            <a:avLst/>
          </a:prstGeom>
          <a:noFill/>
        </p:spPr>
        <p:txBody>
          <a:bodyPr wrap="none" rtlCol="0">
            <a:spAutoFit/>
          </a:bodyPr>
          <a:lstStyle/>
          <a:p>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文本框 48"/>
          <p:cNvSpPr txBox="1"/>
          <p:nvPr/>
        </p:nvSpPr>
        <p:spPr>
          <a:xfrm>
            <a:off x="8674768" y="2720416"/>
            <a:ext cx="1959323" cy="932563"/>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TextBox 50"/>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0-#ppt_w/2"/>
                                          </p:val>
                                        </p:tav>
                                        <p:tav tm="100000">
                                          <p:val>
                                            <p:strVal val="#ppt_x"/>
                                          </p:val>
                                        </p:tav>
                                      </p:tavLst>
                                    </p:anim>
                                    <p:anim calcmode="lin" valueType="num">
                                      <p:cBhvr additive="base">
                                        <p:cTn id="40" dur="500" fill="hold"/>
                                        <p:tgtEl>
                                          <p:spTgt spid="46"/>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5000"/>
                            </p:stCondLst>
                            <p:childTnLst>
                              <p:par>
                                <p:cTn id="59" presetID="2" presetClass="entr" presetSubtype="8"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500" fill="hold"/>
                                        <p:tgtEl>
                                          <p:spTgt spid="47"/>
                                        </p:tgtEl>
                                        <p:attrNameLst>
                                          <p:attrName>ppt_x</p:attrName>
                                        </p:attrNameLst>
                                      </p:cBhvr>
                                      <p:tavLst>
                                        <p:tav tm="0">
                                          <p:val>
                                            <p:strVal val="0-#ppt_w/2"/>
                                          </p:val>
                                        </p:tav>
                                        <p:tav tm="100000">
                                          <p:val>
                                            <p:strVal val="#ppt_x"/>
                                          </p:val>
                                        </p:tav>
                                      </p:tavLst>
                                    </p:anim>
                                    <p:anim calcmode="lin" valueType="num">
                                      <p:cBhvr additive="base">
                                        <p:cTn id="62" dur="500" fill="hold"/>
                                        <p:tgtEl>
                                          <p:spTgt spid="47"/>
                                        </p:tgtEl>
                                        <p:attrNameLst>
                                          <p:attrName>ppt_y</p:attrName>
                                        </p:attrNameLst>
                                      </p:cBhvr>
                                      <p:tavLst>
                                        <p:tav tm="0">
                                          <p:val>
                                            <p:strVal val="#ppt_y"/>
                                          </p:val>
                                        </p:tav>
                                        <p:tav tm="100000">
                                          <p:val>
                                            <p:strVal val="#ppt_y"/>
                                          </p:val>
                                        </p:tav>
                                      </p:tavLst>
                                    </p:anim>
                                  </p:childTnLst>
                                </p:cTn>
                              </p:par>
                            </p:childTnLst>
                          </p:cTn>
                        </p:par>
                        <p:par>
                          <p:cTn id="63" fill="hold">
                            <p:stCondLst>
                              <p:cond delay="5500"/>
                            </p:stCondLst>
                            <p:childTnLst>
                              <p:par>
                                <p:cTn id="64" presetID="2" presetClass="entr" presetSubtype="8"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0-#ppt_w/2"/>
                                          </p:val>
                                        </p:tav>
                                        <p:tav tm="100000">
                                          <p:val>
                                            <p:strVal val="#ppt_x"/>
                                          </p:val>
                                        </p:tav>
                                      </p:tavLst>
                                    </p:anim>
                                    <p:anim calcmode="lin" valueType="num">
                                      <p:cBhvr additive="base">
                                        <p:cTn id="67" dur="500" fill="hold"/>
                                        <p:tgtEl>
                                          <p:spTgt spid="4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 presetClass="entr" presetSubtype="8"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7000"/>
                            </p:stCondLst>
                            <p:childTnLst>
                              <p:par>
                                <p:cTn id="80" presetID="53" presetClass="entr" presetSubtype="16"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childTnLst>
                          </p:cTn>
                        </p:par>
                        <p:par>
                          <p:cTn id="85" fill="hold">
                            <p:stCondLst>
                              <p:cond delay="7500"/>
                            </p:stCondLst>
                            <p:childTnLst>
                              <p:par>
                                <p:cTn id="86" presetID="2" presetClass="entr" presetSubtype="8"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 calcmode="lin" valueType="num">
                                      <p:cBhvr additive="base">
                                        <p:cTn id="88" dur="500" fill="hold"/>
                                        <p:tgtEl>
                                          <p:spTgt spid="49"/>
                                        </p:tgtEl>
                                        <p:attrNameLst>
                                          <p:attrName>ppt_x</p:attrName>
                                        </p:attrNameLst>
                                      </p:cBhvr>
                                      <p:tavLst>
                                        <p:tav tm="0">
                                          <p:val>
                                            <p:strVal val="0-#ppt_w/2"/>
                                          </p:val>
                                        </p:tav>
                                        <p:tav tm="100000">
                                          <p:val>
                                            <p:strVal val="#ppt_x"/>
                                          </p:val>
                                        </p:tav>
                                      </p:tavLst>
                                    </p:anim>
                                    <p:anim calcmode="lin" valueType="num">
                                      <p:cBhvr additive="base">
                                        <p:cTn id="89" dur="500" fill="hold"/>
                                        <p:tgtEl>
                                          <p:spTgt spid="49"/>
                                        </p:tgtEl>
                                        <p:attrNameLst>
                                          <p:attrName>ppt_y</p:attrName>
                                        </p:attrNameLst>
                                      </p:cBhvr>
                                      <p:tavLst>
                                        <p:tav tm="0">
                                          <p:val>
                                            <p:strVal val="#ppt_y"/>
                                          </p:val>
                                        </p:tav>
                                        <p:tav tm="100000">
                                          <p:val>
                                            <p:strVal val="#ppt_y"/>
                                          </p:val>
                                        </p:tav>
                                      </p:tavLst>
                                    </p:anim>
                                  </p:childTnLst>
                                </p:cTn>
                              </p:par>
                            </p:childTnLst>
                          </p:cTn>
                        </p:par>
                        <p:par>
                          <p:cTn id="90" fill="hold">
                            <p:stCondLst>
                              <p:cond delay="8000"/>
                            </p:stCondLst>
                            <p:childTnLst>
                              <p:par>
                                <p:cTn id="91" presetID="2" presetClass="entr" presetSubtype="8"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0-#ppt_w/2"/>
                                          </p:val>
                                        </p:tav>
                                        <p:tav tm="100000">
                                          <p:val>
                                            <p:strVal val="#ppt_x"/>
                                          </p:val>
                                        </p:tav>
                                      </p:tavLst>
                                    </p:anim>
                                    <p:anim calcmode="lin" valueType="num">
                                      <p:cBhvr additive="base">
                                        <p:cTn id="94" dur="500" fill="hold"/>
                                        <p:tgtEl>
                                          <p:spTgt spid="50"/>
                                        </p:tgtEl>
                                        <p:attrNameLst>
                                          <p:attrName>ppt_y</p:attrName>
                                        </p:attrNameLst>
                                      </p:cBhvr>
                                      <p:tavLst>
                                        <p:tav tm="0">
                                          <p:val>
                                            <p:strVal val="#ppt_y"/>
                                          </p:val>
                                        </p:tav>
                                        <p:tav tm="100000">
                                          <p:val>
                                            <p:strVal val="#ppt_y"/>
                                          </p:val>
                                        </p:tav>
                                      </p:tavLst>
                                    </p:anim>
                                  </p:childTnLst>
                                </p:cTn>
                              </p:par>
                            </p:childTnLst>
                          </p:cTn>
                        </p:par>
                        <p:par>
                          <p:cTn id="95" fill="hold">
                            <p:stCondLst>
                              <p:cond delay="8500"/>
                            </p:stCondLst>
                            <p:childTnLst>
                              <p:par>
                                <p:cTn id="96" presetID="2" presetClass="entr" presetSubtype="8"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fill="hold"/>
                                        <p:tgtEl>
                                          <p:spTgt spid="20"/>
                                        </p:tgtEl>
                                        <p:attrNameLst>
                                          <p:attrName>ppt_x</p:attrName>
                                        </p:attrNameLst>
                                      </p:cBhvr>
                                      <p:tavLst>
                                        <p:tav tm="0">
                                          <p:val>
                                            <p:strVal val="0-#ppt_w/2"/>
                                          </p:val>
                                        </p:tav>
                                        <p:tav tm="100000">
                                          <p:val>
                                            <p:strVal val="#ppt_x"/>
                                          </p:val>
                                        </p:tav>
                                      </p:tavLst>
                                    </p:anim>
                                    <p:anim calcmode="lin" valueType="num">
                                      <p:cBhvr additive="base">
                                        <p:cTn id="99" dur="500" fill="hold"/>
                                        <p:tgtEl>
                                          <p:spTgt spid="2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p:cTn id="109" dur="500" fill="hold"/>
                                        <p:tgtEl>
                                          <p:spTgt spid="44"/>
                                        </p:tgtEl>
                                        <p:attrNameLst>
                                          <p:attrName>ppt_w</p:attrName>
                                        </p:attrNameLst>
                                      </p:cBhvr>
                                      <p:tavLst>
                                        <p:tav tm="0">
                                          <p:val>
                                            <p:fltVal val="0"/>
                                          </p:val>
                                        </p:tav>
                                        <p:tav tm="100000">
                                          <p:val>
                                            <p:strVal val="#ppt_w"/>
                                          </p:val>
                                        </p:tav>
                                      </p:tavLst>
                                    </p:anim>
                                    <p:anim calcmode="lin" valueType="num">
                                      <p:cBhvr>
                                        <p:cTn id="110" dur="500" fill="hold"/>
                                        <p:tgtEl>
                                          <p:spTgt spid="44"/>
                                        </p:tgtEl>
                                        <p:attrNameLst>
                                          <p:attrName>ppt_h</p:attrName>
                                        </p:attrNameLst>
                                      </p:cBhvr>
                                      <p:tavLst>
                                        <p:tav tm="0">
                                          <p:val>
                                            <p:fltVal val="0"/>
                                          </p:val>
                                        </p:tav>
                                        <p:tav tm="100000">
                                          <p:val>
                                            <p:strVal val="#ppt_h"/>
                                          </p:val>
                                        </p:tav>
                                      </p:tavLst>
                                    </p:anim>
                                    <p:animEffect transition="in" filter="fade">
                                      <p:cBhvr>
                                        <p:cTn id="111" dur="500"/>
                                        <p:tgtEl>
                                          <p:spTgt spid="44"/>
                                        </p:tgtEl>
                                      </p:cBhvr>
                                    </p:animEffect>
                                  </p:childTnLst>
                                </p:cTn>
                              </p:par>
                            </p:childTnLst>
                          </p:cTn>
                        </p:par>
                        <p:par>
                          <p:cTn id="112" fill="hold">
                            <p:stCondLst>
                              <p:cond delay="10000"/>
                            </p:stCondLst>
                            <p:childTnLst>
                              <p:par>
                                <p:cTn id="113" presetID="53" presetClass="entr" presetSubtype="16" fill="hold" nodeType="after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p:cTn id="115" dur="500" fill="hold"/>
                                        <p:tgtEl>
                                          <p:spTgt spid="38"/>
                                        </p:tgtEl>
                                        <p:attrNameLst>
                                          <p:attrName>ppt_w</p:attrName>
                                        </p:attrNameLst>
                                      </p:cBhvr>
                                      <p:tavLst>
                                        <p:tav tm="0">
                                          <p:val>
                                            <p:fltVal val="0"/>
                                          </p:val>
                                        </p:tav>
                                        <p:tav tm="100000">
                                          <p:val>
                                            <p:strVal val="#ppt_w"/>
                                          </p:val>
                                        </p:tav>
                                      </p:tavLst>
                                    </p:anim>
                                    <p:anim calcmode="lin" valueType="num">
                                      <p:cBhvr>
                                        <p:cTn id="116" dur="500" fill="hold"/>
                                        <p:tgtEl>
                                          <p:spTgt spid="38"/>
                                        </p:tgtEl>
                                        <p:attrNameLst>
                                          <p:attrName>ppt_h</p:attrName>
                                        </p:attrNameLst>
                                      </p:cBhvr>
                                      <p:tavLst>
                                        <p:tav tm="0">
                                          <p:val>
                                            <p:fltVal val="0"/>
                                          </p:val>
                                        </p:tav>
                                        <p:tav tm="100000">
                                          <p:val>
                                            <p:strVal val="#ppt_h"/>
                                          </p:val>
                                        </p:tav>
                                      </p:tavLst>
                                    </p:anim>
                                    <p:animEffect transition="in" filter="fade">
                                      <p:cBhvr>
                                        <p:cTn id="117" dur="500"/>
                                        <p:tgtEl>
                                          <p:spTgt spid="38"/>
                                        </p:tgtEl>
                                      </p:cBhvr>
                                    </p:animEffect>
                                  </p:childTnLst>
                                </p:cTn>
                              </p:par>
                            </p:childTnLst>
                          </p:cTn>
                        </p:par>
                        <p:par>
                          <p:cTn id="118" fill="hold">
                            <p:stCondLst>
                              <p:cond delay="10500"/>
                            </p:stCondLst>
                            <p:childTnLst>
                              <p:par>
                                <p:cTn id="119" presetID="2" presetClass="entr" presetSubtype="4"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500" fill="hold"/>
                                        <p:tgtEl>
                                          <p:spTgt spid="30"/>
                                        </p:tgtEl>
                                        <p:attrNameLst>
                                          <p:attrName>ppt_x</p:attrName>
                                        </p:attrNameLst>
                                      </p:cBhvr>
                                      <p:tavLst>
                                        <p:tav tm="0">
                                          <p:val>
                                            <p:strVal val="#ppt_x"/>
                                          </p:val>
                                        </p:tav>
                                        <p:tav tm="100000">
                                          <p:val>
                                            <p:strVal val="#ppt_x"/>
                                          </p:val>
                                        </p:tav>
                                      </p:tavLst>
                                    </p:anim>
                                    <p:anim calcmode="lin" valueType="num">
                                      <p:cBhvr additive="base">
                                        <p:cTn id="122" dur="500" fill="hold"/>
                                        <p:tgtEl>
                                          <p:spTgt spid="30"/>
                                        </p:tgtEl>
                                        <p:attrNameLst>
                                          <p:attrName>ppt_y</p:attrName>
                                        </p:attrNameLst>
                                      </p:cBhvr>
                                      <p:tavLst>
                                        <p:tav tm="0">
                                          <p:val>
                                            <p:strVal val="1+#ppt_h/2"/>
                                          </p:val>
                                        </p:tav>
                                        <p:tav tm="100000">
                                          <p:val>
                                            <p:strVal val="#ppt_y"/>
                                          </p:val>
                                        </p:tav>
                                      </p:tavLst>
                                    </p:anim>
                                  </p:childTnLst>
                                </p:cTn>
                              </p:par>
                            </p:childTnLst>
                          </p:cTn>
                        </p:par>
                        <p:par>
                          <p:cTn id="123" fill="hold">
                            <p:stCondLst>
                              <p:cond delay="11000"/>
                            </p:stCondLst>
                            <p:childTnLst>
                              <p:par>
                                <p:cTn id="124" presetID="2" presetClass="entr" presetSubtype="4"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 calcmode="lin" valueType="num">
                                      <p:cBhvr additive="base">
                                        <p:cTn id="126" dur="500" fill="hold"/>
                                        <p:tgtEl>
                                          <p:spTgt spid="31"/>
                                        </p:tgtEl>
                                        <p:attrNameLst>
                                          <p:attrName>ppt_x</p:attrName>
                                        </p:attrNameLst>
                                      </p:cBhvr>
                                      <p:tavLst>
                                        <p:tav tm="0">
                                          <p:val>
                                            <p:strVal val="#ppt_x"/>
                                          </p:val>
                                        </p:tav>
                                        <p:tav tm="100000">
                                          <p:val>
                                            <p:strVal val="#ppt_x"/>
                                          </p:val>
                                        </p:tav>
                                      </p:tavLst>
                                    </p:anim>
                                    <p:anim calcmode="lin" valueType="num">
                                      <p:cBhvr additive="base">
                                        <p:cTn id="127" dur="500" fill="hold"/>
                                        <p:tgtEl>
                                          <p:spTgt spid="31"/>
                                        </p:tgtEl>
                                        <p:attrNameLst>
                                          <p:attrName>ppt_y</p:attrName>
                                        </p:attrNameLst>
                                      </p:cBhvr>
                                      <p:tavLst>
                                        <p:tav tm="0">
                                          <p:val>
                                            <p:strVal val="1+#ppt_h/2"/>
                                          </p:val>
                                        </p:tav>
                                        <p:tav tm="100000">
                                          <p:val>
                                            <p:strVal val="#ppt_y"/>
                                          </p:val>
                                        </p:tav>
                                      </p:tavLst>
                                    </p:anim>
                                  </p:childTnLst>
                                </p:cTn>
                              </p:par>
                            </p:childTnLst>
                          </p:cTn>
                        </p:par>
                        <p:par>
                          <p:cTn id="128" fill="hold">
                            <p:stCondLst>
                              <p:cond delay="11500"/>
                            </p:stCondLst>
                            <p:childTnLst>
                              <p:par>
                                <p:cTn id="129" presetID="2" presetClass="entr" presetSubtype="4" fill="hold" grpId="0"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1+#ppt_h/2"/>
                                          </p:val>
                                        </p:tav>
                                        <p:tav tm="100000">
                                          <p:val>
                                            <p:strVal val="#ppt_y"/>
                                          </p:val>
                                        </p:tav>
                                      </p:tavLst>
                                    </p:anim>
                                  </p:childTnLst>
                                </p:cTn>
                              </p:par>
                            </p:childTnLst>
                          </p:cTn>
                        </p:par>
                        <p:par>
                          <p:cTn id="133" fill="hold">
                            <p:stCondLst>
                              <p:cond delay="12000"/>
                            </p:stCondLst>
                            <p:childTnLst>
                              <p:par>
                                <p:cTn id="134" presetID="2" presetClass="entr" presetSubtype="4"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additive="base">
                                        <p:cTn id="136" dur="500" fill="hold"/>
                                        <p:tgtEl>
                                          <p:spTgt spid="33"/>
                                        </p:tgtEl>
                                        <p:attrNameLst>
                                          <p:attrName>ppt_x</p:attrName>
                                        </p:attrNameLst>
                                      </p:cBhvr>
                                      <p:tavLst>
                                        <p:tav tm="0">
                                          <p:val>
                                            <p:strVal val="#ppt_x"/>
                                          </p:val>
                                        </p:tav>
                                        <p:tav tm="100000">
                                          <p:val>
                                            <p:strVal val="#ppt_x"/>
                                          </p:val>
                                        </p:tav>
                                      </p:tavLst>
                                    </p:anim>
                                    <p:anim calcmode="lin" valueType="num">
                                      <p:cBhvr additive="base">
                                        <p:cTn id="137" dur="500" fill="hold"/>
                                        <p:tgtEl>
                                          <p:spTgt spid="33"/>
                                        </p:tgtEl>
                                        <p:attrNameLst>
                                          <p:attrName>ppt_y</p:attrName>
                                        </p:attrNameLst>
                                      </p:cBhvr>
                                      <p:tavLst>
                                        <p:tav tm="0">
                                          <p:val>
                                            <p:strVal val="1+#ppt_h/2"/>
                                          </p:val>
                                        </p:tav>
                                        <p:tav tm="100000">
                                          <p:val>
                                            <p:strVal val="#ppt_y"/>
                                          </p:val>
                                        </p:tav>
                                      </p:tavLst>
                                    </p:anim>
                                  </p:childTnLst>
                                </p:cTn>
                              </p:par>
                            </p:childTnLst>
                          </p:cTn>
                        </p:par>
                        <p:par>
                          <p:cTn id="138" fill="hold">
                            <p:stCondLst>
                              <p:cond delay="12500"/>
                            </p:stCondLst>
                            <p:childTnLst>
                              <p:par>
                                <p:cTn id="139" presetID="2" presetClass="entr" presetSubtype="4" fill="hold" grpId="0" nodeType="afterEffect">
                                  <p:stCondLst>
                                    <p:cond delay="0"/>
                                  </p:stCondLst>
                                  <p:childTnLst>
                                    <p:set>
                                      <p:cBhvr>
                                        <p:cTn id="140" dur="1" fill="hold">
                                          <p:stCondLst>
                                            <p:cond delay="0"/>
                                          </p:stCondLst>
                                        </p:cTn>
                                        <p:tgtEl>
                                          <p:spTgt spid="34"/>
                                        </p:tgtEl>
                                        <p:attrNameLst>
                                          <p:attrName>style.visibility</p:attrName>
                                        </p:attrNameLst>
                                      </p:cBhvr>
                                      <p:to>
                                        <p:strVal val="visible"/>
                                      </p:to>
                                    </p:set>
                                    <p:anim calcmode="lin" valueType="num">
                                      <p:cBhvr additive="base">
                                        <p:cTn id="141" dur="500" fill="hold"/>
                                        <p:tgtEl>
                                          <p:spTgt spid="34"/>
                                        </p:tgtEl>
                                        <p:attrNameLst>
                                          <p:attrName>ppt_x</p:attrName>
                                        </p:attrNameLst>
                                      </p:cBhvr>
                                      <p:tavLst>
                                        <p:tav tm="0">
                                          <p:val>
                                            <p:strVal val="#ppt_x"/>
                                          </p:val>
                                        </p:tav>
                                        <p:tav tm="100000">
                                          <p:val>
                                            <p:strVal val="#ppt_x"/>
                                          </p:val>
                                        </p:tav>
                                      </p:tavLst>
                                    </p:anim>
                                    <p:anim calcmode="lin" valueType="num">
                                      <p:cBhvr additive="base">
                                        <p:cTn id="142" dur="500" fill="hold"/>
                                        <p:tgtEl>
                                          <p:spTgt spid="34"/>
                                        </p:tgtEl>
                                        <p:attrNameLst>
                                          <p:attrName>ppt_y</p:attrName>
                                        </p:attrNameLst>
                                      </p:cBhvr>
                                      <p:tavLst>
                                        <p:tav tm="0">
                                          <p:val>
                                            <p:strVal val="1+#ppt_h/2"/>
                                          </p:val>
                                        </p:tav>
                                        <p:tav tm="100000">
                                          <p:val>
                                            <p:strVal val="#ppt_y"/>
                                          </p:val>
                                        </p:tav>
                                      </p:tavLst>
                                    </p:anim>
                                  </p:childTnLst>
                                </p:cTn>
                              </p:par>
                            </p:childTnLst>
                          </p:cTn>
                        </p:par>
                        <p:par>
                          <p:cTn id="143" fill="hold">
                            <p:stCondLst>
                              <p:cond delay="13000"/>
                            </p:stCondLst>
                            <p:childTnLst>
                              <p:par>
                                <p:cTn id="144" presetID="2" presetClass="entr" presetSubtype="4" fill="hold" grpId="0" nodeType="afterEffect">
                                  <p:stCondLst>
                                    <p:cond delay="0"/>
                                  </p:stCondLst>
                                  <p:childTnLst>
                                    <p:set>
                                      <p:cBhvr>
                                        <p:cTn id="145" dur="1" fill="hold">
                                          <p:stCondLst>
                                            <p:cond delay="0"/>
                                          </p:stCondLst>
                                        </p:cTn>
                                        <p:tgtEl>
                                          <p:spTgt spid="35"/>
                                        </p:tgtEl>
                                        <p:attrNameLst>
                                          <p:attrName>style.visibility</p:attrName>
                                        </p:attrNameLst>
                                      </p:cBhvr>
                                      <p:to>
                                        <p:strVal val="visible"/>
                                      </p:to>
                                    </p:set>
                                    <p:anim calcmode="lin" valueType="num">
                                      <p:cBhvr additive="base">
                                        <p:cTn id="146" dur="500" fill="hold"/>
                                        <p:tgtEl>
                                          <p:spTgt spid="35"/>
                                        </p:tgtEl>
                                        <p:attrNameLst>
                                          <p:attrName>ppt_x</p:attrName>
                                        </p:attrNameLst>
                                      </p:cBhvr>
                                      <p:tavLst>
                                        <p:tav tm="0">
                                          <p:val>
                                            <p:strVal val="#ppt_x"/>
                                          </p:val>
                                        </p:tav>
                                        <p:tav tm="100000">
                                          <p:val>
                                            <p:strVal val="#ppt_x"/>
                                          </p:val>
                                        </p:tav>
                                      </p:tavLst>
                                    </p:anim>
                                    <p:anim calcmode="lin" valueType="num">
                                      <p:cBhvr additive="base">
                                        <p:cTn id="147" dur="500" fill="hold"/>
                                        <p:tgtEl>
                                          <p:spTgt spid="35"/>
                                        </p:tgtEl>
                                        <p:attrNameLst>
                                          <p:attrName>ppt_y</p:attrName>
                                        </p:attrNameLst>
                                      </p:cBhvr>
                                      <p:tavLst>
                                        <p:tav tm="0">
                                          <p:val>
                                            <p:strVal val="1+#ppt_h/2"/>
                                          </p:val>
                                        </p:tav>
                                        <p:tav tm="100000">
                                          <p:val>
                                            <p:strVal val="#ppt_y"/>
                                          </p:val>
                                        </p:tav>
                                      </p:tavLst>
                                    </p:anim>
                                  </p:childTnLst>
                                </p:cTn>
                              </p:par>
                            </p:childTnLst>
                          </p:cTn>
                        </p:par>
                        <p:par>
                          <p:cTn id="148" fill="hold">
                            <p:stCondLst>
                              <p:cond delay="13500"/>
                            </p:stCondLst>
                            <p:childTnLst>
                              <p:par>
                                <p:cTn id="149" presetID="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par>
                          <p:cTn id="153" fill="hold">
                            <p:stCondLst>
                              <p:cond delay="14000"/>
                            </p:stCondLst>
                            <p:childTnLst>
                              <p:par>
                                <p:cTn id="154" presetID="2" presetClass="entr" presetSubtype="4" fill="hold" grpId="0"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500" fill="hold"/>
                                        <p:tgtEl>
                                          <p:spTgt spid="37"/>
                                        </p:tgtEl>
                                        <p:attrNameLst>
                                          <p:attrName>ppt_x</p:attrName>
                                        </p:attrNameLst>
                                      </p:cBhvr>
                                      <p:tavLst>
                                        <p:tav tm="0">
                                          <p:val>
                                            <p:strVal val="#ppt_x"/>
                                          </p:val>
                                        </p:tav>
                                        <p:tav tm="100000">
                                          <p:val>
                                            <p:strVal val="#ppt_x"/>
                                          </p:val>
                                        </p:tav>
                                      </p:tavLst>
                                    </p:anim>
                                    <p:anim calcmode="lin" valueType="num">
                                      <p:cBhvr additive="base">
                                        <p:cTn id="157" dur="500" fill="hold"/>
                                        <p:tgtEl>
                                          <p:spTgt spid="37"/>
                                        </p:tgtEl>
                                        <p:attrNameLst>
                                          <p:attrName>ppt_y</p:attrName>
                                        </p:attrNameLst>
                                      </p:cBhvr>
                                      <p:tavLst>
                                        <p:tav tm="0">
                                          <p:val>
                                            <p:strVal val="1+#ppt_h/2"/>
                                          </p:val>
                                        </p:tav>
                                        <p:tav tm="100000">
                                          <p:val>
                                            <p:strVal val="#ppt_y"/>
                                          </p:val>
                                        </p:tav>
                                      </p:tavLst>
                                    </p:anim>
                                  </p:childTnLst>
                                </p:cTn>
                              </p:par>
                            </p:childTnLst>
                          </p:cTn>
                        </p:par>
                        <p:par>
                          <p:cTn id="158" fill="hold">
                            <p:stCondLst>
                              <p:cond delay="14500"/>
                            </p:stCondLst>
                            <p:childTnLst>
                              <p:par>
                                <p:cTn id="159" presetID="10"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3" grpId="0"/>
      <p:bldP spid="30" grpId="0" animBg="1"/>
      <p:bldP spid="31" grpId="0" animBg="1"/>
      <p:bldP spid="32" grpId="0" animBg="1"/>
      <p:bldP spid="33" grpId="0" animBg="1"/>
      <p:bldP spid="34" grpId="0"/>
      <p:bldP spid="35" grpId="0"/>
      <p:bldP spid="36" grpId="0"/>
      <p:bldP spid="37" grpId="0"/>
      <p:bldP spid="41" grpId="0" animBg="1"/>
      <p:bldP spid="42" grpId="0" animBg="1"/>
      <p:bldP spid="43" grpId="0" animBg="1"/>
      <p:bldP spid="44" grpId="0" animBg="1"/>
      <p:bldP spid="45" grpId="0"/>
      <p:bldP spid="46" grpId="0"/>
      <p:bldP spid="47" grpId="0"/>
      <p:bldP spid="48" grpId="0"/>
      <p:bldP spid="49" grpId="0"/>
      <p:bldP spid="50" grpId="0"/>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16</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159" name="组合 158"/>
          <p:cNvGrpSpPr/>
          <p:nvPr/>
        </p:nvGrpSpPr>
        <p:grpSpPr>
          <a:xfrm>
            <a:off x="4653723" y="1625096"/>
            <a:ext cx="2884024" cy="2884024"/>
            <a:chOff x="3724323" y="1908536"/>
            <a:chExt cx="1329153" cy="1329153"/>
          </a:xfrm>
        </p:grpSpPr>
        <p:sp>
          <p:nvSpPr>
            <p:cNvPr id="160" name="椭圆 15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1" name="椭圆 160"/>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cxnSp>
        <p:nvCxnSpPr>
          <p:cNvPr id="162" name="直接连接符 161"/>
          <p:cNvCxnSpPr/>
          <p:nvPr/>
        </p:nvCxnSpPr>
        <p:spPr>
          <a:xfrm flipV="1">
            <a:off x="4862180" y="3174322"/>
            <a:ext cx="1883479" cy="1"/>
          </a:xfrm>
          <a:prstGeom prst="line">
            <a:avLst/>
          </a:prstGeom>
          <a:ln>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 name="圆角矩形 162"/>
          <p:cNvSpPr/>
          <p:nvPr/>
        </p:nvSpPr>
        <p:spPr>
          <a:xfrm>
            <a:off x="5483785" y="2309398"/>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4" name="文本框 9"/>
          <p:cNvSpPr txBox="1"/>
          <p:nvPr/>
        </p:nvSpPr>
        <p:spPr>
          <a:xfrm>
            <a:off x="5521523" y="2356367"/>
            <a:ext cx="1042383" cy="315471"/>
          </a:xfrm>
          <a:prstGeom prst="rect">
            <a:avLst/>
          </a:prstGeom>
          <a:noFill/>
        </p:spPr>
        <p:txBody>
          <a:bodyPr wrap="square" lIns="68580" tIns="34290" rIns="68580" bIns="34290" rtlCol="0">
            <a:spAutoFit/>
          </a:bodyPr>
          <a:lstStyle/>
          <a:p>
            <a:pPr marL="0" lvl="1"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5" name="文本框 9"/>
          <p:cNvSpPr txBox="1"/>
          <p:nvPr/>
        </p:nvSpPr>
        <p:spPr>
          <a:xfrm>
            <a:off x="5521523" y="2788415"/>
            <a:ext cx="1042383" cy="315471"/>
          </a:xfrm>
          <a:prstGeom prst="rect">
            <a:avLst/>
          </a:prstGeom>
          <a:noFill/>
        </p:spPr>
        <p:txBody>
          <a:bodyPr wrap="square" lIns="68580" tIns="34290" rIns="68580" bIns="34290" rtlCol="0">
            <a:spAutoFit/>
          </a:bodyPr>
          <a:lstStyle/>
          <a:p>
            <a:pPr marL="0" lvl="1"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45%</a:t>
            </a:r>
            <a:endParaRPr lang="zh-CN" altLang="en-US" sz="1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6" name="圆角矩形 165"/>
          <p:cNvSpPr/>
          <p:nvPr/>
        </p:nvSpPr>
        <p:spPr>
          <a:xfrm>
            <a:off x="5521522" y="3389518"/>
            <a:ext cx="1080121" cy="368288"/>
          </a:xfrm>
          <a:prstGeom prst="roundRect">
            <a:avLst>
              <a:gd name="adj" fmla="val 50000"/>
            </a:avLst>
          </a:prstGeom>
          <a:gradFill>
            <a:gsLst>
              <a:gs pos="0">
                <a:srgbClr val="D6D6D6"/>
              </a:gs>
              <a:gs pos="100000">
                <a:srgbClr val="F7F7F7"/>
              </a:gs>
            </a:gsLst>
            <a:path path="circle">
              <a:fillToRect t="100000" r="100000"/>
            </a:path>
          </a:gra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7" name="文本框 9"/>
          <p:cNvSpPr txBox="1"/>
          <p:nvPr/>
        </p:nvSpPr>
        <p:spPr>
          <a:xfrm>
            <a:off x="5559260" y="3436487"/>
            <a:ext cx="1042383" cy="315471"/>
          </a:xfrm>
          <a:prstGeom prst="rect">
            <a:avLst/>
          </a:prstGeom>
          <a:noFill/>
        </p:spPr>
        <p:txBody>
          <a:bodyPr wrap="square" lIns="68580" tIns="34290" rIns="68580" bIns="34290" rtlCol="0">
            <a:spAutoFit/>
          </a:bodyPr>
          <a:lstStyle/>
          <a:p>
            <a:pPr marL="0" lvl="1" algn="ctr"/>
            <a:r>
              <a:rPr lang="en-US" altLang="zh-CN" sz="16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8" name="文本框 9"/>
          <p:cNvSpPr txBox="1"/>
          <p:nvPr/>
        </p:nvSpPr>
        <p:spPr>
          <a:xfrm>
            <a:off x="5559260" y="3868535"/>
            <a:ext cx="1042383" cy="315471"/>
          </a:xfrm>
          <a:prstGeom prst="rect">
            <a:avLst/>
          </a:prstGeom>
          <a:noFill/>
        </p:spPr>
        <p:txBody>
          <a:bodyPr wrap="square" lIns="68580" tIns="34290" rIns="68580" bIns="34290" rtlCol="0">
            <a:spAutoFit/>
          </a:bodyPr>
          <a:lstStyle/>
          <a:p>
            <a:pPr marL="0" lvl="1" algn="ctr"/>
            <a:r>
              <a:rPr lang="en-US" altLang="zh-CN"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55%</a:t>
            </a:r>
            <a:endParaRPr lang="zh-CN" altLang="en-US" sz="16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9" name="弧形 168"/>
          <p:cNvSpPr/>
          <p:nvPr/>
        </p:nvSpPr>
        <p:spPr>
          <a:xfrm rot="1761226">
            <a:off x="4826125" y="1509466"/>
            <a:ext cx="2922736" cy="2922736"/>
          </a:xfrm>
          <a:prstGeom prst="arc">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0" name="矩形 169"/>
          <p:cNvSpPr/>
          <p:nvPr/>
        </p:nvSpPr>
        <p:spPr>
          <a:xfrm>
            <a:off x="7814219" y="2027482"/>
            <a:ext cx="1551767" cy="369324"/>
          </a:xfrm>
          <a:prstGeom prst="rect">
            <a:avLst/>
          </a:prstGeom>
        </p:spPr>
        <p:txBody>
          <a:bodyPr wrap="square" lIns="91431" tIns="45716" rIns="91431" bIns="45716">
            <a:spAutoFit/>
          </a:bodyPr>
          <a:lstStyle/>
          <a:p>
            <a:r>
              <a:rPr lang="en-US" altLang="zh-CN"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171" name="矩形 47"/>
          <p:cNvSpPr>
            <a:spLocks noChangeArrowheads="1"/>
          </p:cNvSpPr>
          <p:nvPr/>
        </p:nvSpPr>
        <p:spPr bwMode="auto">
          <a:xfrm>
            <a:off x="7814219" y="2350480"/>
            <a:ext cx="303589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172" name="直接连接符 171"/>
          <p:cNvCxnSpPr>
            <a:stCxn id="169" idx="0"/>
          </p:cNvCxnSpPr>
          <p:nvPr/>
        </p:nvCxnSpPr>
        <p:spPr>
          <a:xfrm flipV="1">
            <a:off x="7003856" y="1095398"/>
            <a:ext cx="521115" cy="6016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flipV="1">
            <a:off x="3832965" y="1972493"/>
            <a:ext cx="767876" cy="573648"/>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4" name="弧形 173"/>
          <p:cNvSpPr/>
          <p:nvPr/>
        </p:nvSpPr>
        <p:spPr>
          <a:xfrm rot="12309032">
            <a:off x="4463441" y="1741222"/>
            <a:ext cx="2808312" cy="2808312"/>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矩形 174"/>
          <p:cNvSpPr/>
          <p:nvPr/>
        </p:nvSpPr>
        <p:spPr>
          <a:xfrm>
            <a:off x="1839867" y="2460527"/>
            <a:ext cx="2385512" cy="369324"/>
          </a:xfrm>
          <a:prstGeom prst="rect">
            <a:avLst/>
          </a:prstGeom>
        </p:spPr>
        <p:txBody>
          <a:bodyPr wrap="square" lIns="91431" tIns="45716" rIns="91431" bIns="45716">
            <a:spAutoFit/>
          </a:bodyPr>
          <a:lstStyle/>
          <a:p>
            <a:pPr algn="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6" name="矩形 47"/>
          <p:cNvSpPr>
            <a:spLocks noChangeArrowheads="1"/>
          </p:cNvSpPr>
          <p:nvPr/>
        </p:nvSpPr>
        <p:spPr bwMode="auto">
          <a:xfrm>
            <a:off x="1417067" y="2783525"/>
            <a:ext cx="2890255"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77" name="TextBox 176"/>
          <p:cNvSpPr txBox="1"/>
          <p:nvPr/>
        </p:nvSpPr>
        <p:spPr>
          <a:xfrm>
            <a:off x="1440780" y="5368802"/>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78" name="组合 177"/>
          <p:cNvGrpSpPr/>
          <p:nvPr/>
        </p:nvGrpSpPr>
        <p:grpSpPr>
          <a:xfrm>
            <a:off x="876664" y="4865837"/>
            <a:ext cx="1692531" cy="723403"/>
            <a:chOff x="5557184" y="1268760"/>
            <a:chExt cx="1692531" cy="723403"/>
          </a:xfrm>
        </p:grpSpPr>
        <p:sp>
          <p:nvSpPr>
            <p:cNvPr id="17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8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 </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86" name="TextBox 185"/>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500" fill="hold"/>
                                        <p:tgtEl>
                                          <p:spTgt spid="159"/>
                                        </p:tgtEl>
                                        <p:attrNameLst>
                                          <p:attrName>ppt_w</p:attrName>
                                        </p:attrNameLst>
                                      </p:cBhvr>
                                      <p:tavLst>
                                        <p:tav tm="0">
                                          <p:val>
                                            <p:fltVal val="0"/>
                                          </p:val>
                                        </p:tav>
                                        <p:tav tm="100000">
                                          <p:val>
                                            <p:strVal val="#ppt_w"/>
                                          </p:val>
                                        </p:tav>
                                      </p:tavLst>
                                    </p:anim>
                                    <p:anim calcmode="lin" valueType="num">
                                      <p:cBhvr>
                                        <p:cTn id="8" dur="500" fill="hold"/>
                                        <p:tgtEl>
                                          <p:spTgt spid="159"/>
                                        </p:tgtEl>
                                        <p:attrNameLst>
                                          <p:attrName>ppt_h</p:attrName>
                                        </p:attrNameLst>
                                      </p:cBhvr>
                                      <p:tavLst>
                                        <p:tav tm="0">
                                          <p:val>
                                            <p:fltVal val="0"/>
                                          </p:val>
                                        </p:tav>
                                        <p:tav tm="100000">
                                          <p:val>
                                            <p:strVal val="#ppt_h"/>
                                          </p:val>
                                        </p:tav>
                                      </p:tavLst>
                                    </p:anim>
                                    <p:animEffect transition="in" filter="fade">
                                      <p:cBhvr>
                                        <p:cTn id="9" dur="500"/>
                                        <p:tgtEl>
                                          <p:spTgt spid="15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wipe(left)">
                                      <p:cBhvr>
                                        <p:cTn id="13" dur="500"/>
                                        <p:tgtEl>
                                          <p:spTgt spid="16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3"/>
                                        </p:tgtEl>
                                        <p:attrNameLst>
                                          <p:attrName>style.visibility</p:attrName>
                                        </p:attrNameLst>
                                      </p:cBhvr>
                                      <p:to>
                                        <p:strVal val="visible"/>
                                      </p:to>
                                    </p:set>
                                    <p:animEffect transition="in" filter="fade">
                                      <p:cBhvr>
                                        <p:cTn id="17" dur="750"/>
                                        <p:tgtEl>
                                          <p:spTgt spid="163"/>
                                        </p:tgtEl>
                                      </p:cBhvr>
                                    </p:animEffect>
                                    <p:anim calcmode="lin" valueType="num">
                                      <p:cBhvr>
                                        <p:cTn id="18" dur="750" fill="hold"/>
                                        <p:tgtEl>
                                          <p:spTgt spid="163"/>
                                        </p:tgtEl>
                                        <p:attrNameLst>
                                          <p:attrName>ppt_x</p:attrName>
                                        </p:attrNameLst>
                                      </p:cBhvr>
                                      <p:tavLst>
                                        <p:tav tm="0">
                                          <p:val>
                                            <p:strVal val="#ppt_x"/>
                                          </p:val>
                                        </p:tav>
                                        <p:tav tm="100000">
                                          <p:val>
                                            <p:strVal val="#ppt_x"/>
                                          </p:val>
                                        </p:tav>
                                      </p:tavLst>
                                    </p:anim>
                                    <p:anim calcmode="lin" valueType="num">
                                      <p:cBhvr>
                                        <p:cTn id="19" dur="750" fill="hold"/>
                                        <p:tgtEl>
                                          <p:spTgt spid="16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750"/>
                                        <p:tgtEl>
                                          <p:spTgt spid="164"/>
                                        </p:tgtEl>
                                      </p:cBhvr>
                                    </p:animEffect>
                                    <p:anim calcmode="lin" valueType="num">
                                      <p:cBhvr>
                                        <p:cTn id="24" dur="750" fill="hold"/>
                                        <p:tgtEl>
                                          <p:spTgt spid="164"/>
                                        </p:tgtEl>
                                        <p:attrNameLst>
                                          <p:attrName>ppt_x</p:attrName>
                                        </p:attrNameLst>
                                      </p:cBhvr>
                                      <p:tavLst>
                                        <p:tav tm="0">
                                          <p:val>
                                            <p:strVal val="#ppt_x"/>
                                          </p:val>
                                        </p:tav>
                                        <p:tav tm="100000">
                                          <p:val>
                                            <p:strVal val="#ppt_x"/>
                                          </p:val>
                                        </p:tav>
                                      </p:tavLst>
                                    </p:anim>
                                    <p:anim calcmode="lin" valueType="num">
                                      <p:cBhvr>
                                        <p:cTn id="25" dur="750" fill="hold"/>
                                        <p:tgtEl>
                                          <p:spTgt spid="16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5"/>
                                        </p:tgtEl>
                                        <p:attrNameLst>
                                          <p:attrName>style.visibility</p:attrName>
                                        </p:attrNameLst>
                                      </p:cBhvr>
                                      <p:to>
                                        <p:strVal val="visible"/>
                                      </p:to>
                                    </p:set>
                                    <p:animEffect transition="in" filter="fade">
                                      <p:cBhvr>
                                        <p:cTn id="29" dur="750"/>
                                        <p:tgtEl>
                                          <p:spTgt spid="165"/>
                                        </p:tgtEl>
                                      </p:cBhvr>
                                    </p:animEffect>
                                    <p:anim calcmode="lin" valueType="num">
                                      <p:cBhvr>
                                        <p:cTn id="30" dur="750" fill="hold"/>
                                        <p:tgtEl>
                                          <p:spTgt spid="165"/>
                                        </p:tgtEl>
                                        <p:attrNameLst>
                                          <p:attrName>ppt_x</p:attrName>
                                        </p:attrNameLst>
                                      </p:cBhvr>
                                      <p:tavLst>
                                        <p:tav tm="0">
                                          <p:val>
                                            <p:strVal val="#ppt_x"/>
                                          </p:val>
                                        </p:tav>
                                        <p:tav tm="100000">
                                          <p:val>
                                            <p:strVal val="#ppt_x"/>
                                          </p:val>
                                        </p:tav>
                                      </p:tavLst>
                                    </p:anim>
                                    <p:anim calcmode="lin" valueType="num">
                                      <p:cBhvr>
                                        <p:cTn id="31" dur="750" fill="hold"/>
                                        <p:tgtEl>
                                          <p:spTgt spid="165"/>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down)">
                                      <p:cBhvr>
                                        <p:cTn id="35" dur="500"/>
                                        <p:tgtEl>
                                          <p:spTgt spid="169"/>
                                        </p:tgtEl>
                                      </p:cBhvr>
                                    </p:animEffect>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wipe(down)">
                                      <p:cBhvr>
                                        <p:cTn id="39" dur="500"/>
                                        <p:tgtEl>
                                          <p:spTgt spid="172"/>
                                        </p:tgtEl>
                                      </p:cBhvr>
                                    </p:animEffect>
                                  </p:childTnLst>
                                </p:cTn>
                              </p:par>
                            </p:childTnLst>
                          </p:cTn>
                        </p:par>
                        <p:par>
                          <p:cTn id="40" fill="hold">
                            <p:stCondLst>
                              <p:cond delay="5000"/>
                            </p:stCondLst>
                            <p:childTnLst>
                              <p:par>
                                <p:cTn id="41" presetID="2" presetClass="entr" presetSubtype="2" fill="hold" grpId="0" nodeType="after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500" fill="hold"/>
                                        <p:tgtEl>
                                          <p:spTgt spid="170"/>
                                        </p:tgtEl>
                                        <p:attrNameLst>
                                          <p:attrName>ppt_x</p:attrName>
                                        </p:attrNameLst>
                                      </p:cBhvr>
                                      <p:tavLst>
                                        <p:tav tm="0">
                                          <p:val>
                                            <p:strVal val="1+#ppt_w/2"/>
                                          </p:val>
                                        </p:tav>
                                        <p:tav tm="100000">
                                          <p:val>
                                            <p:strVal val="#ppt_x"/>
                                          </p:val>
                                        </p:tav>
                                      </p:tavLst>
                                    </p:anim>
                                    <p:anim calcmode="lin" valueType="num">
                                      <p:cBhvr additive="base">
                                        <p:cTn id="44" dur="500" fill="hold"/>
                                        <p:tgtEl>
                                          <p:spTgt spid="170"/>
                                        </p:tgtEl>
                                        <p:attrNameLst>
                                          <p:attrName>ppt_y</p:attrName>
                                        </p:attrNameLst>
                                      </p:cBhvr>
                                      <p:tavLst>
                                        <p:tav tm="0">
                                          <p:val>
                                            <p:strVal val="#ppt_y"/>
                                          </p:val>
                                        </p:tav>
                                        <p:tav tm="100000">
                                          <p:val>
                                            <p:strVal val="#ppt_y"/>
                                          </p:val>
                                        </p:tav>
                                      </p:tavLst>
                                    </p:anim>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171"/>
                                        </p:tgtEl>
                                        <p:attrNameLst>
                                          <p:attrName>style.visibility</p:attrName>
                                        </p:attrNameLst>
                                      </p:cBhvr>
                                      <p:to>
                                        <p:strVal val="visible"/>
                                      </p:to>
                                    </p:set>
                                    <p:anim calcmode="lin" valueType="num">
                                      <p:cBhvr additive="base">
                                        <p:cTn id="48" dur="500" fill="hold"/>
                                        <p:tgtEl>
                                          <p:spTgt spid="171"/>
                                        </p:tgtEl>
                                        <p:attrNameLst>
                                          <p:attrName>ppt_x</p:attrName>
                                        </p:attrNameLst>
                                      </p:cBhvr>
                                      <p:tavLst>
                                        <p:tav tm="0">
                                          <p:val>
                                            <p:strVal val="1+#ppt_w/2"/>
                                          </p:val>
                                        </p:tav>
                                        <p:tav tm="100000">
                                          <p:val>
                                            <p:strVal val="#ppt_x"/>
                                          </p:val>
                                        </p:tav>
                                      </p:tavLst>
                                    </p:anim>
                                    <p:anim calcmode="lin" valueType="num">
                                      <p:cBhvr additive="base">
                                        <p:cTn id="49" dur="500" fill="hold"/>
                                        <p:tgtEl>
                                          <p:spTgt spid="171"/>
                                        </p:tgtEl>
                                        <p:attrNameLst>
                                          <p:attrName>ppt_y</p:attrName>
                                        </p:attrNameLst>
                                      </p:cBhvr>
                                      <p:tavLst>
                                        <p:tav tm="0">
                                          <p:val>
                                            <p:strVal val="#ppt_y"/>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66"/>
                                        </p:tgtEl>
                                        <p:attrNameLst>
                                          <p:attrName>style.visibility</p:attrName>
                                        </p:attrNameLst>
                                      </p:cBhvr>
                                      <p:to>
                                        <p:strVal val="visible"/>
                                      </p:to>
                                    </p:set>
                                    <p:animEffect transition="in" filter="fade">
                                      <p:cBhvr>
                                        <p:cTn id="53" dur="750"/>
                                        <p:tgtEl>
                                          <p:spTgt spid="166"/>
                                        </p:tgtEl>
                                      </p:cBhvr>
                                    </p:animEffect>
                                    <p:anim calcmode="lin" valueType="num">
                                      <p:cBhvr>
                                        <p:cTn id="54" dur="750" fill="hold"/>
                                        <p:tgtEl>
                                          <p:spTgt spid="166"/>
                                        </p:tgtEl>
                                        <p:attrNameLst>
                                          <p:attrName>ppt_x</p:attrName>
                                        </p:attrNameLst>
                                      </p:cBhvr>
                                      <p:tavLst>
                                        <p:tav tm="0">
                                          <p:val>
                                            <p:strVal val="#ppt_x"/>
                                          </p:val>
                                        </p:tav>
                                        <p:tav tm="100000">
                                          <p:val>
                                            <p:strVal val="#ppt_x"/>
                                          </p:val>
                                        </p:tav>
                                      </p:tavLst>
                                    </p:anim>
                                    <p:anim calcmode="lin" valueType="num">
                                      <p:cBhvr>
                                        <p:cTn id="55" dur="750" fill="hold"/>
                                        <p:tgtEl>
                                          <p:spTgt spid="166"/>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7"/>
                                        </p:tgtEl>
                                        <p:attrNameLst>
                                          <p:attrName>style.visibility</p:attrName>
                                        </p:attrNameLst>
                                      </p:cBhvr>
                                      <p:to>
                                        <p:strVal val="visible"/>
                                      </p:to>
                                    </p:set>
                                    <p:animEffect transition="in" filter="fade">
                                      <p:cBhvr>
                                        <p:cTn id="59" dur="750"/>
                                        <p:tgtEl>
                                          <p:spTgt spid="167"/>
                                        </p:tgtEl>
                                      </p:cBhvr>
                                    </p:animEffect>
                                    <p:anim calcmode="lin" valueType="num">
                                      <p:cBhvr>
                                        <p:cTn id="60" dur="750" fill="hold"/>
                                        <p:tgtEl>
                                          <p:spTgt spid="167"/>
                                        </p:tgtEl>
                                        <p:attrNameLst>
                                          <p:attrName>ppt_x</p:attrName>
                                        </p:attrNameLst>
                                      </p:cBhvr>
                                      <p:tavLst>
                                        <p:tav tm="0">
                                          <p:val>
                                            <p:strVal val="#ppt_x"/>
                                          </p:val>
                                        </p:tav>
                                        <p:tav tm="100000">
                                          <p:val>
                                            <p:strVal val="#ppt_x"/>
                                          </p:val>
                                        </p:tav>
                                      </p:tavLst>
                                    </p:anim>
                                    <p:anim calcmode="lin" valueType="num">
                                      <p:cBhvr>
                                        <p:cTn id="61" dur="750" fill="hold"/>
                                        <p:tgtEl>
                                          <p:spTgt spid="167"/>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fade">
                                      <p:cBhvr>
                                        <p:cTn id="65" dur="750"/>
                                        <p:tgtEl>
                                          <p:spTgt spid="168"/>
                                        </p:tgtEl>
                                      </p:cBhvr>
                                    </p:animEffect>
                                    <p:anim calcmode="lin" valueType="num">
                                      <p:cBhvr>
                                        <p:cTn id="66" dur="750" fill="hold"/>
                                        <p:tgtEl>
                                          <p:spTgt spid="168"/>
                                        </p:tgtEl>
                                        <p:attrNameLst>
                                          <p:attrName>ppt_x</p:attrName>
                                        </p:attrNameLst>
                                      </p:cBhvr>
                                      <p:tavLst>
                                        <p:tav tm="0">
                                          <p:val>
                                            <p:strVal val="#ppt_x"/>
                                          </p:val>
                                        </p:tav>
                                        <p:tav tm="100000">
                                          <p:val>
                                            <p:strVal val="#ppt_x"/>
                                          </p:val>
                                        </p:tav>
                                      </p:tavLst>
                                    </p:anim>
                                    <p:anim calcmode="lin" valueType="num">
                                      <p:cBhvr>
                                        <p:cTn id="67" dur="750" fill="hold"/>
                                        <p:tgtEl>
                                          <p:spTgt spid="168"/>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22" presetClass="entr" presetSubtype="4" fill="hold" grpId="0" nodeType="afterEffect">
                                  <p:stCondLst>
                                    <p:cond delay="0"/>
                                  </p:stCondLst>
                                  <p:childTnLst>
                                    <p:set>
                                      <p:cBhvr>
                                        <p:cTn id="70" dur="1" fill="hold">
                                          <p:stCondLst>
                                            <p:cond delay="0"/>
                                          </p:stCondLst>
                                        </p:cTn>
                                        <p:tgtEl>
                                          <p:spTgt spid="174"/>
                                        </p:tgtEl>
                                        <p:attrNameLst>
                                          <p:attrName>style.visibility</p:attrName>
                                        </p:attrNameLst>
                                      </p:cBhvr>
                                      <p:to>
                                        <p:strVal val="visible"/>
                                      </p:to>
                                    </p:set>
                                    <p:animEffect transition="in" filter="wipe(down)">
                                      <p:cBhvr>
                                        <p:cTn id="71" dur="500"/>
                                        <p:tgtEl>
                                          <p:spTgt spid="174"/>
                                        </p:tgtEl>
                                      </p:cBhvr>
                                    </p:animEffect>
                                  </p:childTnLst>
                                </p:cTn>
                              </p:par>
                            </p:childTnLst>
                          </p:cTn>
                        </p:par>
                        <p:par>
                          <p:cTn id="72" fill="hold">
                            <p:stCondLst>
                              <p:cond delay="9500"/>
                            </p:stCondLst>
                            <p:childTnLst>
                              <p:par>
                                <p:cTn id="73" presetID="22" presetClass="entr" presetSubtype="4" fill="hold" nodeType="afterEffect">
                                  <p:stCondLst>
                                    <p:cond delay="0"/>
                                  </p:stCondLst>
                                  <p:childTnLst>
                                    <p:set>
                                      <p:cBhvr>
                                        <p:cTn id="74" dur="1" fill="hold">
                                          <p:stCondLst>
                                            <p:cond delay="0"/>
                                          </p:stCondLst>
                                        </p:cTn>
                                        <p:tgtEl>
                                          <p:spTgt spid="173"/>
                                        </p:tgtEl>
                                        <p:attrNameLst>
                                          <p:attrName>style.visibility</p:attrName>
                                        </p:attrNameLst>
                                      </p:cBhvr>
                                      <p:to>
                                        <p:strVal val="visible"/>
                                      </p:to>
                                    </p:set>
                                    <p:animEffect transition="in" filter="wipe(down)">
                                      <p:cBhvr>
                                        <p:cTn id="75" dur="500"/>
                                        <p:tgtEl>
                                          <p:spTgt spid="173"/>
                                        </p:tgtEl>
                                      </p:cBhvr>
                                    </p:animEffect>
                                  </p:childTnLst>
                                </p:cTn>
                              </p:par>
                            </p:childTnLst>
                          </p:cTn>
                        </p:par>
                        <p:par>
                          <p:cTn id="76" fill="hold">
                            <p:stCondLst>
                              <p:cond delay="10000"/>
                            </p:stCondLst>
                            <p:childTnLst>
                              <p:par>
                                <p:cTn id="77" presetID="2" presetClass="entr" presetSubtype="8" fill="hold" grpId="0" nodeType="afterEffect">
                                  <p:stCondLst>
                                    <p:cond delay="0"/>
                                  </p:stCondLst>
                                  <p:childTnLst>
                                    <p:set>
                                      <p:cBhvr>
                                        <p:cTn id="78" dur="1" fill="hold">
                                          <p:stCondLst>
                                            <p:cond delay="0"/>
                                          </p:stCondLst>
                                        </p:cTn>
                                        <p:tgtEl>
                                          <p:spTgt spid="175"/>
                                        </p:tgtEl>
                                        <p:attrNameLst>
                                          <p:attrName>style.visibility</p:attrName>
                                        </p:attrNameLst>
                                      </p:cBhvr>
                                      <p:to>
                                        <p:strVal val="visible"/>
                                      </p:to>
                                    </p:set>
                                    <p:anim calcmode="lin" valueType="num">
                                      <p:cBhvr additive="base">
                                        <p:cTn id="79" dur="500" fill="hold"/>
                                        <p:tgtEl>
                                          <p:spTgt spid="175"/>
                                        </p:tgtEl>
                                        <p:attrNameLst>
                                          <p:attrName>ppt_x</p:attrName>
                                        </p:attrNameLst>
                                      </p:cBhvr>
                                      <p:tavLst>
                                        <p:tav tm="0">
                                          <p:val>
                                            <p:strVal val="0-#ppt_w/2"/>
                                          </p:val>
                                        </p:tav>
                                        <p:tav tm="100000">
                                          <p:val>
                                            <p:strVal val="#ppt_x"/>
                                          </p:val>
                                        </p:tav>
                                      </p:tavLst>
                                    </p:anim>
                                    <p:anim calcmode="lin" valueType="num">
                                      <p:cBhvr additive="base">
                                        <p:cTn id="80" dur="500" fill="hold"/>
                                        <p:tgtEl>
                                          <p:spTgt spid="175"/>
                                        </p:tgtEl>
                                        <p:attrNameLst>
                                          <p:attrName>ppt_y</p:attrName>
                                        </p:attrNameLst>
                                      </p:cBhvr>
                                      <p:tavLst>
                                        <p:tav tm="0">
                                          <p:val>
                                            <p:strVal val="#ppt_y"/>
                                          </p:val>
                                        </p:tav>
                                        <p:tav tm="100000">
                                          <p:val>
                                            <p:strVal val="#ppt_y"/>
                                          </p:val>
                                        </p:tav>
                                      </p:tavLst>
                                    </p:anim>
                                  </p:childTnLst>
                                </p:cTn>
                              </p:par>
                            </p:childTnLst>
                          </p:cTn>
                        </p:par>
                        <p:par>
                          <p:cTn id="81" fill="hold">
                            <p:stCondLst>
                              <p:cond delay="10500"/>
                            </p:stCondLst>
                            <p:childTnLst>
                              <p:par>
                                <p:cTn id="82" presetID="2" presetClass="entr" presetSubtype="8" fill="hold" grpId="0" nodeType="after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additive="base">
                                        <p:cTn id="84" dur="500" fill="hold"/>
                                        <p:tgtEl>
                                          <p:spTgt spid="176"/>
                                        </p:tgtEl>
                                        <p:attrNameLst>
                                          <p:attrName>ppt_x</p:attrName>
                                        </p:attrNameLst>
                                      </p:cBhvr>
                                      <p:tavLst>
                                        <p:tav tm="0">
                                          <p:val>
                                            <p:strVal val="0-#ppt_w/2"/>
                                          </p:val>
                                        </p:tav>
                                        <p:tav tm="100000">
                                          <p:val>
                                            <p:strVal val="#ppt_x"/>
                                          </p:val>
                                        </p:tav>
                                      </p:tavLst>
                                    </p:anim>
                                    <p:anim calcmode="lin" valueType="num">
                                      <p:cBhvr additive="base">
                                        <p:cTn id="85" dur="500" fill="hold"/>
                                        <p:tgtEl>
                                          <p:spTgt spid="176"/>
                                        </p:tgtEl>
                                        <p:attrNameLst>
                                          <p:attrName>ppt_y</p:attrName>
                                        </p:attrNameLst>
                                      </p:cBhvr>
                                      <p:tavLst>
                                        <p:tav tm="0">
                                          <p:val>
                                            <p:strVal val="#ppt_y"/>
                                          </p:val>
                                        </p:tav>
                                        <p:tav tm="100000">
                                          <p:val>
                                            <p:strVal val="#ppt_y"/>
                                          </p:val>
                                        </p:tav>
                                      </p:tavLst>
                                    </p:anim>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178"/>
                                        </p:tgtEl>
                                        <p:attrNameLst>
                                          <p:attrName>style.visibility</p:attrName>
                                        </p:attrNameLst>
                                      </p:cBhvr>
                                      <p:to>
                                        <p:strVal val="visible"/>
                                      </p:to>
                                    </p:set>
                                    <p:animEffect transition="in" filter="fade">
                                      <p:cBhvr>
                                        <p:cTn id="89" dur="1000"/>
                                        <p:tgtEl>
                                          <p:spTgt spid="178"/>
                                        </p:tgtEl>
                                      </p:cBhvr>
                                    </p:animEffect>
                                    <p:anim calcmode="lin" valueType="num">
                                      <p:cBhvr>
                                        <p:cTn id="90" dur="1000" fill="hold"/>
                                        <p:tgtEl>
                                          <p:spTgt spid="178"/>
                                        </p:tgtEl>
                                        <p:attrNameLst>
                                          <p:attrName>ppt_x</p:attrName>
                                        </p:attrNameLst>
                                      </p:cBhvr>
                                      <p:tavLst>
                                        <p:tav tm="0">
                                          <p:val>
                                            <p:strVal val="#ppt_x"/>
                                          </p:val>
                                        </p:tav>
                                        <p:tav tm="100000">
                                          <p:val>
                                            <p:strVal val="#ppt_x"/>
                                          </p:val>
                                        </p:tav>
                                      </p:tavLst>
                                    </p:anim>
                                    <p:anim calcmode="lin" valueType="num">
                                      <p:cBhvr>
                                        <p:cTn id="91" dur="1000" fill="hold"/>
                                        <p:tgtEl>
                                          <p:spTgt spid="178"/>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2" presetClass="entr" presetSubtype="2" fill="hold" grpId="0" nodeType="afterEffect">
                                  <p:stCondLst>
                                    <p:cond delay="0"/>
                                  </p:stCondLst>
                                  <p:childTnLst>
                                    <p:set>
                                      <p:cBhvr>
                                        <p:cTn id="94" dur="1" fill="hold">
                                          <p:stCondLst>
                                            <p:cond delay="0"/>
                                          </p:stCondLst>
                                        </p:cTn>
                                        <p:tgtEl>
                                          <p:spTgt spid="177"/>
                                        </p:tgtEl>
                                        <p:attrNameLst>
                                          <p:attrName>style.visibility</p:attrName>
                                        </p:attrNameLst>
                                      </p:cBhvr>
                                      <p:to>
                                        <p:strVal val="visible"/>
                                      </p:to>
                                    </p:set>
                                    <p:anim calcmode="lin" valueType="num">
                                      <p:cBhvr additive="base">
                                        <p:cTn id="95" dur="500" fill="hold"/>
                                        <p:tgtEl>
                                          <p:spTgt spid="177"/>
                                        </p:tgtEl>
                                        <p:attrNameLst>
                                          <p:attrName>ppt_x</p:attrName>
                                        </p:attrNameLst>
                                      </p:cBhvr>
                                      <p:tavLst>
                                        <p:tav tm="0">
                                          <p:val>
                                            <p:strVal val="1+#ppt_w/2"/>
                                          </p:val>
                                        </p:tav>
                                        <p:tav tm="100000">
                                          <p:val>
                                            <p:strVal val="#ppt_x"/>
                                          </p:val>
                                        </p:tav>
                                      </p:tavLst>
                                    </p:anim>
                                    <p:anim calcmode="lin" valueType="num">
                                      <p:cBhvr additive="base">
                                        <p:cTn id="96" dur="500" fill="hold"/>
                                        <p:tgtEl>
                                          <p:spTgt spid="177"/>
                                        </p:tgtEl>
                                        <p:attrNameLst>
                                          <p:attrName>ppt_y</p:attrName>
                                        </p:attrNameLst>
                                      </p:cBhvr>
                                      <p:tavLst>
                                        <p:tav tm="0">
                                          <p:val>
                                            <p:strVal val="#ppt_y"/>
                                          </p:val>
                                        </p:tav>
                                        <p:tav tm="100000">
                                          <p:val>
                                            <p:strVal val="#ppt_y"/>
                                          </p:val>
                                        </p:tav>
                                      </p:tavLst>
                                    </p:anim>
                                  </p:childTnLst>
                                </p:cTn>
                              </p:par>
                            </p:childTnLst>
                          </p:cTn>
                        </p:par>
                        <p:par>
                          <p:cTn id="97" fill="hold">
                            <p:stCondLst>
                              <p:cond delay="12500"/>
                            </p:stCondLst>
                            <p:childTnLst>
                              <p:par>
                                <p:cTn id="98" presetID="10" presetClass="entr" presetSubtype="0" fill="hold" grpId="0" nodeType="afterEffect">
                                  <p:stCondLst>
                                    <p:cond delay="0"/>
                                  </p:stCondLst>
                                  <p:childTnLst>
                                    <p:set>
                                      <p:cBhvr>
                                        <p:cTn id="99" dur="1" fill="hold">
                                          <p:stCondLst>
                                            <p:cond delay="0"/>
                                          </p:stCondLst>
                                        </p:cTn>
                                        <p:tgtEl>
                                          <p:spTgt spid="186"/>
                                        </p:tgtEl>
                                        <p:attrNameLst>
                                          <p:attrName>style.visibility</p:attrName>
                                        </p:attrNameLst>
                                      </p:cBhvr>
                                      <p:to>
                                        <p:strVal val="visible"/>
                                      </p:to>
                                    </p:set>
                                    <p:animEffect transition="in" filter="fade">
                                      <p:cBhvr>
                                        <p:cTn id="100" dur="12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p:bldP spid="165" grpId="0"/>
      <p:bldP spid="166" grpId="0" animBg="1"/>
      <p:bldP spid="167" grpId="0"/>
      <p:bldP spid="168" grpId="0"/>
      <p:bldP spid="169" grpId="0" animBg="1"/>
      <p:bldP spid="170" grpId="0"/>
      <p:bldP spid="171" grpId="0"/>
      <p:bldP spid="174" grpId="0" animBg="1"/>
      <p:bldP spid="175" grpId="0"/>
      <p:bldP spid="176" grpId="0"/>
      <p:bldP spid="177" grpId="0"/>
      <p:bldP spid="1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17</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59316" y="242423"/>
            <a:ext cx="313690" cy="267159"/>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cxnSp>
        <p:nvCxnSpPr>
          <p:cNvPr id="14" name="Straight Connector 21"/>
          <p:cNvCxnSpPr/>
          <p:nvPr/>
        </p:nvCxnSpPr>
        <p:spPr>
          <a:xfrm rot="5400000">
            <a:off x="9915476" y="1428991"/>
            <a:ext cx="0" cy="2180861"/>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22"/>
          <p:cNvCxnSpPr/>
          <p:nvPr/>
        </p:nvCxnSpPr>
        <p:spPr>
          <a:xfrm rot="16200000" flipH="1">
            <a:off x="2247948" y="1428991"/>
            <a:ext cx="0" cy="2180861"/>
          </a:xfrm>
          <a:prstGeom prst="line">
            <a:avLst/>
          </a:prstGeom>
          <a:ln>
            <a:solidFill>
              <a:srgbClr val="BFBFBF"/>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Oval 14"/>
          <p:cNvSpPr/>
          <p:nvPr/>
        </p:nvSpPr>
        <p:spPr>
          <a:xfrm>
            <a:off x="4457846" y="1916832"/>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7" name="Oval 2"/>
          <p:cNvSpPr/>
          <p:nvPr/>
        </p:nvSpPr>
        <p:spPr>
          <a:xfrm>
            <a:off x="3443762" y="1916832"/>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8" name="Oval 18"/>
          <p:cNvSpPr/>
          <p:nvPr/>
        </p:nvSpPr>
        <p:spPr>
          <a:xfrm>
            <a:off x="7500096" y="1916832"/>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9" name="Oval 17"/>
          <p:cNvSpPr/>
          <p:nvPr/>
        </p:nvSpPr>
        <p:spPr>
          <a:xfrm>
            <a:off x="6486014" y="1916832"/>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0" name="Oval 15"/>
          <p:cNvSpPr/>
          <p:nvPr/>
        </p:nvSpPr>
        <p:spPr>
          <a:xfrm>
            <a:off x="5471930" y="1916832"/>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1" name="Freeform 219"/>
          <p:cNvSpPr>
            <a:spLocks noEditPoints="1"/>
          </p:cNvSpPr>
          <p:nvPr/>
        </p:nvSpPr>
        <p:spPr bwMode="auto">
          <a:xfrm>
            <a:off x="5920999" y="2357673"/>
            <a:ext cx="338448" cy="337330"/>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rgbClr val="00B0F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174"/>
          <p:cNvSpPr/>
          <p:nvPr/>
        </p:nvSpPr>
        <p:spPr bwMode="auto">
          <a:xfrm>
            <a:off x="4916601" y="2377262"/>
            <a:ext cx="330629" cy="327278"/>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rgbClr val="FF6D67"/>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73"/>
          <p:cNvSpPr/>
          <p:nvPr/>
        </p:nvSpPr>
        <p:spPr bwMode="auto">
          <a:xfrm>
            <a:off x="6940859" y="2371677"/>
            <a:ext cx="338448" cy="338448"/>
          </a:xfrm>
          <a:custGeom>
            <a:avLst/>
            <a:gdLst>
              <a:gd name="T0" fmla="*/ 303 w 303"/>
              <a:gd name="T1" fmla="*/ 116 h 303"/>
              <a:gd name="T2" fmla="*/ 199 w 303"/>
              <a:gd name="T3" fmla="*/ 99 h 303"/>
              <a:gd name="T4" fmla="*/ 151 w 303"/>
              <a:gd name="T5" fmla="*/ 0 h 303"/>
              <a:gd name="T6" fmla="*/ 104 w 303"/>
              <a:gd name="T7" fmla="*/ 99 h 303"/>
              <a:gd name="T8" fmla="*/ 0 w 303"/>
              <a:gd name="T9" fmla="*/ 116 h 303"/>
              <a:gd name="T10" fmla="*/ 76 w 303"/>
              <a:gd name="T11" fmla="*/ 194 h 303"/>
              <a:gd name="T12" fmla="*/ 57 w 303"/>
              <a:gd name="T13" fmla="*/ 303 h 303"/>
              <a:gd name="T14" fmla="*/ 151 w 303"/>
              <a:gd name="T15" fmla="*/ 251 h 303"/>
              <a:gd name="T16" fmla="*/ 246 w 303"/>
              <a:gd name="T17" fmla="*/ 303 h 303"/>
              <a:gd name="T18" fmla="*/ 227 w 303"/>
              <a:gd name="T19" fmla="*/ 194 h 303"/>
              <a:gd name="T20" fmla="*/ 303 w 303"/>
              <a:gd name="T21" fmla="*/ 1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303">
                <a:moveTo>
                  <a:pt x="303" y="116"/>
                </a:moveTo>
                <a:lnTo>
                  <a:pt x="199" y="99"/>
                </a:lnTo>
                <a:lnTo>
                  <a:pt x="151" y="0"/>
                </a:lnTo>
                <a:lnTo>
                  <a:pt x="104" y="99"/>
                </a:lnTo>
                <a:lnTo>
                  <a:pt x="0" y="116"/>
                </a:lnTo>
                <a:lnTo>
                  <a:pt x="76" y="194"/>
                </a:lnTo>
                <a:lnTo>
                  <a:pt x="57" y="303"/>
                </a:lnTo>
                <a:lnTo>
                  <a:pt x="151" y="251"/>
                </a:lnTo>
                <a:lnTo>
                  <a:pt x="246" y="303"/>
                </a:lnTo>
                <a:lnTo>
                  <a:pt x="227" y="194"/>
                </a:lnTo>
                <a:lnTo>
                  <a:pt x="303" y="116"/>
                </a:lnTo>
                <a:close/>
              </a:path>
            </a:pathLst>
          </a:custGeom>
          <a:solidFill>
            <a:srgbClr val="F5C058"/>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70"/>
          <p:cNvSpPr/>
          <p:nvPr/>
        </p:nvSpPr>
        <p:spPr bwMode="auto">
          <a:xfrm>
            <a:off x="7954941" y="2371677"/>
            <a:ext cx="338448" cy="338448"/>
          </a:xfrm>
          <a:custGeom>
            <a:avLst/>
            <a:gdLst>
              <a:gd name="T0" fmla="*/ 120 w 128"/>
              <a:gd name="T1" fmla="*/ 96 h 128"/>
              <a:gd name="T2" fmla="*/ 112 w 128"/>
              <a:gd name="T3" fmla="*/ 96 h 128"/>
              <a:gd name="T4" fmla="*/ 112 w 128"/>
              <a:gd name="T5" fmla="*/ 36 h 128"/>
              <a:gd name="T6" fmla="*/ 96 w 128"/>
              <a:gd name="T7" fmla="*/ 52 h 128"/>
              <a:gd name="T8" fmla="*/ 96 w 128"/>
              <a:gd name="T9" fmla="*/ 96 h 128"/>
              <a:gd name="T10" fmla="*/ 40 w 128"/>
              <a:gd name="T11" fmla="*/ 96 h 128"/>
              <a:gd name="T12" fmla="*/ 117 w 128"/>
              <a:gd name="T13" fmla="*/ 13 h 128"/>
              <a:gd name="T14" fmla="*/ 111 w 128"/>
              <a:gd name="T15" fmla="*/ 7 h 128"/>
              <a:gd name="T16" fmla="*/ 32 w 128"/>
              <a:gd name="T17" fmla="*/ 92 h 128"/>
              <a:gd name="T18" fmla="*/ 32 w 128"/>
              <a:gd name="T19" fmla="*/ 32 h 128"/>
              <a:gd name="T20" fmla="*/ 72 w 128"/>
              <a:gd name="T21" fmla="*/ 32 h 128"/>
              <a:gd name="T22" fmla="*/ 87 w 128"/>
              <a:gd name="T23" fmla="*/ 16 h 128"/>
              <a:gd name="T24" fmla="*/ 32 w 128"/>
              <a:gd name="T25" fmla="*/ 16 h 128"/>
              <a:gd name="T26" fmla="*/ 32 w 128"/>
              <a:gd name="T27" fmla="*/ 8 h 128"/>
              <a:gd name="T28" fmla="*/ 24 w 128"/>
              <a:gd name="T29" fmla="*/ 0 h 128"/>
              <a:gd name="T30" fmla="*/ 16 w 128"/>
              <a:gd name="T31" fmla="*/ 8 h 128"/>
              <a:gd name="T32" fmla="*/ 16 w 128"/>
              <a:gd name="T33" fmla="*/ 16 h 128"/>
              <a:gd name="T34" fmla="*/ 8 w 128"/>
              <a:gd name="T35" fmla="*/ 16 h 128"/>
              <a:gd name="T36" fmla="*/ 0 w 128"/>
              <a:gd name="T37" fmla="*/ 24 h 128"/>
              <a:gd name="T38" fmla="*/ 8 w 128"/>
              <a:gd name="T39" fmla="*/ 32 h 128"/>
              <a:gd name="T40" fmla="*/ 16 w 128"/>
              <a:gd name="T41" fmla="*/ 32 h 128"/>
              <a:gd name="T42" fmla="*/ 16 w 128"/>
              <a:gd name="T43" fmla="*/ 104 h 128"/>
              <a:gd name="T44" fmla="*/ 16 w 128"/>
              <a:gd name="T45" fmla="*/ 112 h 128"/>
              <a:gd name="T46" fmla="*/ 24 w 128"/>
              <a:gd name="T47" fmla="*/ 112 h 128"/>
              <a:gd name="T48" fmla="*/ 96 w 128"/>
              <a:gd name="T49" fmla="*/ 112 h 128"/>
              <a:gd name="T50" fmla="*/ 96 w 128"/>
              <a:gd name="T51" fmla="*/ 120 h 128"/>
              <a:gd name="T52" fmla="*/ 104 w 128"/>
              <a:gd name="T53" fmla="*/ 128 h 128"/>
              <a:gd name="T54" fmla="*/ 112 w 128"/>
              <a:gd name="T55" fmla="*/ 120 h 128"/>
              <a:gd name="T56" fmla="*/ 112 w 128"/>
              <a:gd name="T57" fmla="*/ 112 h 128"/>
              <a:gd name="T58" fmla="*/ 120 w 128"/>
              <a:gd name="T59" fmla="*/ 112 h 128"/>
              <a:gd name="T60" fmla="*/ 128 w 128"/>
              <a:gd name="T61" fmla="*/ 104 h 128"/>
              <a:gd name="T62" fmla="*/ 120 w 128"/>
              <a:gd name="T63"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120" y="96"/>
                </a:moveTo>
                <a:cubicBezTo>
                  <a:pt x="112" y="96"/>
                  <a:pt x="112" y="96"/>
                  <a:pt x="112" y="96"/>
                </a:cubicBezTo>
                <a:cubicBezTo>
                  <a:pt x="112" y="36"/>
                  <a:pt x="112" y="36"/>
                  <a:pt x="112" y="36"/>
                </a:cubicBezTo>
                <a:cubicBezTo>
                  <a:pt x="96" y="52"/>
                  <a:pt x="96" y="52"/>
                  <a:pt x="96" y="52"/>
                </a:cubicBezTo>
                <a:cubicBezTo>
                  <a:pt x="96" y="96"/>
                  <a:pt x="96" y="96"/>
                  <a:pt x="96" y="96"/>
                </a:cubicBezTo>
                <a:cubicBezTo>
                  <a:pt x="40" y="96"/>
                  <a:pt x="40" y="96"/>
                  <a:pt x="40" y="96"/>
                </a:cubicBezTo>
                <a:cubicBezTo>
                  <a:pt x="117" y="13"/>
                  <a:pt x="117" y="13"/>
                  <a:pt x="117" y="13"/>
                </a:cubicBezTo>
                <a:cubicBezTo>
                  <a:pt x="111" y="7"/>
                  <a:pt x="111" y="7"/>
                  <a:pt x="111" y="7"/>
                </a:cubicBezTo>
                <a:cubicBezTo>
                  <a:pt x="32" y="92"/>
                  <a:pt x="32" y="92"/>
                  <a:pt x="32" y="92"/>
                </a:cubicBezTo>
                <a:cubicBezTo>
                  <a:pt x="32" y="32"/>
                  <a:pt x="32" y="32"/>
                  <a:pt x="32" y="32"/>
                </a:cubicBezTo>
                <a:cubicBezTo>
                  <a:pt x="72" y="32"/>
                  <a:pt x="72" y="32"/>
                  <a:pt x="72" y="32"/>
                </a:cubicBezTo>
                <a:cubicBezTo>
                  <a:pt x="87" y="16"/>
                  <a:pt x="87" y="16"/>
                  <a:pt x="87" y="16"/>
                </a:cubicBezTo>
                <a:cubicBezTo>
                  <a:pt x="32" y="16"/>
                  <a:pt x="32" y="16"/>
                  <a:pt x="32" y="16"/>
                </a:cubicBezTo>
                <a:cubicBezTo>
                  <a:pt x="32" y="8"/>
                  <a:pt x="32" y="8"/>
                  <a:pt x="32" y="8"/>
                </a:cubicBezTo>
                <a:cubicBezTo>
                  <a:pt x="32" y="4"/>
                  <a:pt x="28" y="0"/>
                  <a:pt x="24" y="0"/>
                </a:cubicBezTo>
                <a:cubicBezTo>
                  <a:pt x="20" y="0"/>
                  <a:pt x="16" y="4"/>
                  <a:pt x="16" y="8"/>
                </a:cubicBezTo>
                <a:cubicBezTo>
                  <a:pt x="16" y="16"/>
                  <a:pt x="16" y="16"/>
                  <a:pt x="16" y="16"/>
                </a:cubicBezTo>
                <a:cubicBezTo>
                  <a:pt x="8" y="16"/>
                  <a:pt x="8" y="16"/>
                  <a:pt x="8" y="16"/>
                </a:cubicBezTo>
                <a:cubicBezTo>
                  <a:pt x="4" y="16"/>
                  <a:pt x="0" y="20"/>
                  <a:pt x="0" y="24"/>
                </a:cubicBezTo>
                <a:cubicBezTo>
                  <a:pt x="0" y="28"/>
                  <a:pt x="4" y="32"/>
                  <a:pt x="8" y="32"/>
                </a:cubicBezTo>
                <a:cubicBezTo>
                  <a:pt x="16" y="32"/>
                  <a:pt x="16" y="32"/>
                  <a:pt x="16" y="32"/>
                </a:cubicBezTo>
                <a:cubicBezTo>
                  <a:pt x="16" y="104"/>
                  <a:pt x="16" y="104"/>
                  <a:pt x="16" y="104"/>
                </a:cubicBezTo>
                <a:cubicBezTo>
                  <a:pt x="16" y="112"/>
                  <a:pt x="16" y="112"/>
                  <a:pt x="16" y="112"/>
                </a:cubicBezTo>
                <a:cubicBezTo>
                  <a:pt x="24" y="112"/>
                  <a:pt x="24" y="112"/>
                  <a:pt x="24" y="112"/>
                </a:cubicBezTo>
                <a:cubicBezTo>
                  <a:pt x="96" y="112"/>
                  <a:pt x="96" y="112"/>
                  <a:pt x="96" y="112"/>
                </a:cubicBezTo>
                <a:cubicBezTo>
                  <a:pt x="96" y="120"/>
                  <a:pt x="96" y="120"/>
                  <a:pt x="96" y="120"/>
                </a:cubicBezTo>
                <a:cubicBezTo>
                  <a:pt x="96" y="124"/>
                  <a:pt x="100" y="128"/>
                  <a:pt x="104" y="128"/>
                </a:cubicBezTo>
                <a:cubicBezTo>
                  <a:pt x="108" y="128"/>
                  <a:pt x="112" y="124"/>
                  <a:pt x="112" y="120"/>
                </a:cubicBezTo>
                <a:cubicBezTo>
                  <a:pt x="112" y="112"/>
                  <a:pt x="112" y="112"/>
                  <a:pt x="112" y="112"/>
                </a:cubicBezTo>
                <a:cubicBezTo>
                  <a:pt x="120" y="112"/>
                  <a:pt x="120" y="112"/>
                  <a:pt x="120" y="112"/>
                </a:cubicBezTo>
                <a:cubicBezTo>
                  <a:pt x="124" y="112"/>
                  <a:pt x="128" y="108"/>
                  <a:pt x="128" y="104"/>
                </a:cubicBezTo>
                <a:cubicBezTo>
                  <a:pt x="128" y="100"/>
                  <a:pt x="124" y="96"/>
                  <a:pt x="120" y="96"/>
                </a:cubicBezTo>
                <a:close/>
              </a:path>
            </a:pathLst>
          </a:custGeom>
          <a:solidFill>
            <a:srgbClr val="5E779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100"/>
          <p:cNvSpPr/>
          <p:nvPr/>
        </p:nvSpPr>
        <p:spPr bwMode="auto">
          <a:xfrm>
            <a:off x="3941053" y="2404070"/>
            <a:ext cx="253556" cy="273663"/>
          </a:xfrm>
          <a:custGeom>
            <a:avLst/>
            <a:gdLst>
              <a:gd name="T0" fmla="*/ 76 w 96"/>
              <a:gd name="T1" fmla="*/ 64 h 104"/>
              <a:gd name="T2" fmla="*/ 59 w 96"/>
              <a:gd name="T3" fmla="*/ 73 h 104"/>
              <a:gd name="T4" fmla="*/ 38 w 96"/>
              <a:gd name="T5" fmla="*/ 61 h 104"/>
              <a:gd name="T6" fmla="*/ 40 w 96"/>
              <a:gd name="T7" fmla="*/ 52 h 104"/>
              <a:gd name="T8" fmla="*/ 39 w 96"/>
              <a:gd name="T9" fmla="*/ 46 h 104"/>
              <a:gd name="T10" fmla="*/ 61 w 96"/>
              <a:gd name="T11" fmla="*/ 34 h 104"/>
              <a:gd name="T12" fmla="*/ 76 w 96"/>
              <a:gd name="T13" fmla="*/ 40 h 104"/>
              <a:gd name="T14" fmla="*/ 96 w 96"/>
              <a:gd name="T15" fmla="*/ 20 h 104"/>
              <a:gd name="T16" fmla="*/ 76 w 96"/>
              <a:gd name="T17" fmla="*/ 0 h 104"/>
              <a:gd name="T18" fmla="*/ 56 w 96"/>
              <a:gd name="T19" fmla="*/ 20 h 104"/>
              <a:gd name="T20" fmla="*/ 57 w 96"/>
              <a:gd name="T21" fmla="*/ 26 h 104"/>
              <a:gd name="T22" fmla="*/ 35 w 96"/>
              <a:gd name="T23" fmla="*/ 38 h 104"/>
              <a:gd name="T24" fmla="*/ 20 w 96"/>
              <a:gd name="T25" fmla="*/ 32 h 104"/>
              <a:gd name="T26" fmla="*/ 0 w 96"/>
              <a:gd name="T27" fmla="*/ 52 h 104"/>
              <a:gd name="T28" fmla="*/ 20 w 96"/>
              <a:gd name="T29" fmla="*/ 72 h 104"/>
              <a:gd name="T30" fmla="*/ 32 w 96"/>
              <a:gd name="T31" fmla="*/ 68 h 104"/>
              <a:gd name="T32" fmla="*/ 56 w 96"/>
              <a:gd name="T33" fmla="*/ 82 h 104"/>
              <a:gd name="T34" fmla="*/ 56 w 96"/>
              <a:gd name="T35" fmla="*/ 84 h 104"/>
              <a:gd name="T36" fmla="*/ 76 w 96"/>
              <a:gd name="T37" fmla="*/ 104 h 104"/>
              <a:gd name="T38" fmla="*/ 96 w 96"/>
              <a:gd name="T39" fmla="*/ 84 h 104"/>
              <a:gd name="T40" fmla="*/ 76 w 96"/>
              <a:gd name="T41" fmla="*/ 6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04">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92D050"/>
              </a:solidFill>
              <a:latin typeface="Arial" panose="020B0604020202020204" pitchFamily="34" charset="0"/>
              <a:cs typeface="Arial" panose="020B0604020202020204" pitchFamily="34" charset="0"/>
              <a:sym typeface="Arial" panose="020B0604020202020204" pitchFamily="34" charset="0"/>
            </a:endParaRPr>
          </a:p>
        </p:txBody>
      </p:sp>
      <p:sp>
        <p:nvSpPr>
          <p:cNvPr id="26" name="文本框 48"/>
          <p:cNvSpPr txBox="1"/>
          <p:nvPr/>
        </p:nvSpPr>
        <p:spPr>
          <a:xfrm>
            <a:off x="1517433" y="4337873"/>
            <a:ext cx="1154996" cy="369332"/>
          </a:xfrm>
          <a:prstGeom prst="rect">
            <a:avLst/>
          </a:prstGeom>
          <a:solidFill>
            <a:srgbClr val="92D050"/>
          </a:solid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文本框 49"/>
          <p:cNvSpPr txBox="1"/>
          <p:nvPr/>
        </p:nvSpPr>
        <p:spPr>
          <a:xfrm>
            <a:off x="1156196" y="4703905"/>
            <a:ext cx="1817068" cy="623312"/>
          </a:xfrm>
          <a:prstGeom prst="rect">
            <a:avLst/>
          </a:prstGeom>
          <a:noFill/>
        </p:spPr>
        <p:txBody>
          <a:bodyPr wrap="square" rtlCol="0">
            <a:spAutoFit/>
          </a:bodyPr>
          <a:lstStyle/>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文本框 58"/>
          <p:cNvSpPr txBox="1"/>
          <p:nvPr/>
        </p:nvSpPr>
        <p:spPr>
          <a:xfrm>
            <a:off x="1744772" y="3719538"/>
            <a:ext cx="639920" cy="584775"/>
          </a:xfrm>
          <a:prstGeom prst="rect">
            <a:avLst/>
          </a:prstGeom>
          <a:noFill/>
        </p:spPr>
        <p:txBody>
          <a:bodyPr wrap="none" rtlCol="0">
            <a:spAutoFit/>
          </a:bodyPr>
          <a:lstStyle/>
          <a:p>
            <a:pPr algn="ctr"/>
            <a:r>
              <a:rPr lang="en-US" altLang="zh-CN" sz="3200" dirty="0">
                <a:solidFill>
                  <a:srgbClr val="92D050"/>
                </a:solidFill>
                <a:latin typeface="Arial" panose="020B0604020202020204" pitchFamily="34" charset="0"/>
                <a:cs typeface="Arial" panose="020B0604020202020204" pitchFamily="34" charset="0"/>
                <a:sym typeface="Arial" panose="020B0604020202020204" pitchFamily="34" charset="0"/>
              </a:rPr>
              <a:t>01</a:t>
            </a:r>
            <a:endParaRPr lang="zh-CN" altLang="en-US" sz="2000" dirty="0">
              <a:solidFill>
                <a:srgbClr val="92D050"/>
              </a:solidFill>
              <a:latin typeface="Arial" panose="020B0604020202020204" pitchFamily="34" charset="0"/>
              <a:cs typeface="Arial" panose="020B0604020202020204" pitchFamily="34" charset="0"/>
              <a:sym typeface="Arial" panose="020B0604020202020204" pitchFamily="34" charset="0"/>
            </a:endParaRPr>
          </a:p>
        </p:txBody>
      </p:sp>
      <p:sp>
        <p:nvSpPr>
          <p:cNvPr id="37" name="文本框 59"/>
          <p:cNvSpPr txBox="1"/>
          <p:nvPr/>
        </p:nvSpPr>
        <p:spPr>
          <a:xfrm>
            <a:off x="3753835" y="3719538"/>
            <a:ext cx="639920" cy="584775"/>
          </a:xfrm>
          <a:prstGeom prst="rect">
            <a:avLst/>
          </a:prstGeom>
          <a:noFill/>
        </p:spPr>
        <p:txBody>
          <a:bodyPr wrap="none" rtlCol="0">
            <a:spAutoFit/>
          </a:bodyPr>
          <a:lstStyle/>
          <a:p>
            <a:pPr algn="ctr"/>
            <a:r>
              <a:rPr lang="en-US" altLang="zh-CN" sz="3200" dirty="0">
                <a:solidFill>
                  <a:srgbClr val="FF6D67"/>
                </a:solidFill>
                <a:latin typeface="Arial" panose="020B0604020202020204" pitchFamily="34" charset="0"/>
                <a:cs typeface="Arial" panose="020B0604020202020204" pitchFamily="34" charset="0"/>
                <a:sym typeface="Arial" panose="020B0604020202020204" pitchFamily="34" charset="0"/>
              </a:rPr>
              <a:t>02</a:t>
            </a:r>
            <a:endParaRPr lang="zh-CN" altLang="en-US" sz="2000" dirty="0">
              <a:solidFill>
                <a:srgbClr val="FF6D67"/>
              </a:solidFill>
              <a:latin typeface="Arial" panose="020B0604020202020204" pitchFamily="34" charset="0"/>
              <a:cs typeface="Arial" panose="020B0604020202020204" pitchFamily="34" charset="0"/>
              <a:sym typeface="Arial" panose="020B0604020202020204" pitchFamily="34" charset="0"/>
            </a:endParaRPr>
          </a:p>
        </p:txBody>
      </p:sp>
      <p:sp>
        <p:nvSpPr>
          <p:cNvPr id="38" name="文本框 60"/>
          <p:cNvSpPr txBox="1"/>
          <p:nvPr/>
        </p:nvSpPr>
        <p:spPr>
          <a:xfrm>
            <a:off x="5762897" y="3719538"/>
            <a:ext cx="639919" cy="584775"/>
          </a:xfrm>
          <a:prstGeom prst="rect">
            <a:avLst/>
          </a:prstGeom>
          <a:noFill/>
        </p:spPr>
        <p:txBody>
          <a:bodyPr wrap="none" rtlCol="0">
            <a:spAutoFit/>
          </a:bodyPr>
          <a:lstStyle/>
          <a:p>
            <a:pPr algn="ctr"/>
            <a:r>
              <a:rPr lang="en-US" altLang="zh-CN" sz="3200" dirty="0">
                <a:solidFill>
                  <a:srgbClr val="00B0F0"/>
                </a:solidFill>
                <a:latin typeface="Arial" panose="020B0604020202020204" pitchFamily="34" charset="0"/>
                <a:cs typeface="Arial" panose="020B0604020202020204" pitchFamily="34" charset="0"/>
                <a:sym typeface="Arial" panose="020B0604020202020204" pitchFamily="34" charset="0"/>
              </a:rPr>
              <a:t>03</a:t>
            </a:r>
            <a:endParaRPr lang="zh-CN" altLang="en-US" sz="2000" dirty="0">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39" name="文本框 61"/>
          <p:cNvSpPr txBox="1"/>
          <p:nvPr/>
        </p:nvSpPr>
        <p:spPr>
          <a:xfrm>
            <a:off x="7771960" y="3719538"/>
            <a:ext cx="639919" cy="584775"/>
          </a:xfrm>
          <a:prstGeom prst="rect">
            <a:avLst/>
          </a:prstGeom>
          <a:noFill/>
        </p:spPr>
        <p:txBody>
          <a:bodyPr wrap="none" rtlCol="0">
            <a:spAutoFit/>
          </a:bodyPr>
          <a:lstStyle/>
          <a:p>
            <a:pPr algn="ctr"/>
            <a:r>
              <a:rPr lang="en-US" altLang="zh-CN" sz="3200" dirty="0">
                <a:solidFill>
                  <a:srgbClr val="F5C058"/>
                </a:solidFill>
                <a:latin typeface="Arial" panose="020B0604020202020204" pitchFamily="34" charset="0"/>
                <a:cs typeface="Arial" panose="020B0604020202020204" pitchFamily="34" charset="0"/>
                <a:sym typeface="Arial" panose="020B0604020202020204" pitchFamily="34" charset="0"/>
              </a:rPr>
              <a:t>04</a:t>
            </a:r>
            <a:endParaRPr lang="zh-CN" altLang="en-US" sz="2000" dirty="0">
              <a:solidFill>
                <a:srgbClr val="F5C058"/>
              </a:solidFill>
              <a:latin typeface="Arial" panose="020B0604020202020204" pitchFamily="34" charset="0"/>
              <a:cs typeface="Arial" panose="020B0604020202020204" pitchFamily="34" charset="0"/>
              <a:sym typeface="Arial" panose="020B0604020202020204" pitchFamily="34" charset="0"/>
            </a:endParaRPr>
          </a:p>
        </p:txBody>
      </p:sp>
      <p:sp>
        <p:nvSpPr>
          <p:cNvPr id="40" name="文本框 62"/>
          <p:cNvSpPr txBox="1"/>
          <p:nvPr/>
        </p:nvSpPr>
        <p:spPr>
          <a:xfrm>
            <a:off x="9781022" y="3719538"/>
            <a:ext cx="639920" cy="584775"/>
          </a:xfrm>
          <a:prstGeom prst="rect">
            <a:avLst/>
          </a:prstGeom>
          <a:noFill/>
        </p:spPr>
        <p:txBody>
          <a:bodyPr wrap="none" rtlCol="0">
            <a:spAutoFit/>
          </a:bodyPr>
          <a:lstStyle/>
          <a:p>
            <a:pPr algn="ctr"/>
            <a:r>
              <a:rPr lang="en-US" altLang="zh-CN" sz="3200" dirty="0">
                <a:solidFill>
                  <a:srgbClr val="5E779E"/>
                </a:solidFill>
                <a:latin typeface="Arial" panose="020B0604020202020204" pitchFamily="34" charset="0"/>
                <a:cs typeface="Arial" panose="020B0604020202020204" pitchFamily="34" charset="0"/>
                <a:sym typeface="Arial" panose="020B0604020202020204" pitchFamily="34" charset="0"/>
              </a:rPr>
              <a:t>05</a:t>
            </a:r>
            <a:endParaRPr lang="zh-CN" altLang="en-US" sz="2000" dirty="0">
              <a:solidFill>
                <a:srgbClr val="5E779E"/>
              </a:solidFill>
              <a:latin typeface="Arial" panose="020B0604020202020204" pitchFamily="34" charset="0"/>
              <a:cs typeface="Arial" panose="020B0604020202020204" pitchFamily="34" charset="0"/>
              <a:sym typeface="Arial" panose="020B0604020202020204" pitchFamily="34" charset="0"/>
            </a:endParaRPr>
          </a:p>
        </p:txBody>
      </p:sp>
      <p:sp>
        <p:nvSpPr>
          <p:cNvPr id="41" name="文本框 48"/>
          <p:cNvSpPr txBox="1"/>
          <p:nvPr/>
        </p:nvSpPr>
        <p:spPr>
          <a:xfrm>
            <a:off x="3561636" y="4337873"/>
            <a:ext cx="1154996" cy="369332"/>
          </a:xfrm>
          <a:prstGeom prst="rect">
            <a:avLst/>
          </a:prstGeom>
          <a:solidFill>
            <a:srgbClr val="FF6D67"/>
          </a:solid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2" name="文本框 49"/>
          <p:cNvSpPr txBox="1"/>
          <p:nvPr/>
        </p:nvSpPr>
        <p:spPr>
          <a:xfrm>
            <a:off x="3200399" y="4703905"/>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文本框 48"/>
          <p:cNvSpPr txBox="1"/>
          <p:nvPr/>
        </p:nvSpPr>
        <p:spPr>
          <a:xfrm>
            <a:off x="5522720" y="4337873"/>
            <a:ext cx="1154996" cy="369332"/>
          </a:xfrm>
          <a:prstGeom prst="rect">
            <a:avLst/>
          </a:prstGeom>
          <a:solidFill>
            <a:srgbClr val="37C1FF"/>
          </a:solid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4" name="文本框 49"/>
          <p:cNvSpPr txBox="1"/>
          <p:nvPr/>
        </p:nvSpPr>
        <p:spPr>
          <a:xfrm>
            <a:off x="5161483" y="4703905"/>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文本框 48"/>
          <p:cNvSpPr txBox="1"/>
          <p:nvPr/>
        </p:nvSpPr>
        <p:spPr>
          <a:xfrm>
            <a:off x="7594084" y="4337873"/>
            <a:ext cx="1154996" cy="369332"/>
          </a:xfrm>
          <a:prstGeom prst="rect">
            <a:avLst/>
          </a:prstGeom>
          <a:solidFill>
            <a:srgbClr val="F5C058"/>
          </a:solid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6" name="文本框 49"/>
          <p:cNvSpPr txBox="1"/>
          <p:nvPr/>
        </p:nvSpPr>
        <p:spPr>
          <a:xfrm>
            <a:off x="7232847" y="4703905"/>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文本框 48"/>
          <p:cNvSpPr txBox="1"/>
          <p:nvPr/>
        </p:nvSpPr>
        <p:spPr>
          <a:xfrm>
            <a:off x="9610308" y="4337873"/>
            <a:ext cx="1154996" cy="369332"/>
          </a:xfrm>
          <a:prstGeom prst="rect">
            <a:avLst/>
          </a:prstGeom>
          <a:solidFill>
            <a:srgbClr val="5E779E"/>
          </a:solidFill>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文本框 49"/>
          <p:cNvSpPr txBox="1"/>
          <p:nvPr/>
        </p:nvSpPr>
        <p:spPr>
          <a:xfrm>
            <a:off x="9249071" y="4703905"/>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TextBox 48"/>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fltVal val="0"/>
                                          </p:val>
                                        </p:tav>
                                        <p:tav tm="100000">
                                          <p:val>
                                            <p:strVal val="#ppt_w"/>
                                          </p:val>
                                        </p:tav>
                                      </p:tavLst>
                                    </p:anim>
                                    <p:anim calcmode="lin" valueType="num">
                                      <p:cBhvr>
                                        <p:cTn id="57" dur="500" fill="hold"/>
                                        <p:tgtEl>
                                          <p:spTgt spid="25"/>
                                        </p:tgtEl>
                                        <p:attrNameLst>
                                          <p:attrName>ppt_h</p:attrName>
                                        </p:attrNameLst>
                                      </p:cBhvr>
                                      <p:tavLst>
                                        <p:tav tm="0">
                                          <p:val>
                                            <p:fltVal val="0"/>
                                          </p:val>
                                        </p:tav>
                                        <p:tav tm="100000">
                                          <p:val>
                                            <p:strVal val="#ppt_h"/>
                                          </p:val>
                                        </p:tav>
                                      </p:tavLst>
                                    </p:anim>
                                    <p:animEffect transition="in" filter="fade">
                                      <p:cBhvr>
                                        <p:cTn id="58" dur="500"/>
                                        <p:tgtEl>
                                          <p:spTgt spid="25"/>
                                        </p:tgtEl>
                                      </p:cBhvr>
                                    </p:animEffect>
                                  </p:childTnLst>
                                </p:cTn>
                              </p:par>
                            </p:childTnLst>
                          </p:cTn>
                        </p:par>
                        <p:par>
                          <p:cTn id="59" fill="hold">
                            <p:stCondLst>
                              <p:cond delay="500"/>
                            </p:stCondLst>
                            <p:childTnLst>
                              <p:par>
                                <p:cTn id="60" presetID="2" presetClass="entr" presetSubtype="2"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1+#ppt_w/2"/>
                                          </p:val>
                                        </p:tav>
                                        <p:tav tm="100000">
                                          <p:val>
                                            <p:strVal val="#ppt_x"/>
                                          </p:val>
                                        </p:tav>
                                      </p:tavLst>
                                    </p:anim>
                                    <p:anim calcmode="lin" valueType="num">
                                      <p:cBhvr additive="base">
                                        <p:cTn id="63" dur="500" fill="hold"/>
                                        <p:tgtEl>
                                          <p:spTgt spid="14"/>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42"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750"/>
                                        <p:tgtEl>
                                          <p:spTgt spid="36"/>
                                        </p:tgtEl>
                                      </p:cBhvr>
                                    </p:animEffect>
                                    <p:anim calcmode="lin" valueType="num">
                                      <p:cBhvr>
                                        <p:cTn id="68" dur="750" fill="hold"/>
                                        <p:tgtEl>
                                          <p:spTgt spid="36"/>
                                        </p:tgtEl>
                                        <p:attrNameLst>
                                          <p:attrName>ppt_x</p:attrName>
                                        </p:attrNameLst>
                                      </p:cBhvr>
                                      <p:tavLst>
                                        <p:tav tm="0">
                                          <p:val>
                                            <p:strVal val="#ppt_x"/>
                                          </p:val>
                                        </p:tav>
                                        <p:tav tm="100000">
                                          <p:val>
                                            <p:strVal val="#ppt_x"/>
                                          </p:val>
                                        </p:tav>
                                      </p:tavLst>
                                    </p:anim>
                                    <p:anim calcmode="lin" valueType="num">
                                      <p:cBhvr>
                                        <p:cTn id="69" dur="750" fill="hold"/>
                                        <p:tgtEl>
                                          <p:spTgt spid="36"/>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42" presetClass="entr" presetSubtype="0"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750"/>
                                        <p:tgtEl>
                                          <p:spTgt spid="26"/>
                                        </p:tgtEl>
                                      </p:cBhvr>
                                    </p:animEffect>
                                    <p:anim calcmode="lin" valueType="num">
                                      <p:cBhvr>
                                        <p:cTn id="74" dur="750" fill="hold"/>
                                        <p:tgtEl>
                                          <p:spTgt spid="26"/>
                                        </p:tgtEl>
                                        <p:attrNameLst>
                                          <p:attrName>ppt_x</p:attrName>
                                        </p:attrNameLst>
                                      </p:cBhvr>
                                      <p:tavLst>
                                        <p:tav tm="0">
                                          <p:val>
                                            <p:strVal val="#ppt_x"/>
                                          </p:val>
                                        </p:tav>
                                        <p:tav tm="100000">
                                          <p:val>
                                            <p:strVal val="#ppt_x"/>
                                          </p:val>
                                        </p:tav>
                                      </p:tavLst>
                                    </p:anim>
                                    <p:anim calcmode="lin" valueType="num">
                                      <p:cBhvr>
                                        <p:cTn id="75" dur="750" fill="hold"/>
                                        <p:tgtEl>
                                          <p:spTgt spid="26"/>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750"/>
                                        <p:tgtEl>
                                          <p:spTgt spid="27"/>
                                        </p:tgtEl>
                                      </p:cBhvr>
                                    </p:animEffect>
                                    <p:anim calcmode="lin" valueType="num">
                                      <p:cBhvr>
                                        <p:cTn id="80" dur="750" fill="hold"/>
                                        <p:tgtEl>
                                          <p:spTgt spid="27"/>
                                        </p:tgtEl>
                                        <p:attrNameLst>
                                          <p:attrName>ppt_x</p:attrName>
                                        </p:attrNameLst>
                                      </p:cBhvr>
                                      <p:tavLst>
                                        <p:tav tm="0">
                                          <p:val>
                                            <p:strVal val="#ppt_x"/>
                                          </p:val>
                                        </p:tav>
                                        <p:tav tm="100000">
                                          <p:val>
                                            <p:strVal val="#ppt_x"/>
                                          </p:val>
                                        </p:tav>
                                      </p:tavLst>
                                    </p:anim>
                                    <p:anim calcmode="lin" valueType="num">
                                      <p:cBhvr>
                                        <p:cTn id="81" dur="750" fill="hold"/>
                                        <p:tgtEl>
                                          <p:spTgt spid="27"/>
                                        </p:tgtEl>
                                        <p:attrNameLst>
                                          <p:attrName>ppt_y</p:attrName>
                                        </p:attrNameLst>
                                      </p:cBhvr>
                                      <p:tavLst>
                                        <p:tav tm="0">
                                          <p:val>
                                            <p:strVal val="#ppt_y+.1"/>
                                          </p:val>
                                        </p:tav>
                                        <p:tav tm="100000">
                                          <p:val>
                                            <p:strVal val="#ppt_y"/>
                                          </p:val>
                                        </p:tav>
                                      </p:tavLst>
                                    </p:anim>
                                  </p:childTnLst>
                                </p:cTn>
                              </p:par>
                            </p:childTnLst>
                          </p:cTn>
                        </p:par>
                        <p:par>
                          <p:cTn id="82" fill="hold">
                            <p:stCondLst>
                              <p:cond delay="40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750"/>
                                        <p:tgtEl>
                                          <p:spTgt spid="37"/>
                                        </p:tgtEl>
                                      </p:cBhvr>
                                    </p:animEffect>
                                    <p:anim calcmode="lin" valueType="num">
                                      <p:cBhvr>
                                        <p:cTn id="86" dur="750" fill="hold"/>
                                        <p:tgtEl>
                                          <p:spTgt spid="37"/>
                                        </p:tgtEl>
                                        <p:attrNameLst>
                                          <p:attrName>ppt_x</p:attrName>
                                        </p:attrNameLst>
                                      </p:cBhvr>
                                      <p:tavLst>
                                        <p:tav tm="0">
                                          <p:val>
                                            <p:strVal val="#ppt_x"/>
                                          </p:val>
                                        </p:tav>
                                        <p:tav tm="100000">
                                          <p:val>
                                            <p:strVal val="#ppt_x"/>
                                          </p:val>
                                        </p:tav>
                                      </p:tavLst>
                                    </p:anim>
                                    <p:anim calcmode="lin" valueType="num">
                                      <p:cBhvr>
                                        <p:cTn id="87" dur="75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5000"/>
                            </p:stCondLst>
                            <p:childTnLst>
                              <p:par>
                                <p:cTn id="89" presetID="42" presetClass="entr" presetSubtype="0"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750"/>
                                        <p:tgtEl>
                                          <p:spTgt spid="41"/>
                                        </p:tgtEl>
                                      </p:cBhvr>
                                    </p:animEffect>
                                    <p:anim calcmode="lin" valueType="num">
                                      <p:cBhvr>
                                        <p:cTn id="92" dur="750" fill="hold"/>
                                        <p:tgtEl>
                                          <p:spTgt spid="41"/>
                                        </p:tgtEl>
                                        <p:attrNameLst>
                                          <p:attrName>ppt_x</p:attrName>
                                        </p:attrNameLst>
                                      </p:cBhvr>
                                      <p:tavLst>
                                        <p:tav tm="0">
                                          <p:val>
                                            <p:strVal val="#ppt_x"/>
                                          </p:val>
                                        </p:tav>
                                        <p:tav tm="100000">
                                          <p:val>
                                            <p:strVal val="#ppt_x"/>
                                          </p:val>
                                        </p:tav>
                                      </p:tavLst>
                                    </p:anim>
                                    <p:anim calcmode="lin" valueType="num">
                                      <p:cBhvr>
                                        <p:cTn id="93" dur="75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6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750"/>
                                        <p:tgtEl>
                                          <p:spTgt spid="42"/>
                                        </p:tgtEl>
                                      </p:cBhvr>
                                    </p:animEffect>
                                    <p:anim calcmode="lin" valueType="num">
                                      <p:cBhvr>
                                        <p:cTn id="98" dur="750" fill="hold"/>
                                        <p:tgtEl>
                                          <p:spTgt spid="42"/>
                                        </p:tgtEl>
                                        <p:attrNameLst>
                                          <p:attrName>ppt_x</p:attrName>
                                        </p:attrNameLst>
                                      </p:cBhvr>
                                      <p:tavLst>
                                        <p:tav tm="0">
                                          <p:val>
                                            <p:strVal val="#ppt_x"/>
                                          </p:val>
                                        </p:tav>
                                        <p:tav tm="100000">
                                          <p:val>
                                            <p:strVal val="#ppt_x"/>
                                          </p:val>
                                        </p:tav>
                                      </p:tavLst>
                                    </p:anim>
                                    <p:anim calcmode="lin" valueType="num">
                                      <p:cBhvr>
                                        <p:cTn id="99" dur="75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7000"/>
                            </p:stCondLst>
                            <p:childTnLst>
                              <p:par>
                                <p:cTn id="101" presetID="42" presetClass="entr" presetSubtype="0"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750"/>
                                        <p:tgtEl>
                                          <p:spTgt spid="38"/>
                                        </p:tgtEl>
                                      </p:cBhvr>
                                    </p:animEffect>
                                    <p:anim calcmode="lin" valueType="num">
                                      <p:cBhvr>
                                        <p:cTn id="104" dur="750" fill="hold"/>
                                        <p:tgtEl>
                                          <p:spTgt spid="38"/>
                                        </p:tgtEl>
                                        <p:attrNameLst>
                                          <p:attrName>ppt_x</p:attrName>
                                        </p:attrNameLst>
                                      </p:cBhvr>
                                      <p:tavLst>
                                        <p:tav tm="0">
                                          <p:val>
                                            <p:strVal val="#ppt_x"/>
                                          </p:val>
                                        </p:tav>
                                        <p:tav tm="100000">
                                          <p:val>
                                            <p:strVal val="#ppt_x"/>
                                          </p:val>
                                        </p:tav>
                                      </p:tavLst>
                                    </p:anim>
                                    <p:anim calcmode="lin" valueType="num">
                                      <p:cBhvr>
                                        <p:cTn id="105" dur="750" fill="hold"/>
                                        <p:tgtEl>
                                          <p:spTgt spid="38"/>
                                        </p:tgtEl>
                                        <p:attrNameLst>
                                          <p:attrName>ppt_y</p:attrName>
                                        </p:attrNameLst>
                                      </p:cBhvr>
                                      <p:tavLst>
                                        <p:tav tm="0">
                                          <p:val>
                                            <p:strVal val="#ppt_y+.1"/>
                                          </p:val>
                                        </p:tav>
                                        <p:tav tm="100000">
                                          <p:val>
                                            <p:strVal val="#ppt_y"/>
                                          </p:val>
                                        </p:tav>
                                      </p:tavLst>
                                    </p:anim>
                                  </p:childTnLst>
                                </p:cTn>
                              </p:par>
                            </p:childTnLst>
                          </p:cTn>
                        </p:par>
                        <p:par>
                          <p:cTn id="106" fill="hold">
                            <p:stCondLst>
                              <p:cond delay="80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750"/>
                                        <p:tgtEl>
                                          <p:spTgt spid="43"/>
                                        </p:tgtEl>
                                      </p:cBhvr>
                                    </p:animEffect>
                                    <p:anim calcmode="lin" valueType="num">
                                      <p:cBhvr>
                                        <p:cTn id="110" dur="750" fill="hold"/>
                                        <p:tgtEl>
                                          <p:spTgt spid="43"/>
                                        </p:tgtEl>
                                        <p:attrNameLst>
                                          <p:attrName>ppt_x</p:attrName>
                                        </p:attrNameLst>
                                      </p:cBhvr>
                                      <p:tavLst>
                                        <p:tav tm="0">
                                          <p:val>
                                            <p:strVal val="#ppt_x"/>
                                          </p:val>
                                        </p:tav>
                                        <p:tav tm="100000">
                                          <p:val>
                                            <p:strVal val="#ppt_x"/>
                                          </p:val>
                                        </p:tav>
                                      </p:tavLst>
                                    </p:anim>
                                    <p:anim calcmode="lin" valueType="num">
                                      <p:cBhvr>
                                        <p:cTn id="111" dur="750" fill="hold"/>
                                        <p:tgtEl>
                                          <p:spTgt spid="43"/>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750"/>
                                        <p:tgtEl>
                                          <p:spTgt spid="44"/>
                                        </p:tgtEl>
                                      </p:cBhvr>
                                    </p:animEffect>
                                    <p:anim calcmode="lin" valueType="num">
                                      <p:cBhvr>
                                        <p:cTn id="116" dur="750" fill="hold"/>
                                        <p:tgtEl>
                                          <p:spTgt spid="44"/>
                                        </p:tgtEl>
                                        <p:attrNameLst>
                                          <p:attrName>ppt_x</p:attrName>
                                        </p:attrNameLst>
                                      </p:cBhvr>
                                      <p:tavLst>
                                        <p:tav tm="0">
                                          <p:val>
                                            <p:strVal val="#ppt_x"/>
                                          </p:val>
                                        </p:tav>
                                        <p:tav tm="100000">
                                          <p:val>
                                            <p:strVal val="#ppt_x"/>
                                          </p:val>
                                        </p:tav>
                                      </p:tavLst>
                                    </p:anim>
                                    <p:anim calcmode="lin" valueType="num">
                                      <p:cBhvr>
                                        <p:cTn id="117" dur="750" fill="hold"/>
                                        <p:tgtEl>
                                          <p:spTgt spid="44"/>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750"/>
                                        <p:tgtEl>
                                          <p:spTgt spid="39"/>
                                        </p:tgtEl>
                                      </p:cBhvr>
                                    </p:animEffect>
                                    <p:anim calcmode="lin" valueType="num">
                                      <p:cBhvr>
                                        <p:cTn id="122" dur="750" fill="hold"/>
                                        <p:tgtEl>
                                          <p:spTgt spid="39"/>
                                        </p:tgtEl>
                                        <p:attrNameLst>
                                          <p:attrName>ppt_x</p:attrName>
                                        </p:attrNameLst>
                                      </p:cBhvr>
                                      <p:tavLst>
                                        <p:tav tm="0">
                                          <p:val>
                                            <p:strVal val="#ppt_x"/>
                                          </p:val>
                                        </p:tav>
                                        <p:tav tm="100000">
                                          <p:val>
                                            <p:strVal val="#ppt_x"/>
                                          </p:val>
                                        </p:tav>
                                      </p:tavLst>
                                    </p:anim>
                                    <p:anim calcmode="lin" valueType="num">
                                      <p:cBhvr>
                                        <p:cTn id="123" dur="750" fill="hold"/>
                                        <p:tgtEl>
                                          <p:spTgt spid="39"/>
                                        </p:tgtEl>
                                        <p:attrNameLst>
                                          <p:attrName>ppt_y</p:attrName>
                                        </p:attrNameLst>
                                      </p:cBhvr>
                                      <p:tavLst>
                                        <p:tav tm="0">
                                          <p:val>
                                            <p:strVal val="#ppt_y+.1"/>
                                          </p:val>
                                        </p:tav>
                                        <p:tav tm="100000">
                                          <p:val>
                                            <p:strVal val="#ppt_y"/>
                                          </p:val>
                                        </p:tav>
                                      </p:tavLst>
                                    </p:anim>
                                  </p:childTnLst>
                                </p:cTn>
                              </p:par>
                            </p:childTnLst>
                          </p:cTn>
                        </p:par>
                        <p:par>
                          <p:cTn id="124" fill="hold">
                            <p:stCondLst>
                              <p:cond delay="11000"/>
                            </p:stCondLst>
                            <p:childTnLst>
                              <p:par>
                                <p:cTn id="125" presetID="42" presetClass="entr" presetSubtype="0"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750"/>
                                        <p:tgtEl>
                                          <p:spTgt spid="45"/>
                                        </p:tgtEl>
                                      </p:cBhvr>
                                    </p:animEffect>
                                    <p:anim calcmode="lin" valueType="num">
                                      <p:cBhvr>
                                        <p:cTn id="128" dur="750" fill="hold"/>
                                        <p:tgtEl>
                                          <p:spTgt spid="45"/>
                                        </p:tgtEl>
                                        <p:attrNameLst>
                                          <p:attrName>ppt_x</p:attrName>
                                        </p:attrNameLst>
                                      </p:cBhvr>
                                      <p:tavLst>
                                        <p:tav tm="0">
                                          <p:val>
                                            <p:strVal val="#ppt_x"/>
                                          </p:val>
                                        </p:tav>
                                        <p:tav tm="100000">
                                          <p:val>
                                            <p:strVal val="#ppt_x"/>
                                          </p:val>
                                        </p:tav>
                                      </p:tavLst>
                                    </p:anim>
                                    <p:anim calcmode="lin" valueType="num">
                                      <p:cBhvr>
                                        <p:cTn id="129" dur="750" fill="hold"/>
                                        <p:tgtEl>
                                          <p:spTgt spid="45"/>
                                        </p:tgtEl>
                                        <p:attrNameLst>
                                          <p:attrName>ppt_y</p:attrName>
                                        </p:attrNameLst>
                                      </p:cBhvr>
                                      <p:tavLst>
                                        <p:tav tm="0">
                                          <p:val>
                                            <p:strVal val="#ppt_y+.1"/>
                                          </p:val>
                                        </p:tav>
                                        <p:tav tm="100000">
                                          <p:val>
                                            <p:strVal val="#ppt_y"/>
                                          </p:val>
                                        </p:tav>
                                      </p:tavLst>
                                    </p:anim>
                                  </p:childTnLst>
                                </p:cTn>
                              </p:par>
                            </p:childTnLst>
                          </p:cTn>
                        </p:par>
                        <p:par>
                          <p:cTn id="130" fill="hold">
                            <p:stCondLst>
                              <p:cond delay="12000"/>
                            </p:stCondLst>
                            <p:childTnLst>
                              <p:par>
                                <p:cTn id="131" presetID="42" presetClass="entr" presetSubtype="0"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fade">
                                      <p:cBhvr>
                                        <p:cTn id="133" dur="750"/>
                                        <p:tgtEl>
                                          <p:spTgt spid="46"/>
                                        </p:tgtEl>
                                      </p:cBhvr>
                                    </p:animEffect>
                                    <p:anim calcmode="lin" valueType="num">
                                      <p:cBhvr>
                                        <p:cTn id="134" dur="750" fill="hold"/>
                                        <p:tgtEl>
                                          <p:spTgt spid="46"/>
                                        </p:tgtEl>
                                        <p:attrNameLst>
                                          <p:attrName>ppt_x</p:attrName>
                                        </p:attrNameLst>
                                      </p:cBhvr>
                                      <p:tavLst>
                                        <p:tav tm="0">
                                          <p:val>
                                            <p:strVal val="#ppt_x"/>
                                          </p:val>
                                        </p:tav>
                                        <p:tav tm="100000">
                                          <p:val>
                                            <p:strVal val="#ppt_x"/>
                                          </p:val>
                                        </p:tav>
                                      </p:tavLst>
                                    </p:anim>
                                    <p:anim calcmode="lin" valueType="num">
                                      <p:cBhvr>
                                        <p:cTn id="135" dur="750" fill="hold"/>
                                        <p:tgtEl>
                                          <p:spTgt spid="46"/>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42" presetClass="entr" presetSubtype="0" fill="hold" grpId="0" nodeType="after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750"/>
                                        <p:tgtEl>
                                          <p:spTgt spid="40"/>
                                        </p:tgtEl>
                                      </p:cBhvr>
                                    </p:animEffect>
                                    <p:anim calcmode="lin" valueType="num">
                                      <p:cBhvr>
                                        <p:cTn id="140" dur="750" fill="hold"/>
                                        <p:tgtEl>
                                          <p:spTgt spid="40"/>
                                        </p:tgtEl>
                                        <p:attrNameLst>
                                          <p:attrName>ppt_x</p:attrName>
                                        </p:attrNameLst>
                                      </p:cBhvr>
                                      <p:tavLst>
                                        <p:tav tm="0">
                                          <p:val>
                                            <p:strVal val="#ppt_x"/>
                                          </p:val>
                                        </p:tav>
                                        <p:tav tm="100000">
                                          <p:val>
                                            <p:strVal val="#ppt_x"/>
                                          </p:val>
                                        </p:tav>
                                      </p:tavLst>
                                    </p:anim>
                                    <p:anim calcmode="lin" valueType="num">
                                      <p:cBhvr>
                                        <p:cTn id="141" dur="750" fill="hold"/>
                                        <p:tgtEl>
                                          <p:spTgt spid="40"/>
                                        </p:tgtEl>
                                        <p:attrNameLst>
                                          <p:attrName>ppt_y</p:attrName>
                                        </p:attrNameLst>
                                      </p:cBhvr>
                                      <p:tavLst>
                                        <p:tav tm="0">
                                          <p:val>
                                            <p:strVal val="#ppt_y+.1"/>
                                          </p:val>
                                        </p:tav>
                                        <p:tav tm="100000">
                                          <p:val>
                                            <p:strVal val="#ppt_y"/>
                                          </p:val>
                                        </p:tav>
                                      </p:tavLst>
                                    </p:anim>
                                  </p:childTnLst>
                                </p:cTn>
                              </p:par>
                            </p:childTnLst>
                          </p:cTn>
                        </p:par>
                        <p:par>
                          <p:cTn id="142" fill="hold">
                            <p:stCondLst>
                              <p:cond delay="14000"/>
                            </p:stCondLst>
                            <p:childTnLst>
                              <p:par>
                                <p:cTn id="143" presetID="42" presetClass="entr" presetSubtype="0" fill="hold" grpId="0" nodeType="after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750"/>
                                        <p:tgtEl>
                                          <p:spTgt spid="47"/>
                                        </p:tgtEl>
                                      </p:cBhvr>
                                    </p:animEffect>
                                    <p:anim calcmode="lin" valueType="num">
                                      <p:cBhvr>
                                        <p:cTn id="146" dur="750" fill="hold"/>
                                        <p:tgtEl>
                                          <p:spTgt spid="47"/>
                                        </p:tgtEl>
                                        <p:attrNameLst>
                                          <p:attrName>ppt_x</p:attrName>
                                        </p:attrNameLst>
                                      </p:cBhvr>
                                      <p:tavLst>
                                        <p:tav tm="0">
                                          <p:val>
                                            <p:strVal val="#ppt_x"/>
                                          </p:val>
                                        </p:tav>
                                        <p:tav tm="100000">
                                          <p:val>
                                            <p:strVal val="#ppt_x"/>
                                          </p:val>
                                        </p:tav>
                                      </p:tavLst>
                                    </p:anim>
                                    <p:anim calcmode="lin" valueType="num">
                                      <p:cBhvr>
                                        <p:cTn id="147" dur="750" fill="hold"/>
                                        <p:tgtEl>
                                          <p:spTgt spid="47"/>
                                        </p:tgtEl>
                                        <p:attrNameLst>
                                          <p:attrName>ppt_y</p:attrName>
                                        </p:attrNameLst>
                                      </p:cBhvr>
                                      <p:tavLst>
                                        <p:tav tm="0">
                                          <p:val>
                                            <p:strVal val="#ppt_y+.1"/>
                                          </p:val>
                                        </p:tav>
                                        <p:tav tm="100000">
                                          <p:val>
                                            <p:strVal val="#ppt_y"/>
                                          </p:val>
                                        </p:tav>
                                      </p:tavLst>
                                    </p:anim>
                                  </p:childTnLst>
                                </p:cTn>
                              </p:par>
                            </p:childTnLst>
                          </p:cTn>
                        </p:par>
                        <p:par>
                          <p:cTn id="148" fill="hold">
                            <p:stCondLst>
                              <p:cond delay="15000"/>
                            </p:stCondLst>
                            <p:childTnLst>
                              <p:par>
                                <p:cTn id="149" presetID="42" presetClass="entr" presetSubtype="0" fill="hold" grpId="0" nodeType="after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750"/>
                                        <p:tgtEl>
                                          <p:spTgt spid="48"/>
                                        </p:tgtEl>
                                      </p:cBhvr>
                                    </p:animEffect>
                                    <p:anim calcmode="lin" valueType="num">
                                      <p:cBhvr>
                                        <p:cTn id="152" dur="750" fill="hold"/>
                                        <p:tgtEl>
                                          <p:spTgt spid="48"/>
                                        </p:tgtEl>
                                        <p:attrNameLst>
                                          <p:attrName>ppt_x</p:attrName>
                                        </p:attrNameLst>
                                      </p:cBhvr>
                                      <p:tavLst>
                                        <p:tav tm="0">
                                          <p:val>
                                            <p:strVal val="#ppt_x"/>
                                          </p:val>
                                        </p:tav>
                                        <p:tav tm="100000">
                                          <p:val>
                                            <p:strVal val="#ppt_x"/>
                                          </p:val>
                                        </p:tav>
                                      </p:tavLst>
                                    </p:anim>
                                    <p:anim calcmode="lin" valueType="num">
                                      <p:cBhvr>
                                        <p:cTn id="153" dur="750" fill="hold"/>
                                        <p:tgtEl>
                                          <p:spTgt spid="48"/>
                                        </p:tgtEl>
                                        <p:attrNameLst>
                                          <p:attrName>ppt_y</p:attrName>
                                        </p:attrNameLst>
                                      </p:cBhvr>
                                      <p:tavLst>
                                        <p:tav tm="0">
                                          <p:val>
                                            <p:strVal val="#ppt_y+.1"/>
                                          </p:val>
                                        </p:tav>
                                        <p:tav tm="100000">
                                          <p:val>
                                            <p:strVal val="#ppt_y"/>
                                          </p:val>
                                        </p:tav>
                                      </p:tavLst>
                                    </p:anim>
                                  </p:childTnLst>
                                </p:cTn>
                              </p:par>
                            </p:childTnLst>
                          </p:cTn>
                        </p:par>
                        <p:par>
                          <p:cTn id="154" fill="hold">
                            <p:stCondLst>
                              <p:cond delay="16000"/>
                            </p:stCondLst>
                            <p:childTnLst>
                              <p:par>
                                <p:cTn id="155" presetID="10" presetClass="entr" presetSubtype="0" fill="hold" grpId="0" nodeType="after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fade">
                                      <p:cBhvr>
                                        <p:cTn id="157"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36" grpId="0"/>
      <p:bldP spid="37" grpId="0"/>
      <p:bldP spid="38" grpId="0"/>
      <p:bldP spid="39" grpId="0"/>
      <p:bldP spid="40" grpId="0"/>
      <p:bldP spid="41" grpId="0" animBg="1"/>
      <p:bldP spid="42" grpId="0"/>
      <p:bldP spid="43" grpId="0" animBg="1"/>
      <p:bldP spid="44" grpId="0"/>
      <p:bldP spid="45" grpId="0" animBg="1"/>
      <p:bldP spid="46" grpId="0"/>
      <p:bldP spid="47" grpId="0" animBg="1"/>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5"/>
          <p:cNvSpPr/>
          <p:nvPr/>
        </p:nvSpPr>
        <p:spPr bwMode="auto">
          <a:xfrm>
            <a:off x="6107510" y="0"/>
            <a:ext cx="6084490" cy="68580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矩形 8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矩形 109"/>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18</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0" name="矩形 129"/>
          <p:cNvSpPr/>
          <p:nvPr/>
        </p:nvSpPr>
        <p:spPr>
          <a:xfrm>
            <a:off x="0" y="175925"/>
            <a:ext cx="1586737"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2" name="椭圆 131"/>
          <p:cNvSpPr/>
          <p:nvPr/>
        </p:nvSpPr>
        <p:spPr>
          <a:xfrm>
            <a:off x="1345059"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 name="文本框 123"/>
          <p:cNvSpPr txBox="1"/>
          <p:nvPr/>
        </p:nvSpPr>
        <p:spPr>
          <a:xfrm>
            <a:off x="120923" y="171363"/>
            <a:ext cx="1224136"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2" name="Freeform 19"/>
          <p:cNvSpPr/>
          <p:nvPr/>
        </p:nvSpPr>
        <p:spPr bwMode="auto">
          <a:xfrm>
            <a:off x="2006759" y="37910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83" name="组合 182"/>
          <p:cNvGrpSpPr/>
          <p:nvPr/>
        </p:nvGrpSpPr>
        <p:grpSpPr>
          <a:xfrm>
            <a:off x="1849115" y="3415873"/>
            <a:ext cx="2126778" cy="1808072"/>
            <a:chOff x="5017467" y="3703905"/>
            <a:chExt cx="2126778" cy="1808072"/>
          </a:xfrm>
        </p:grpSpPr>
        <p:sp>
          <p:nvSpPr>
            <p:cNvPr id="184" name="椭圆 183"/>
            <p:cNvSpPr>
              <a:spLocks noChangeAspect="1"/>
            </p:cNvSpPr>
            <p:nvPr/>
          </p:nvSpPr>
          <p:spPr>
            <a:xfrm>
              <a:off x="5017467"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17"/>
            <p:cNvSpPr/>
            <p:nvPr/>
          </p:nvSpPr>
          <p:spPr bwMode="auto">
            <a:xfrm>
              <a:off x="6051082"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00B0F0">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86" name="Freeform 18"/>
            <p:cNvSpPr/>
            <p:nvPr/>
          </p:nvSpPr>
          <p:spPr bwMode="auto">
            <a:xfrm>
              <a:off x="5175111"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Freeform 20"/>
            <p:cNvSpPr/>
            <p:nvPr/>
          </p:nvSpPr>
          <p:spPr bwMode="auto">
            <a:xfrm>
              <a:off x="5175111"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88" name="文本框 9"/>
          <p:cNvSpPr txBox="1"/>
          <p:nvPr/>
        </p:nvSpPr>
        <p:spPr>
          <a:xfrm>
            <a:off x="1849115" y="2420888"/>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9" name="KSO_Shape"/>
          <p:cNvSpPr/>
          <p:nvPr/>
        </p:nvSpPr>
        <p:spPr bwMode="auto">
          <a:xfrm>
            <a:off x="2596878" y="3212976"/>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90" name="矩形 189"/>
          <p:cNvSpPr/>
          <p:nvPr/>
        </p:nvSpPr>
        <p:spPr>
          <a:xfrm>
            <a:off x="7244872" y="692696"/>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1" name="矩形 47"/>
          <p:cNvSpPr>
            <a:spLocks noChangeArrowheads="1"/>
          </p:cNvSpPr>
          <p:nvPr/>
        </p:nvSpPr>
        <p:spPr bwMode="auto">
          <a:xfrm>
            <a:off x="7244185" y="99393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92" name="组合 191"/>
          <p:cNvGrpSpPr/>
          <p:nvPr/>
        </p:nvGrpSpPr>
        <p:grpSpPr>
          <a:xfrm>
            <a:off x="5560292" y="1700808"/>
            <a:ext cx="1506637" cy="723403"/>
            <a:chOff x="5560292" y="1700808"/>
            <a:chExt cx="1506637" cy="723403"/>
          </a:xfrm>
        </p:grpSpPr>
        <p:sp>
          <p:nvSpPr>
            <p:cNvPr id="193" name="Freeform 20"/>
            <p:cNvSpPr/>
            <p:nvPr/>
          </p:nvSpPr>
          <p:spPr bwMode="auto">
            <a:xfrm>
              <a:off x="5560292" y="1943051"/>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23"/>
            <p:cNvSpPr/>
            <p:nvPr/>
          </p:nvSpPr>
          <p:spPr bwMode="auto">
            <a:xfrm>
              <a:off x="5858273" y="1709043"/>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190D"/>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26"/>
            <p:cNvSpPr/>
            <p:nvPr/>
          </p:nvSpPr>
          <p:spPr bwMode="auto">
            <a:xfrm>
              <a:off x="6107510" y="1752056"/>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27"/>
            <p:cNvSpPr/>
            <p:nvPr/>
          </p:nvSpPr>
          <p:spPr bwMode="auto">
            <a:xfrm>
              <a:off x="5858273" y="1700808"/>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97" name="Freeform 28"/>
            <p:cNvSpPr>
              <a:spLocks noEditPoints="1"/>
            </p:cNvSpPr>
            <p:nvPr/>
          </p:nvSpPr>
          <p:spPr bwMode="auto">
            <a:xfrm>
              <a:off x="5858273" y="1947889"/>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8" name="Freeform 29"/>
            <p:cNvSpPr>
              <a:spLocks noEditPoints="1"/>
            </p:cNvSpPr>
            <p:nvPr/>
          </p:nvSpPr>
          <p:spPr bwMode="auto">
            <a:xfrm>
              <a:off x="5858273" y="1723826"/>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99" name="文本框 164"/>
          <p:cNvSpPr txBox="1"/>
          <p:nvPr/>
        </p:nvSpPr>
        <p:spPr>
          <a:xfrm>
            <a:off x="5956679" y="1743746"/>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02</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0" name="矩形 199"/>
          <p:cNvSpPr/>
          <p:nvPr/>
        </p:nvSpPr>
        <p:spPr>
          <a:xfrm>
            <a:off x="7283641" y="1628800"/>
            <a:ext cx="125668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1" name="矩形 47"/>
          <p:cNvSpPr>
            <a:spLocks noChangeArrowheads="1"/>
          </p:cNvSpPr>
          <p:nvPr/>
        </p:nvSpPr>
        <p:spPr bwMode="auto">
          <a:xfrm>
            <a:off x="7282954" y="1930041"/>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02" name="组合 201"/>
          <p:cNvGrpSpPr/>
          <p:nvPr/>
        </p:nvGrpSpPr>
        <p:grpSpPr>
          <a:xfrm>
            <a:off x="5560292" y="2636912"/>
            <a:ext cx="1506638" cy="723403"/>
            <a:chOff x="5560292" y="2636912"/>
            <a:chExt cx="1506638" cy="723403"/>
          </a:xfrm>
        </p:grpSpPr>
        <p:sp>
          <p:nvSpPr>
            <p:cNvPr id="203" name="Freeform 20"/>
            <p:cNvSpPr/>
            <p:nvPr/>
          </p:nvSpPr>
          <p:spPr bwMode="auto">
            <a:xfrm>
              <a:off x="5560292" y="2879155"/>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B0F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Freeform 23"/>
            <p:cNvSpPr/>
            <p:nvPr/>
          </p:nvSpPr>
          <p:spPr bwMode="auto">
            <a:xfrm>
              <a:off x="5858273" y="2645147"/>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26"/>
            <p:cNvSpPr/>
            <p:nvPr/>
          </p:nvSpPr>
          <p:spPr bwMode="auto">
            <a:xfrm>
              <a:off x="6111326" y="2688160"/>
              <a:ext cx="95560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27"/>
            <p:cNvSpPr/>
            <p:nvPr/>
          </p:nvSpPr>
          <p:spPr bwMode="auto">
            <a:xfrm>
              <a:off x="5858273" y="2636912"/>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07" name="Freeform 28"/>
            <p:cNvSpPr>
              <a:spLocks noEditPoints="1"/>
            </p:cNvSpPr>
            <p:nvPr/>
          </p:nvSpPr>
          <p:spPr bwMode="auto">
            <a:xfrm>
              <a:off x="5858273" y="2883993"/>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Freeform 29"/>
            <p:cNvSpPr>
              <a:spLocks noEditPoints="1"/>
            </p:cNvSpPr>
            <p:nvPr/>
          </p:nvSpPr>
          <p:spPr bwMode="auto">
            <a:xfrm>
              <a:off x="5858273" y="2659930"/>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09" name="文本框 164"/>
          <p:cNvSpPr txBox="1"/>
          <p:nvPr/>
        </p:nvSpPr>
        <p:spPr>
          <a:xfrm>
            <a:off x="5956679" y="2679850"/>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03</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0" name="矩形 209"/>
          <p:cNvSpPr/>
          <p:nvPr/>
        </p:nvSpPr>
        <p:spPr>
          <a:xfrm>
            <a:off x="7283641" y="2564904"/>
            <a:ext cx="125668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1" name="矩形 47"/>
          <p:cNvSpPr>
            <a:spLocks noChangeArrowheads="1"/>
          </p:cNvSpPr>
          <p:nvPr/>
        </p:nvSpPr>
        <p:spPr bwMode="auto">
          <a:xfrm>
            <a:off x="7282954" y="286614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12" name="组合 211"/>
          <p:cNvGrpSpPr/>
          <p:nvPr/>
        </p:nvGrpSpPr>
        <p:grpSpPr>
          <a:xfrm>
            <a:off x="5599061" y="3573016"/>
            <a:ext cx="1506638" cy="723403"/>
            <a:chOff x="5599061" y="3573016"/>
            <a:chExt cx="1506638" cy="723403"/>
          </a:xfrm>
        </p:grpSpPr>
        <p:sp>
          <p:nvSpPr>
            <p:cNvPr id="213" name="Freeform 20"/>
            <p:cNvSpPr/>
            <p:nvPr/>
          </p:nvSpPr>
          <p:spPr bwMode="auto">
            <a:xfrm>
              <a:off x="5599061" y="3815259"/>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70C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Freeform 23"/>
            <p:cNvSpPr/>
            <p:nvPr/>
          </p:nvSpPr>
          <p:spPr bwMode="auto">
            <a:xfrm>
              <a:off x="5897042" y="3581251"/>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467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26"/>
            <p:cNvSpPr/>
            <p:nvPr/>
          </p:nvSpPr>
          <p:spPr bwMode="auto">
            <a:xfrm>
              <a:off x="6146279" y="3624264"/>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27"/>
            <p:cNvSpPr/>
            <p:nvPr/>
          </p:nvSpPr>
          <p:spPr bwMode="auto">
            <a:xfrm>
              <a:off x="5897042" y="3573016"/>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17" name="Freeform 28"/>
            <p:cNvSpPr>
              <a:spLocks noEditPoints="1"/>
            </p:cNvSpPr>
            <p:nvPr/>
          </p:nvSpPr>
          <p:spPr bwMode="auto">
            <a:xfrm>
              <a:off x="5897042" y="3820097"/>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8" name="Freeform 29"/>
            <p:cNvSpPr>
              <a:spLocks noEditPoints="1"/>
            </p:cNvSpPr>
            <p:nvPr/>
          </p:nvSpPr>
          <p:spPr bwMode="auto">
            <a:xfrm>
              <a:off x="5897042" y="3596034"/>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19" name="文本框 164"/>
          <p:cNvSpPr txBox="1"/>
          <p:nvPr/>
        </p:nvSpPr>
        <p:spPr>
          <a:xfrm>
            <a:off x="5995448" y="3615954"/>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04</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0" name="矩形 219"/>
          <p:cNvSpPr/>
          <p:nvPr/>
        </p:nvSpPr>
        <p:spPr>
          <a:xfrm>
            <a:off x="7322410" y="3501008"/>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1" name="矩形 47"/>
          <p:cNvSpPr>
            <a:spLocks noChangeArrowheads="1"/>
          </p:cNvSpPr>
          <p:nvPr/>
        </p:nvSpPr>
        <p:spPr bwMode="auto">
          <a:xfrm>
            <a:off x="7321723" y="3802249"/>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22" name="组合 221"/>
          <p:cNvGrpSpPr/>
          <p:nvPr/>
        </p:nvGrpSpPr>
        <p:grpSpPr>
          <a:xfrm>
            <a:off x="5593531" y="4509120"/>
            <a:ext cx="1506637" cy="723403"/>
            <a:chOff x="5593531" y="4509120"/>
            <a:chExt cx="1506637" cy="723403"/>
          </a:xfrm>
        </p:grpSpPr>
        <p:sp>
          <p:nvSpPr>
            <p:cNvPr id="223" name="Freeform 20"/>
            <p:cNvSpPr/>
            <p:nvPr/>
          </p:nvSpPr>
          <p:spPr bwMode="auto">
            <a:xfrm>
              <a:off x="5593531" y="475136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5C058">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4" name="Freeform 23"/>
            <p:cNvSpPr/>
            <p:nvPr/>
          </p:nvSpPr>
          <p:spPr bwMode="auto">
            <a:xfrm>
              <a:off x="5891512" y="451735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E49D0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26"/>
            <p:cNvSpPr/>
            <p:nvPr/>
          </p:nvSpPr>
          <p:spPr bwMode="auto">
            <a:xfrm>
              <a:off x="6139604" y="4560368"/>
              <a:ext cx="96056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27"/>
            <p:cNvSpPr/>
            <p:nvPr/>
          </p:nvSpPr>
          <p:spPr bwMode="auto">
            <a:xfrm>
              <a:off x="5891512" y="4509120"/>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27" name="Freeform 28"/>
            <p:cNvSpPr>
              <a:spLocks noEditPoints="1"/>
            </p:cNvSpPr>
            <p:nvPr/>
          </p:nvSpPr>
          <p:spPr bwMode="auto">
            <a:xfrm>
              <a:off x="5891512" y="4756201"/>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8" name="Freeform 29"/>
            <p:cNvSpPr>
              <a:spLocks noEditPoints="1"/>
            </p:cNvSpPr>
            <p:nvPr/>
          </p:nvSpPr>
          <p:spPr bwMode="auto">
            <a:xfrm>
              <a:off x="5891512" y="4532138"/>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29" name="文本框 164"/>
          <p:cNvSpPr txBox="1"/>
          <p:nvPr/>
        </p:nvSpPr>
        <p:spPr>
          <a:xfrm>
            <a:off x="5989918" y="4552058"/>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05</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0" name="矩形 229"/>
          <p:cNvSpPr/>
          <p:nvPr/>
        </p:nvSpPr>
        <p:spPr>
          <a:xfrm>
            <a:off x="7316880" y="4437112"/>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1" name="矩形 47"/>
          <p:cNvSpPr>
            <a:spLocks noChangeArrowheads="1"/>
          </p:cNvSpPr>
          <p:nvPr/>
        </p:nvSpPr>
        <p:spPr bwMode="auto">
          <a:xfrm>
            <a:off x="7316193" y="473835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32" name="组合 231"/>
          <p:cNvGrpSpPr/>
          <p:nvPr/>
        </p:nvGrpSpPr>
        <p:grpSpPr>
          <a:xfrm>
            <a:off x="5593531" y="5445224"/>
            <a:ext cx="1506638" cy="723403"/>
            <a:chOff x="5593531" y="5445224"/>
            <a:chExt cx="1506638" cy="723403"/>
          </a:xfrm>
        </p:grpSpPr>
        <p:sp>
          <p:nvSpPr>
            <p:cNvPr id="233" name="Freeform 20"/>
            <p:cNvSpPr/>
            <p:nvPr/>
          </p:nvSpPr>
          <p:spPr bwMode="auto">
            <a:xfrm>
              <a:off x="5593531" y="568746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5E779E">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4" name="Freeform 23"/>
            <p:cNvSpPr/>
            <p:nvPr/>
          </p:nvSpPr>
          <p:spPr bwMode="auto">
            <a:xfrm>
              <a:off x="5891512" y="545345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455773"/>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26"/>
            <p:cNvSpPr/>
            <p:nvPr/>
          </p:nvSpPr>
          <p:spPr bwMode="auto">
            <a:xfrm>
              <a:off x="6140749" y="5496472"/>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27"/>
            <p:cNvSpPr/>
            <p:nvPr/>
          </p:nvSpPr>
          <p:spPr bwMode="auto">
            <a:xfrm>
              <a:off x="5891512" y="544522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37" name="Freeform 28"/>
            <p:cNvSpPr>
              <a:spLocks noEditPoints="1"/>
            </p:cNvSpPr>
            <p:nvPr/>
          </p:nvSpPr>
          <p:spPr bwMode="auto">
            <a:xfrm>
              <a:off x="5891512" y="569230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8" name="Freeform 29"/>
            <p:cNvSpPr>
              <a:spLocks noEditPoints="1"/>
            </p:cNvSpPr>
            <p:nvPr/>
          </p:nvSpPr>
          <p:spPr bwMode="auto">
            <a:xfrm>
              <a:off x="5891512" y="546824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39" name="文本框 164"/>
          <p:cNvSpPr txBox="1"/>
          <p:nvPr/>
        </p:nvSpPr>
        <p:spPr>
          <a:xfrm>
            <a:off x="5989918" y="548816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06</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0" name="矩形 239"/>
          <p:cNvSpPr/>
          <p:nvPr/>
        </p:nvSpPr>
        <p:spPr>
          <a:xfrm>
            <a:off x="7316880" y="5373216"/>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1" name="矩形 47"/>
          <p:cNvSpPr>
            <a:spLocks noChangeArrowheads="1"/>
          </p:cNvSpPr>
          <p:nvPr/>
        </p:nvSpPr>
        <p:spPr bwMode="auto">
          <a:xfrm>
            <a:off x="7316193" y="567445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42" name="组合 241"/>
          <p:cNvGrpSpPr/>
          <p:nvPr/>
        </p:nvGrpSpPr>
        <p:grpSpPr>
          <a:xfrm>
            <a:off x="5557184" y="764704"/>
            <a:ext cx="1506637" cy="723403"/>
            <a:chOff x="5557184" y="764704"/>
            <a:chExt cx="1506637" cy="723403"/>
          </a:xfrm>
        </p:grpSpPr>
        <p:sp>
          <p:nvSpPr>
            <p:cNvPr id="243" name="Freeform 20"/>
            <p:cNvSpPr/>
            <p:nvPr/>
          </p:nvSpPr>
          <p:spPr bwMode="auto">
            <a:xfrm>
              <a:off x="5557184" y="100694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4" name="Freeform 23"/>
            <p:cNvSpPr/>
            <p:nvPr/>
          </p:nvSpPr>
          <p:spPr bwMode="auto">
            <a:xfrm>
              <a:off x="5855165" y="77293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59A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26"/>
            <p:cNvSpPr/>
            <p:nvPr/>
          </p:nvSpPr>
          <p:spPr bwMode="auto">
            <a:xfrm>
              <a:off x="6104402" y="815952"/>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27"/>
            <p:cNvSpPr/>
            <p:nvPr/>
          </p:nvSpPr>
          <p:spPr bwMode="auto">
            <a:xfrm>
              <a:off x="5855165" y="76470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47" name="Freeform 28"/>
            <p:cNvSpPr>
              <a:spLocks noEditPoints="1"/>
            </p:cNvSpPr>
            <p:nvPr/>
          </p:nvSpPr>
          <p:spPr bwMode="auto">
            <a:xfrm>
              <a:off x="5855165" y="101178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8" name="Freeform 29"/>
            <p:cNvSpPr>
              <a:spLocks noEditPoints="1"/>
            </p:cNvSpPr>
            <p:nvPr/>
          </p:nvSpPr>
          <p:spPr bwMode="auto">
            <a:xfrm>
              <a:off x="5855165" y="78772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49" name="文本框 164"/>
          <p:cNvSpPr txBox="1"/>
          <p:nvPr/>
        </p:nvSpPr>
        <p:spPr>
          <a:xfrm>
            <a:off x="5953571" y="80764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01</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0" name="TextBox 24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anim calcmode="lin" valueType="num">
                                      <p:cBhvr>
                                        <p:cTn id="8" dur="1000" fill="hold"/>
                                        <p:tgtEl>
                                          <p:spTgt spid="183"/>
                                        </p:tgtEl>
                                        <p:attrNameLst>
                                          <p:attrName>ppt_x</p:attrName>
                                        </p:attrNameLst>
                                      </p:cBhvr>
                                      <p:tavLst>
                                        <p:tav tm="0">
                                          <p:val>
                                            <p:strVal val="#ppt_x"/>
                                          </p:val>
                                        </p:tav>
                                        <p:tav tm="100000">
                                          <p:val>
                                            <p:strVal val="#ppt_x"/>
                                          </p:val>
                                        </p:tav>
                                      </p:tavLst>
                                    </p:anim>
                                    <p:anim calcmode="lin" valueType="num">
                                      <p:cBhvr>
                                        <p:cTn id="9" dur="1000" fill="hold"/>
                                        <p:tgtEl>
                                          <p:spTgt spid="18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89"/>
                                        </p:tgtEl>
                                        <p:attrNameLst>
                                          <p:attrName>style.visibility</p:attrName>
                                        </p:attrNameLst>
                                      </p:cBhvr>
                                      <p:to>
                                        <p:strVal val="visible"/>
                                      </p:to>
                                    </p:set>
                                    <p:anim calcmode="lin" valueType="num">
                                      <p:cBhvr>
                                        <p:cTn id="13" dur="500" fill="hold"/>
                                        <p:tgtEl>
                                          <p:spTgt spid="189"/>
                                        </p:tgtEl>
                                        <p:attrNameLst>
                                          <p:attrName>ppt_w</p:attrName>
                                        </p:attrNameLst>
                                      </p:cBhvr>
                                      <p:tavLst>
                                        <p:tav tm="0">
                                          <p:val>
                                            <p:fltVal val="0"/>
                                          </p:val>
                                        </p:tav>
                                        <p:tav tm="100000">
                                          <p:val>
                                            <p:strVal val="#ppt_w"/>
                                          </p:val>
                                        </p:tav>
                                      </p:tavLst>
                                    </p:anim>
                                    <p:anim calcmode="lin" valueType="num">
                                      <p:cBhvr>
                                        <p:cTn id="14" dur="500" fill="hold"/>
                                        <p:tgtEl>
                                          <p:spTgt spid="189"/>
                                        </p:tgtEl>
                                        <p:attrNameLst>
                                          <p:attrName>ppt_h</p:attrName>
                                        </p:attrNameLst>
                                      </p:cBhvr>
                                      <p:tavLst>
                                        <p:tav tm="0">
                                          <p:val>
                                            <p:fltVal val="0"/>
                                          </p:val>
                                        </p:tav>
                                        <p:tav tm="100000">
                                          <p:val>
                                            <p:strVal val="#ppt_h"/>
                                          </p:val>
                                        </p:tav>
                                      </p:tavLst>
                                    </p:anim>
                                    <p:animEffect transition="in" filter="fade">
                                      <p:cBhvr>
                                        <p:cTn id="15" dur="500"/>
                                        <p:tgtEl>
                                          <p:spTgt spid="18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88"/>
                                        </p:tgtEl>
                                        <p:attrNameLst>
                                          <p:attrName>style.visibility</p:attrName>
                                        </p:attrNameLst>
                                      </p:cBhvr>
                                      <p:to>
                                        <p:strVal val="visible"/>
                                      </p:to>
                                    </p:set>
                                    <p:animEffect transition="in" filter="fade">
                                      <p:cBhvr>
                                        <p:cTn id="19" dur="1000"/>
                                        <p:tgtEl>
                                          <p:spTgt spid="188"/>
                                        </p:tgtEl>
                                      </p:cBhvr>
                                    </p:animEffect>
                                    <p:anim calcmode="lin" valueType="num">
                                      <p:cBhvr>
                                        <p:cTn id="20" dur="1000" fill="hold"/>
                                        <p:tgtEl>
                                          <p:spTgt spid="188"/>
                                        </p:tgtEl>
                                        <p:attrNameLst>
                                          <p:attrName>ppt_x</p:attrName>
                                        </p:attrNameLst>
                                      </p:cBhvr>
                                      <p:tavLst>
                                        <p:tav tm="0">
                                          <p:val>
                                            <p:strVal val="#ppt_x"/>
                                          </p:val>
                                        </p:tav>
                                        <p:tav tm="100000">
                                          <p:val>
                                            <p:strVal val="#ppt_x"/>
                                          </p:val>
                                        </p:tav>
                                      </p:tavLst>
                                    </p:anim>
                                    <p:anim calcmode="lin" valueType="num">
                                      <p:cBhvr>
                                        <p:cTn id="21" dur="1000" fill="hold"/>
                                        <p:tgtEl>
                                          <p:spTgt spid="188"/>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42"/>
                                        </p:tgtEl>
                                        <p:attrNameLst>
                                          <p:attrName>style.visibility</p:attrName>
                                        </p:attrNameLst>
                                      </p:cBhvr>
                                      <p:to>
                                        <p:strVal val="visible"/>
                                      </p:to>
                                    </p:set>
                                    <p:animEffect transition="in" filter="fade">
                                      <p:cBhvr>
                                        <p:cTn id="25" dur="1000"/>
                                        <p:tgtEl>
                                          <p:spTgt spid="242"/>
                                        </p:tgtEl>
                                      </p:cBhvr>
                                    </p:animEffect>
                                    <p:anim calcmode="lin" valueType="num">
                                      <p:cBhvr>
                                        <p:cTn id="26" dur="1000" fill="hold"/>
                                        <p:tgtEl>
                                          <p:spTgt spid="242"/>
                                        </p:tgtEl>
                                        <p:attrNameLst>
                                          <p:attrName>ppt_x</p:attrName>
                                        </p:attrNameLst>
                                      </p:cBhvr>
                                      <p:tavLst>
                                        <p:tav tm="0">
                                          <p:val>
                                            <p:strVal val="#ppt_x"/>
                                          </p:val>
                                        </p:tav>
                                        <p:tav tm="100000">
                                          <p:val>
                                            <p:strVal val="#ppt_x"/>
                                          </p:val>
                                        </p:tav>
                                      </p:tavLst>
                                    </p:anim>
                                    <p:anim calcmode="lin" valueType="num">
                                      <p:cBhvr>
                                        <p:cTn id="27" dur="1000" fill="hold"/>
                                        <p:tgtEl>
                                          <p:spTgt spid="24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49"/>
                                        </p:tgtEl>
                                        <p:attrNameLst>
                                          <p:attrName>style.visibility</p:attrName>
                                        </p:attrNameLst>
                                      </p:cBhvr>
                                      <p:to>
                                        <p:strVal val="visible"/>
                                      </p:to>
                                    </p:set>
                                    <p:anim calcmode="lin" valueType="num">
                                      <p:cBhvr>
                                        <p:cTn id="31" dur="500" fill="hold"/>
                                        <p:tgtEl>
                                          <p:spTgt spid="249"/>
                                        </p:tgtEl>
                                        <p:attrNameLst>
                                          <p:attrName>ppt_w</p:attrName>
                                        </p:attrNameLst>
                                      </p:cBhvr>
                                      <p:tavLst>
                                        <p:tav tm="0">
                                          <p:val>
                                            <p:fltVal val="0"/>
                                          </p:val>
                                        </p:tav>
                                        <p:tav tm="100000">
                                          <p:val>
                                            <p:strVal val="#ppt_w"/>
                                          </p:val>
                                        </p:tav>
                                      </p:tavLst>
                                    </p:anim>
                                    <p:anim calcmode="lin" valueType="num">
                                      <p:cBhvr>
                                        <p:cTn id="32" dur="500" fill="hold"/>
                                        <p:tgtEl>
                                          <p:spTgt spid="249"/>
                                        </p:tgtEl>
                                        <p:attrNameLst>
                                          <p:attrName>ppt_h</p:attrName>
                                        </p:attrNameLst>
                                      </p:cBhvr>
                                      <p:tavLst>
                                        <p:tav tm="0">
                                          <p:val>
                                            <p:fltVal val="0"/>
                                          </p:val>
                                        </p:tav>
                                        <p:tav tm="100000">
                                          <p:val>
                                            <p:strVal val="#ppt_h"/>
                                          </p:val>
                                        </p:tav>
                                      </p:tavLst>
                                    </p:anim>
                                    <p:animEffect transition="in" filter="fade">
                                      <p:cBhvr>
                                        <p:cTn id="33" dur="500"/>
                                        <p:tgtEl>
                                          <p:spTgt spid="249"/>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190"/>
                                        </p:tgtEl>
                                        <p:attrNameLst>
                                          <p:attrName>style.visibility</p:attrName>
                                        </p:attrNameLst>
                                      </p:cBhvr>
                                      <p:to>
                                        <p:strVal val="visible"/>
                                      </p:to>
                                    </p:set>
                                    <p:anim calcmode="lin" valueType="num">
                                      <p:cBhvr additive="base">
                                        <p:cTn id="37" dur="500" fill="hold"/>
                                        <p:tgtEl>
                                          <p:spTgt spid="190"/>
                                        </p:tgtEl>
                                        <p:attrNameLst>
                                          <p:attrName>ppt_x</p:attrName>
                                        </p:attrNameLst>
                                      </p:cBhvr>
                                      <p:tavLst>
                                        <p:tav tm="0">
                                          <p:val>
                                            <p:strVal val="1+#ppt_w/2"/>
                                          </p:val>
                                        </p:tav>
                                        <p:tav tm="100000">
                                          <p:val>
                                            <p:strVal val="#ppt_x"/>
                                          </p:val>
                                        </p:tav>
                                      </p:tavLst>
                                    </p:anim>
                                    <p:anim calcmode="lin" valueType="num">
                                      <p:cBhvr additive="base">
                                        <p:cTn id="38" dur="500" fill="hold"/>
                                        <p:tgtEl>
                                          <p:spTgt spid="19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191"/>
                                        </p:tgtEl>
                                        <p:attrNameLst>
                                          <p:attrName>style.visibility</p:attrName>
                                        </p:attrNameLst>
                                      </p:cBhvr>
                                      <p:to>
                                        <p:strVal val="visible"/>
                                      </p:to>
                                    </p:set>
                                    <p:anim calcmode="lin" valueType="num">
                                      <p:cBhvr additive="base">
                                        <p:cTn id="42" dur="500" fill="hold"/>
                                        <p:tgtEl>
                                          <p:spTgt spid="191"/>
                                        </p:tgtEl>
                                        <p:attrNameLst>
                                          <p:attrName>ppt_x</p:attrName>
                                        </p:attrNameLst>
                                      </p:cBhvr>
                                      <p:tavLst>
                                        <p:tav tm="0">
                                          <p:val>
                                            <p:strVal val="1+#ppt_w/2"/>
                                          </p:val>
                                        </p:tav>
                                        <p:tav tm="100000">
                                          <p:val>
                                            <p:strVal val="#ppt_x"/>
                                          </p:val>
                                        </p:tav>
                                      </p:tavLst>
                                    </p:anim>
                                    <p:anim calcmode="lin" valueType="num">
                                      <p:cBhvr additive="base">
                                        <p:cTn id="43" dur="500" fill="hold"/>
                                        <p:tgtEl>
                                          <p:spTgt spid="191"/>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92"/>
                                        </p:tgtEl>
                                        <p:attrNameLst>
                                          <p:attrName>style.visibility</p:attrName>
                                        </p:attrNameLst>
                                      </p:cBhvr>
                                      <p:to>
                                        <p:strVal val="visible"/>
                                      </p:to>
                                    </p:set>
                                    <p:animEffect transition="in" filter="fade">
                                      <p:cBhvr>
                                        <p:cTn id="47" dur="1000"/>
                                        <p:tgtEl>
                                          <p:spTgt spid="192"/>
                                        </p:tgtEl>
                                      </p:cBhvr>
                                    </p:animEffect>
                                    <p:anim calcmode="lin" valueType="num">
                                      <p:cBhvr>
                                        <p:cTn id="48" dur="1000" fill="hold"/>
                                        <p:tgtEl>
                                          <p:spTgt spid="192"/>
                                        </p:tgtEl>
                                        <p:attrNameLst>
                                          <p:attrName>ppt_x</p:attrName>
                                        </p:attrNameLst>
                                      </p:cBhvr>
                                      <p:tavLst>
                                        <p:tav tm="0">
                                          <p:val>
                                            <p:strVal val="#ppt_x"/>
                                          </p:val>
                                        </p:tav>
                                        <p:tav tm="100000">
                                          <p:val>
                                            <p:strVal val="#ppt_x"/>
                                          </p:val>
                                        </p:tav>
                                      </p:tavLst>
                                    </p:anim>
                                    <p:anim calcmode="lin" valueType="num">
                                      <p:cBhvr>
                                        <p:cTn id="49" dur="1000" fill="hold"/>
                                        <p:tgtEl>
                                          <p:spTgt spid="19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9"/>
                                        </p:tgtEl>
                                        <p:attrNameLst>
                                          <p:attrName>style.visibility</p:attrName>
                                        </p:attrNameLst>
                                      </p:cBhvr>
                                      <p:to>
                                        <p:strVal val="visible"/>
                                      </p:to>
                                    </p:set>
                                    <p:anim calcmode="lin" valueType="num">
                                      <p:cBhvr>
                                        <p:cTn id="53" dur="500" fill="hold"/>
                                        <p:tgtEl>
                                          <p:spTgt spid="199"/>
                                        </p:tgtEl>
                                        <p:attrNameLst>
                                          <p:attrName>ppt_w</p:attrName>
                                        </p:attrNameLst>
                                      </p:cBhvr>
                                      <p:tavLst>
                                        <p:tav tm="0">
                                          <p:val>
                                            <p:fltVal val="0"/>
                                          </p:val>
                                        </p:tav>
                                        <p:tav tm="100000">
                                          <p:val>
                                            <p:strVal val="#ppt_w"/>
                                          </p:val>
                                        </p:tav>
                                      </p:tavLst>
                                    </p:anim>
                                    <p:anim calcmode="lin" valueType="num">
                                      <p:cBhvr>
                                        <p:cTn id="54" dur="500" fill="hold"/>
                                        <p:tgtEl>
                                          <p:spTgt spid="199"/>
                                        </p:tgtEl>
                                        <p:attrNameLst>
                                          <p:attrName>ppt_h</p:attrName>
                                        </p:attrNameLst>
                                      </p:cBhvr>
                                      <p:tavLst>
                                        <p:tav tm="0">
                                          <p:val>
                                            <p:fltVal val="0"/>
                                          </p:val>
                                        </p:tav>
                                        <p:tav tm="100000">
                                          <p:val>
                                            <p:strVal val="#ppt_h"/>
                                          </p:val>
                                        </p:tav>
                                      </p:tavLst>
                                    </p:anim>
                                    <p:animEffect transition="in" filter="fade">
                                      <p:cBhvr>
                                        <p:cTn id="55" dur="500"/>
                                        <p:tgtEl>
                                          <p:spTgt spid="199"/>
                                        </p:tgtEl>
                                      </p:cBhvr>
                                    </p:animEffect>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200"/>
                                        </p:tgtEl>
                                        <p:attrNameLst>
                                          <p:attrName>style.visibility</p:attrName>
                                        </p:attrNameLst>
                                      </p:cBhvr>
                                      <p:to>
                                        <p:strVal val="visible"/>
                                      </p:to>
                                    </p:set>
                                    <p:anim calcmode="lin" valueType="num">
                                      <p:cBhvr additive="base">
                                        <p:cTn id="59" dur="500" fill="hold"/>
                                        <p:tgtEl>
                                          <p:spTgt spid="200"/>
                                        </p:tgtEl>
                                        <p:attrNameLst>
                                          <p:attrName>ppt_x</p:attrName>
                                        </p:attrNameLst>
                                      </p:cBhvr>
                                      <p:tavLst>
                                        <p:tav tm="0">
                                          <p:val>
                                            <p:strVal val="1+#ppt_w/2"/>
                                          </p:val>
                                        </p:tav>
                                        <p:tav tm="100000">
                                          <p:val>
                                            <p:strVal val="#ppt_x"/>
                                          </p:val>
                                        </p:tav>
                                      </p:tavLst>
                                    </p:anim>
                                    <p:anim calcmode="lin" valueType="num">
                                      <p:cBhvr additive="base">
                                        <p:cTn id="60" dur="500" fill="hold"/>
                                        <p:tgtEl>
                                          <p:spTgt spid="200"/>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201"/>
                                        </p:tgtEl>
                                        <p:attrNameLst>
                                          <p:attrName>style.visibility</p:attrName>
                                        </p:attrNameLst>
                                      </p:cBhvr>
                                      <p:to>
                                        <p:strVal val="visible"/>
                                      </p:to>
                                    </p:set>
                                    <p:anim calcmode="lin" valueType="num">
                                      <p:cBhvr additive="base">
                                        <p:cTn id="64" dur="500" fill="hold"/>
                                        <p:tgtEl>
                                          <p:spTgt spid="201"/>
                                        </p:tgtEl>
                                        <p:attrNameLst>
                                          <p:attrName>ppt_x</p:attrName>
                                        </p:attrNameLst>
                                      </p:cBhvr>
                                      <p:tavLst>
                                        <p:tav tm="0">
                                          <p:val>
                                            <p:strVal val="1+#ppt_w/2"/>
                                          </p:val>
                                        </p:tav>
                                        <p:tav tm="100000">
                                          <p:val>
                                            <p:strVal val="#ppt_x"/>
                                          </p:val>
                                        </p:tav>
                                      </p:tavLst>
                                    </p:anim>
                                    <p:anim calcmode="lin" valueType="num">
                                      <p:cBhvr additive="base">
                                        <p:cTn id="65" dur="500" fill="hold"/>
                                        <p:tgtEl>
                                          <p:spTgt spid="201"/>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02"/>
                                        </p:tgtEl>
                                        <p:attrNameLst>
                                          <p:attrName>style.visibility</p:attrName>
                                        </p:attrNameLst>
                                      </p:cBhvr>
                                      <p:to>
                                        <p:strVal val="visible"/>
                                      </p:to>
                                    </p:set>
                                    <p:animEffect transition="in" filter="fade">
                                      <p:cBhvr>
                                        <p:cTn id="69" dur="1000"/>
                                        <p:tgtEl>
                                          <p:spTgt spid="202"/>
                                        </p:tgtEl>
                                      </p:cBhvr>
                                    </p:animEffect>
                                    <p:anim calcmode="lin" valueType="num">
                                      <p:cBhvr>
                                        <p:cTn id="70" dur="1000" fill="hold"/>
                                        <p:tgtEl>
                                          <p:spTgt spid="202"/>
                                        </p:tgtEl>
                                        <p:attrNameLst>
                                          <p:attrName>ppt_x</p:attrName>
                                        </p:attrNameLst>
                                      </p:cBhvr>
                                      <p:tavLst>
                                        <p:tav tm="0">
                                          <p:val>
                                            <p:strVal val="#ppt_x"/>
                                          </p:val>
                                        </p:tav>
                                        <p:tav tm="100000">
                                          <p:val>
                                            <p:strVal val="#ppt_x"/>
                                          </p:val>
                                        </p:tav>
                                      </p:tavLst>
                                    </p:anim>
                                    <p:anim calcmode="lin" valueType="num">
                                      <p:cBhvr>
                                        <p:cTn id="71" dur="1000" fill="hold"/>
                                        <p:tgtEl>
                                          <p:spTgt spid="202"/>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09"/>
                                        </p:tgtEl>
                                        <p:attrNameLst>
                                          <p:attrName>style.visibility</p:attrName>
                                        </p:attrNameLst>
                                      </p:cBhvr>
                                      <p:to>
                                        <p:strVal val="visible"/>
                                      </p:to>
                                    </p:set>
                                    <p:anim calcmode="lin" valueType="num">
                                      <p:cBhvr>
                                        <p:cTn id="75" dur="500" fill="hold"/>
                                        <p:tgtEl>
                                          <p:spTgt spid="209"/>
                                        </p:tgtEl>
                                        <p:attrNameLst>
                                          <p:attrName>ppt_w</p:attrName>
                                        </p:attrNameLst>
                                      </p:cBhvr>
                                      <p:tavLst>
                                        <p:tav tm="0">
                                          <p:val>
                                            <p:fltVal val="0"/>
                                          </p:val>
                                        </p:tav>
                                        <p:tav tm="100000">
                                          <p:val>
                                            <p:strVal val="#ppt_w"/>
                                          </p:val>
                                        </p:tav>
                                      </p:tavLst>
                                    </p:anim>
                                    <p:anim calcmode="lin" valueType="num">
                                      <p:cBhvr>
                                        <p:cTn id="76" dur="500" fill="hold"/>
                                        <p:tgtEl>
                                          <p:spTgt spid="209"/>
                                        </p:tgtEl>
                                        <p:attrNameLst>
                                          <p:attrName>ppt_h</p:attrName>
                                        </p:attrNameLst>
                                      </p:cBhvr>
                                      <p:tavLst>
                                        <p:tav tm="0">
                                          <p:val>
                                            <p:fltVal val="0"/>
                                          </p:val>
                                        </p:tav>
                                        <p:tav tm="100000">
                                          <p:val>
                                            <p:strVal val="#ppt_h"/>
                                          </p:val>
                                        </p:tav>
                                      </p:tavLst>
                                    </p:anim>
                                    <p:animEffect transition="in" filter="fade">
                                      <p:cBhvr>
                                        <p:cTn id="77" dur="500"/>
                                        <p:tgtEl>
                                          <p:spTgt spid="209"/>
                                        </p:tgtEl>
                                      </p:cBhvr>
                                    </p:animEffect>
                                  </p:childTnLst>
                                </p:cTn>
                              </p:par>
                            </p:childTnLst>
                          </p:cTn>
                        </p:par>
                        <p:par>
                          <p:cTn id="78" fill="hold">
                            <p:stCondLst>
                              <p:cond delay="9000"/>
                            </p:stCondLst>
                            <p:childTnLst>
                              <p:par>
                                <p:cTn id="79" presetID="2" presetClass="entr" presetSubtype="2" fill="hold" grpId="0" nodeType="afterEffect">
                                  <p:stCondLst>
                                    <p:cond delay="0"/>
                                  </p:stCondLst>
                                  <p:childTnLst>
                                    <p:set>
                                      <p:cBhvr>
                                        <p:cTn id="80" dur="1" fill="hold">
                                          <p:stCondLst>
                                            <p:cond delay="0"/>
                                          </p:stCondLst>
                                        </p:cTn>
                                        <p:tgtEl>
                                          <p:spTgt spid="210"/>
                                        </p:tgtEl>
                                        <p:attrNameLst>
                                          <p:attrName>style.visibility</p:attrName>
                                        </p:attrNameLst>
                                      </p:cBhvr>
                                      <p:to>
                                        <p:strVal val="visible"/>
                                      </p:to>
                                    </p:set>
                                    <p:anim calcmode="lin" valueType="num">
                                      <p:cBhvr additive="base">
                                        <p:cTn id="81" dur="500" fill="hold"/>
                                        <p:tgtEl>
                                          <p:spTgt spid="210"/>
                                        </p:tgtEl>
                                        <p:attrNameLst>
                                          <p:attrName>ppt_x</p:attrName>
                                        </p:attrNameLst>
                                      </p:cBhvr>
                                      <p:tavLst>
                                        <p:tav tm="0">
                                          <p:val>
                                            <p:strVal val="1+#ppt_w/2"/>
                                          </p:val>
                                        </p:tav>
                                        <p:tav tm="100000">
                                          <p:val>
                                            <p:strVal val="#ppt_x"/>
                                          </p:val>
                                        </p:tav>
                                      </p:tavLst>
                                    </p:anim>
                                    <p:anim calcmode="lin" valueType="num">
                                      <p:cBhvr additive="base">
                                        <p:cTn id="82" dur="500" fill="hold"/>
                                        <p:tgtEl>
                                          <p:spTgt spid="210"/>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2" fill="hold" grpId="0" nodeType="afterEffect">
                                  <p:stCondLst>
                                    <p:cond delay="0"/>
                                  </p:stCondLst>
                                  <p:childTnLst>
                                    <p:set>
                                      <p:cBhvr>
                                        <p:cTn id="85" dur="1" fill="hold">
                                          <p:stCondLst>
                                            <p:cond delay="0"/>
                                          </p:stCondLst>
                                        </p:cTn>
                                        <p:tgtEl>
                                          <p:spTgt spid="211"/>
                                        </p:tgtEl>
                                        <p:attrNameLst>
                                          <p:attrName>style.visibility</p:attrName>
                                        </p:attrNameLst>
                                      </p:cBhvr>
                                      <p:to>
                                        <p:strVal val="visible"/>
                                      </p:to>
                                    </p:set>
                                    <p:anim calcmode="lin" valueType="num">
                                      <p:cBhvr additive="base">
                                        <p:cTn id="86" dur="500" fill="hold"/>
                                        <p:tgtEl>
                                          <p:spTgt spid="211"/>
                                        </p:tgtEl>
                                        <p:attrNameLst>
                                          <p:attrName>ppt_x</p:attrName>
                                        </p:attrNameLst>
                                      </p:cBhvr>
                                      <p:tavLst>
                                        <p:tav tm="0">
                                          <p:val>
                                            <p:strVal val="1+#ppt_w/2"/>
                                          </p:val>
                                        </p:tav>
                                        <p:tav tm="100000">
                                          <p:val>
                                            <p:strVal val="#ppt_x"/>
                                          </p:val>
                                        </p:tav>
                                      </p:tavLst>
                                    </p:anim>
                                    <p:anim calcmode="lin" valueType="num">
                                      <p:cBhvr additive="base">
                                        <p:cTn id="87" dur="500" fill="hold"/>
                                        <p:tgtEl>
                                          <p:spTgt spid="211"/>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42" presetClass="entr" presetSubtype="0" fill="hold" nodeType="afterEffect">
                                  <p:stCondLst>
                                    <p:cond delay="0"/>
                                  </p:stCondLst>
                                  <p:childTnLst>
                                    <p:set>
                                      <p:cBhvr>
                                        <p:cTn id="90" dur="1" fill="hold">
                                          <p:stCondLst>
                                            <p:cond delay="0"/>
                                          </p:stCondLst>
                                        </p:cTn>
                                        <p:tgtEl>
                                          <p:spTgt spid="212"/>
                                        </p:tgtEl>
                                        <p:attrNameLst>
                                          <p:attrName>style.visibility</p:attrName>
                                        </p:attrNameLst>
                                      </p:cBhvr>
                                      <p:to>
                                        <p:strVal val="visible"/>
                                      </p:to>
                                    </p:set>
                                    <p:animEffect transition="in" filter="fade">
                                      <p:cBhvr>
                                        <p:cTn id="91" dur="1000"/>
                                        <p:tgtEl>
                                          <p:spTgt spid="212"/>
                                        </p:tgtEl>
                                      </p:cBhvr>
                                    </p:animEffect>
                                    <p:anim calcmode="lin" valueType="num">
                                      <p:cBhvr>
                                        <p:cTn id="92" dur="1000" fill="hold"/>
                                        <p:tgtEl>
                                          <p:spTgt spid="212"/>
                                        </p:tgtEl>
                                        <p:attrNameLst>
                                          <p:attrName>ppt_x</p:attrName>
                                        </p:attrNameLst>
                                      </p:cBhvr>
                                      <p:tavLst>
                                        <p:tav tm="0">
                                          <p:val>
                                            <p:strVal val="#ppt_x"/>
                                          </p:val>
                                        </p:tav>
                                        <p:tav tm="100000">
                                          <p:val>
                                            <p:strVal val="#ppt_x"/>
                                          </p:val>
                                        </p:tav>
                                      </p:tavLst>
                                    </p:anim>
                                    <p:anim calcmode="lin" valueType="num">
                                      <p:cBhvr>
                                        <p:cTn id="93" dur="1000" fill="hold"/>
                                        <p:tgtEl>
                                          <p:spTgt spid="212"/>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219"/>
                                        </p:tgtEl>
                                        <p:attrNameLst>
                                          <p:attrName>style.visibility</p:attrName>
                                        </p:attrNameLst>
                                      </p:cBhvr>
                                      <p:to>
                                        <p:strVal val="visible"/>
                                      </p:to>
                                    </p:set>
                                    <p:anim calcmode="lin" valueType="num">
                                      <p:cBhvr>
                                        <p:cTn id="97" dur="500" fill="hold"/>
                                        <p:tgtEl>
                                          <p:spTgt spid="219"/>
                                        </p:tgtEl>
                                        <p:attrNameLst>
                                          <p:attrName>ppt_w</p:attrName>
                                        </p:attrNameLst>
                                      </p:cBhvr>
                                      <p:tavLst>
                                        <p:tav tm="0">
                                          <p:val>
                                            <p:fltVal val="0"/>
                                          </p:val>
                                        </p:tav>
                                        <p:tav tm="100000">
                                          <p:val>
                                            <p:strVal val="#ppt_w"/>
                                          </p:val>
                                        </p:tav>
                                      </p:tavLst>
                                    </p:anim>
                                    <p:anim calcmode="lin" valueType="num">
                                      <p:cBhvr>
                                        <p:cTn id="98" dur="500" fill="hold"/>
                                        <p:tgtEl>
                                          <p:spTgt spid="219"/>
                                        </p:tgtEl>
                                        <p:attrNameLst>
                                          <p:attrName>ppt_h</p:attrName>
                                        </p:attrNameLst>
                                      </p:cBhvr>
                                      <p:tavLst>
                                        <p:tav tm="0">
                                          <p:val>
                                            <p:fltVal val="0"/>
                                          </p:val>
                                        </p:tav>
                                        <p:tav tm="100000">
                                          <p:val>
                                            <p:strVal val="#ppt_h"/>
                                          </p:val>
                                        </p:tav>
                                      </p:tavLst>
                                    </p:anim>
                                    <p:animEffect transition="in" filter="fade">
                                      <p:cBhvr>
                                        <p:cTn id="99" dur="500"/>
                                        <p:tgtEl>
                                          <p:spTgt spid="219"/>
                                        </p:tgtEl>
                                      </p:cBhvr>
                                    </p:animEffect>
                                  </p:childTnLst>
                                </p:cTn>
                              </p:par>
                            </p:childTnLst>
                          </p:cTn>
                        </p:par>
                        <p:par>
                          <p:cTn id="100" fill="hold">
                            <p:stCondLst>
                              <p:cond delay="11500"/>
                            </p:stCondLst>
                            <p:childTnLst>
                              <p:par>
                                <p:cTn id="101" presetID="2" presetClass="entr" presetSubtype="2" fill="hold" grpId="0" nodeType="afterEffect">
                                  <p:stCondLst>
                                    <p:cond delay="0"/>
                                  </p:stCondLst>
                                  <p:childTnLst>
                                    <p:set>
                                      <p:cBhvr>
                                        <p:cTn id="102" dur="1" fill="hold">
                                          <p:stCondLst>
                                            <p:cond delay="0"/>
                                          </p:stCondLst>
                                        </p:cTn>
                                        <p:tgtEl>
                                          <p:spTgt spid="220"/>
                                        </p:tgtEl>
                                        <p:attrNameLst>
                                          <p:attrName>style.visibility</p:attrName>
                                        </p:attrNameLst>
                                      </p:cBhvr>
                                      <p:to>
                                        <p:strVal val="visible"/>
                                      </p:to>
                                    </p:set>
                                    <p:anim calcmode="lin" valueType="num">
                                      <p:cBhvr additive="base">
                                        <p:cTn id="103" dur="500" fill="hold"/>
                                        <p:tgtEl>
                                          <p:spTgt spid="220"/>
                                        </p:tgtEl>
                                        <p:attrNameLst>
                                          <p:attrName>ppt_x</p:attrName>
                                        </p:attrNameLst>
                                      </p:cBhvr>
                                      <p:tavLst>
                                        <p:tav tm="0">
                                          <p:val>
                                            <p:strVal val="1+#ppt_w/2"/>
                                          </p:val>
                                        </p:tav>
                                        <p:tav tm="100000">
                                          <p:val>
                                            <p:strVal val="#ppt_x"/>
                                          </p:val>
                                        </p:tav>
                                      </p:tavLst>
                                    </p:anim>
                                    <p:anim calcmode="lin" valueType="num">
                                      <p:cBhvr additive="base">
                                        <p:cTn id="104" dur="500" fill="hold"/>
                                        <p:tgtEl>
                                          <p:spTgt spid="220"/>
                                        </p:tgtEl>
                                        <p:attrNameLst>
                                          <p:attrName>ppt_y</p:attrName>
                                        </p:attrNameLst>
                                      </p:cBhvr>
                                      <p:tavLst>
                                        <p:tav tm="0">
                                          <p:val>
                                            <p:strVal val="#ppt_y"/>
                                          </p:val>
                                        </p:tav>
                                        <p:tav tm="100000">
                                          <p:val>
                                            <p:strVal val="#ppt_y"/>
                                          </p:val>
                                        </p:tav>
                                      </p:tavLst>
                                    </p:anim>
                                  </p:childTnLst>
                                </p:cTn>
                              </p:par>
                            </p:childTnLst>
                          </p:cTn>
                        </p:par>
                        <p:par>
                          <p:cTn id="105" fill="hold">
                            <p:stCondLst>
                              <p:cond delay="12000"/>
                            </p:stCondLst>
                            <p:childTnLst>
                              <p:par>
                                <p:cTn id="106" presetID="2" presetClass="entr" presetSubtype="2" fill="hold" grpId="0" nodeType="afterEffect">
                                  <p:stCondLst>
                                    <p:cond delay="0"/>
                                  </p:stCondLst>
                                  <p:childTnLst>
                                    <p:set>
                                      <p:cBhvr>
                                        <p:cTn id="107" dur="1" fill="hold">
                                          <p:stCondLst>
                                            <p:cond delay="0"/>
                                          </p:stCondLst>
                                        </p:cTn>
                                        <p:tgtEl>
                                          <p:spTgt spid="221"/>
                                        </p:tgtEl>
                                        <p:attrNameLst>
                                          <p:attrName>style.visibility</p:attrName>
                                        </p:attrNameLst>
                                      </p:cBhvr>
                                      <p:to>
                                        <p:strVal val="visible"/>
                                      </p:to>
                                    </p:set>
                                    <p:anim calcmode="lin" valueType="num">
                                      <p:cBhvr additive="base">
                                        <p:cTn id="108" dur="500" fill="hold"/>
                                        <p:tgtEl>
                                          <p:spTgt spid="221"/>
                                        </p:tgtEl>
                                        <p:attrNameLst>
                                          <p:attrName>ppt_x</p:attrName>
                                        </p:attrNameLst>
                                      </p:cBhvr>
                                      <p:tavLst>
                                        <p:tav tm="0">
                                          <p:val>
                                            <p:strVal val="1+#ppt_w/2"/>
                                          </p:val>
                                        </p:tav>
                                        <p:tav tm="100000">
                                          <p:val>
                                            <p:strVal val="#ppt_x"/>
                                          </p:val>
                                        </p:tav>
                                      </p:tavLst>
                                    </p:anim>
                                    <p:anim calcmode="lin" valueType="num">
                                      <p:cBhvr additive="base">
                                        <p:cTn id="109" dur="500" fill="hold"/>
                                        <p:tgtEl>
                                          <p:spTgt spid="221"/>
                                        </p:tgtEl>
                                        <p:attrNameLst>
                                          <p:attrName>ppt_y</p:attrName>
                                        </p:attrNameLst>
                                      </p:cBhvr>
                                      <p:tavLst>
                                        <p:tav tm="0">
                                          <p:val>
                                            <p:strVal val="#ppt_y"/>
                                          </p:val>
                                        </p:tav>
                                        <p:tav tm="100000">
                                          <p:val>
                                            <p:strVal val="#ppt_y"/>
                                          </p:val>
                                        </p:tav>
                                      </p:tavLst>
                                    </p:anim>
                                  </p:childTnLst>
                                </p:cTn>
                              </p:par>
                            </p:childTnLst>
                          </p:cTn>
                        </p:par>
                        <p:par>
                          <p:cTn id="110" fill="hold">
                            <p:stCondLst>
                              <p:cond delay="12500"/>
                            </p:stCondLst>
                            <p:childTnLst>
                              <p:par>
                                <p:cTn id="111" presetID="42" presetClass="entr" presetSubtype="0" fill="hold" nodeType="afterEffect">
                                  <p:stCondLst>
                                    <p:cond delay="0"/>
                                  </p:stCondLst>
                                  <p:childTnLst>
                                    <p:set>
                                      <p:cBhvr>
                                        <p:cTn id="112" dur="1" fill="hold">
                                          <p:stCondLst>
                                            <p:cond delay="0"/>
                                          </p:stCondLst>
                                        </p:cTn>
                                        <p:tgtEl>
                                          <p:spTgt spid="222"/>
                                        </p:tgtEl>
                                        <p:attrNameLst>
                                          <p:attrName>style.visibility</p:attrName>
                                        </p:attrNameLst>
                                      </p:cBhvr>
                                      <p:to>
                                        <p:strVal val="visible"/>
                                      </p:to>
                                    </p:set>
                                    <p:animEffect transition="in" filter="fade">
                                      <p:cBhvr>
                                        <p:cTn id="113" dur="1000"/>
                                        <p:tgtEl>
                                          <p:spTgt spid="222"/>
                                        </p:tgtEl>
                                      </p:cBhvr>
                                    </p:animEffect>
                                    <p:anim calcmode="lin" valueType="num">
                                      <p:cBhvr>
                                        <p:cTn id="114" dur="1000" fill="hold"/>
                                        <p:tgtEl>
                                          <p:spTgt spid="222"/>
                                        </p:tgtEl>
                                        <p:attrNameLst>
                                          <p:attrName>ppt_x</p:attrName>
                                        </p:attrNameLst>
                                      </p:cBhvr>
                                      <p:tavLst>
                                        <p:tav tm="0">
                                          <p:val>
                                            <p:strVal val="#ppt_x"/>
                                          </p:val>
                                        </p:tav>
                                        <p:tav tm="100000">
                                          <p:val>
                                            <p:strVal val="#ppt_x"/>
                                          </p:val>
                                        </p:tav>
                                      </p:tavLst>
                                    </p:anim>
                                    <p:anim calcmode="lin" valueType="num">
                                      <p:cBhvr>
                                        <p:cTn id="115" dur="1000" fill="hold"/>
                                        <p:tgtEl>
                                          <p:spTgt spid="222"/>
                                        </p:tgtEl>
                                        <p:attrNameLst>
                                          <p:attrName>ppt_y</p:attrName>
                                        </p:attrNameLst>
                                      </p:cBhvr>
                                      <p:tavLst>
                                        <p:tav tm="0">
                                          <p:val>
                                            <p:strVal val="#ppt_y+.1"/>
                                          </p:val>
                                        </p:tav>
                                        <p:tav tm="100000">
                                          <p:val>
                                            <p:strVal val="#ppt_y"/>
                                          </p:val>
                                        </p:tav>
                                      </p:tavLst>
                                    </p:anim>
                                  </p:childTnLst>
                                </p:cTn>
                              </p:par>
                            </p:childTnLst>
                          </p:cTn>
                        </p:par>
                        <p:par>
                          <p:cTn id="116" fill="hold">
                            <p:stCondLst>
                              <p:cond delay="13500"/>
                            </p:stCondLst>
                            <p:childTnLst>
                              <p:par>
                                <p:cTn id="117" presetID="53" presetClass="entr" presetSubtype="16" fill="hold" grpId="0" nodeType="afterEffect">
                                  <p:stCondLst>
                                    <p:cond delay="0"/>
                                  </p:stCondLst>
                                  <p:childTnLst>
                                    <p:set>
                                      <p:cBhvr>
                                        <p:cTn id="118" dur="1" fill="hold">
                                          <p:stCondLst>
                                            <p:cond delay="0"/>
                                          </p:stCondLst>
                                        </p:cTn>
                                        <p:tgtEl>
                                          <p:spTgt spid="229"/>
                                        </p:tgtEl>
                                        <p:attrNameLst>
                                          <p:attrName>style.visibility</p:attrName>
                                        </p:attrNameLst>
                                      </p:cBhvr>
                                      <p:to>
                                        <p:strVal val="visible"/>
                                      </p:to>
                                    </p:set>
                                    <p:anim calcmode="lin" valueType="num">
                                      <p:cBhvr>
                                        <p:cTn id="119" dur="500" fill="hold"/>
                                        <p:tgtEl>
                                          <p:spTgt spid="229"/>
                                        </p:tgtEl>
                                        <p:attrNameLst>
                                          <p:attrName>ppt_w</p:attrName>
                                        </p:attrNameLst>
                                      </p:cBhvr>
                                      <p:tavLst>
                                        <p:tav tm="0">
                                          <p:val>
                                            <p:fltVal val="0"/>
                                          </p:val>
                                        </p:tav>
                                        <p:tav tm="100000">
                                          <p:val>
                                            <p:strVal val="#ppt_w"/>
                                          </p:val>
                                        </p:tav>
                                      </p:tavLst>
                                    </p:anim>
                                    <p:anim calcmode="lin" valueType="num">
                                      <p:cBhvr>
                                        <p:cTn id="120" dur="500" fill="hold"/>
                                        <p:tgtEl>
                                          <p:spTgt spid="229"/>
                                        </p:tgtEl>
                                        <p:attrNameLst>
                                          <p:attrName>ppt_h</p:attrName>
                                        </p:attrNameLst>
                                      </p:cBhvr>
                                      <p:tavLst>
                                        <p:tav tm="0">
                                          <p:val>
                                            <p:fltVal val="0"/>
                                          </p:val>
                                        </p:tav>
                                        <p:tav tm="100000">
                                          <p:val>
                                            <p:strVal val="#ppt_h"/>
                                          </p:val>
                                        </p:tav>
                                      </p:tavLst>
                                    </p:anim>
                                    <p:animEffect transition="in" filter="fade">
                                      <p:cBhvr>
                                        <p:cTn id="121" dur="500"/>
                                        <p:tgtEl>
                                          <p:spTgt spid="229"/>
                                        </p:tgtEl>
                                      </p:cBhvr>
                                    </p:animEffect>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230"/>
                                        </p:tgtEl>
                                        <p:attrNameLst>
                                          <p:attrName>style.visibility</p:attrName>
                                        </p:attrNameLst>
                                      </p:cBhvr>
                                      <p:to>
                                        <p:strVal val="visible"/>
                                      </p:to>
                                    </p:set>
                                    <p:anim calcmode="lin" valueType="num">
                                      <p:cBhvr additive="base">
                                        <p:cTn id="125" dur="500" fill="hold"/>
                                        <p:tgtEl>
                                          <p:spTgt spid="230"/>
                                        </p:tgtEl>
                                        <p:attrNameLst>
                                          <p:attrName>ppt_x</p:attrName>
                                        </p:attrNameLst>
                                      </p:cBhvr>
                                      <p:tavLst>
                                        <p:tav tm="0">
                                          <p:val>
                                            <p:strVal val="1+#ppt_w/2"/>
                                          </p:val>
                                        </p:tav>
                                        <p:tav tm="100000">
                                          <p:val>
                                            <p:strVal val="#ppt_x"/>
                                          </p:val>
                                        </p:tav>
                                      </p:tavLst>
                                    </p:anim>
                                    <p:anim calcmode="lin" valueType="num">
                                      <p:cBhvr additive="base">
                                        <p:cTn id="126" dur="500" fill="hold"/>
                                        <p:tgtEl>
                                          <p:spTgt spid="230"/>
                                        </p:tgtEl>
                                        <p:attrNameLst>
                                          <p:attrName>ppt_y</p:attrName>
                                        </p:attrNameLst>
                                      </p:cBhvr>
                                      <p:tavLst>
                                        <p:tav tm="0">
                                          <p:val>
                                            <p:strVal val="#ppt_y"/>
                                          </p:val>
                                        </p:tav>
                                        <p:tav tm="100000">
                                          <p:val>
                                            <p:strVal val="#ppt_y"/>
                                          </p:val>
                                        </p:tav>
                                      </p:tavLst>
                                    </p:anim>
                                  </p:childTnLst>
                                </p:cTn>
                              </p:par>
                            </p:childTnLst>
                          </p:cTn>
                        </p:par>
                        <p:par>
                          <p:cTn id="127" fill="hold">
                            <p:stCondLst>
                              <p:cond delay="14500"/>
                            </p:stCondLst>
                            <p:childTnLst>
                              <p:par>
                                <p:cTn id="128" presetID="2" presetClass="entr" presetSubtype="2" fill="hold" grpId="0" nodeType="afterEffect">
                                  <p:stCondLst>
                                    <p:cond delay="0"/>
                                  </p:stCondLst>
                                  <p:childTnLst>
                                    <p:set>
                                      <p:cBhvr>
                                        <p:cTn id="129" dur="1" fill="hold">
                                          <p:stCondLst>
                                            <p:cond delay="0"/>
                                          </p:stCondLst>
                                        </p:cTn>
                                        <p:tgtEl>
                                          <p:spTgt spid="231"/>
                                        </p:tgtEl>
                                        <p:attrNameLst>
                                          <p:attrName>style.visibility</p:attrName>
                                        </p:attrNameLst>
                                      </p:cBhvr>
                                      <p:to>
                                        <p:strVal val="visible"/>
                                      </p:to>
                                    </p:set>
                                    <p:anim calcmode="lin" valueType="num">
                                      <p:cBhvr additive="base">
                                        <p:cTn id="130" dur="500" fill="hold"/>
                                        <p:tgtEl>
                                          <p:spTgt spid="231"/>
                                        </p:tgtEl>
                                        <p:attrNameLst>
                                          <p:attrName>ppt_x</p:attrName>
                                        </p:attrNameLst>
                                      </p:cBhvr>
                                      <p:tavLst>
                                        <p:tav tm="0">
                                          <p:val>
                                            <p:strVal val="1+#ppt_w/2"/>
                                          </p:val>
                                        </p:tav>
                                        <p:tav tm="100000">
                                          <p:val>
                                            <p:strVal val="#ppt_x"/>
                                          </p:val>
                                        </p:tav>
                                      </p:tavLst>
                                    </p:anim>
                                    <p:anim calcmode="lin" valueType="num">
                                      <p:cBhvr additive="base">
                                        <p:cTn id="131" dur="500" fill="hold"/>
                                        <p:tgtEl>
                                          <p:spTgt spid="231"/>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42" presetClass="entr" presetSubtype="0" fill="hold" nodeType="afterEffect">
                                  <p:stCondLst>
                                    <p:cond delay="0"/>
                                  </p:stCondLst>
                                  <p:childTnLst>
                                    <p:set>
                                      <p:cBhvr>
                                        <p:cTn id="134" dur="1" fill="hold">
                                          <p:stCondLst>
                                            <p:cond delay="0"/>
                                          </p:stCondLst>
                                        </p:cTn>
                                        <p:tgtEl>
                                          <p:spTgt spid="232"/>
                                        </p:tgtEl>
                                        <p:attrNameLst>
                                          <p:attrName>style.visibility</p:attrName>
                                        </p:attrNameLst>
                                      </p:cBhvr>
                                      <p:to>
                                        <p:strVal val="visible"/>
                                      </p:to>
                                    </p:set>
                                    <p:animEffect transition="in" filter="fade">
                                      <p:cBhvr>
                                        <p:cTn id="135" dur="1000"/>
                                        <p:tgtEl>
                                          <p:spTgt spid="232"/>
                                        </p:tgtEl>
                                      </p:cBhvr>
                                    </p:animEffect>
                                    <p:anim calcmode="lin" valueType="num">
                                      <p:cBhvr>
                                        <p:cTn id="136" dur="1000" fill="hold"/>
                                        <p:tgtEl>
                                          <p:spTgt spid="232"/>
                                        </p:tgtEl>
                                        <p:attrNameLst>
                                          <p:attrName>ppt_x</p:attrName>
                                        </p:attrNameLst>
                                      </p:cBhvr>
                                      <p:tavLst>
                                        <p:tav tm="0">
                                          <p:val>
                                            <p:strVal val="#ppt_x"/>
                                          </p:val>
                                        </p:tav>
                                        <p:tav tm="100000">
                                          <p:val>
                                            <p:strVal val="#ppt_x"/>
                                          </p:val>
                                        </p:tav>
                                      </p:tavLst>
                                    </p:anim>
                                    <p:anim calcmode="lin" valueType="num">
                                      <p:cBhvr>
                                        <p:cTn id="137" dur="1000" fill="hold"/>
                                        <p:tgtEl>
                                          <p:spTgt spid="232"/>
                                        </p:tgtEl>
                                        <p:attrNameLst>
                                          <p:attrName>ppt_y</p:attrName>
                                        </p:attrNameLst>
                                      </p:cBhvr>
                                      <p:tavLst>
                                        <p:tav tm="0">
                                          <p:val>
                                            <p:strVal val="#ppt_y+.1"/>
                                          </p:val>
                                        </p:tav>
                                        <p:tav tm="100000">
                                          <p:val>
                                            <p:strVal val="#ppt_y"/>
                                          </p:val>
                                        </p:tav>
                                      </p:tavLst>
                                    </p:anim>
                                  </p:childTnLst>
                                </p:cTn>
                              </p:par>
                            </p:childTnLst>
                          </p:cTn>
                        </p:par>
                        <p:par>
                          <p:cTn id="138" fill="hold">
                            <p:stCondLst>
                              <p:cond delay="16000"/>
                            </p:stCondLst>
                            <p:childTnLst>
                              <p:par>
                                <p:cTn id="139" presetID="53" presetClass="entr" presetSubtype="16" fill="hold" grpId="0" nodeType="afterEffect">
                                  <p:stCondLst>
                                    <p:cond delay="0"/>
                                  </p:stCondLst>
                                  <p:childTnLst>
                                    <p:set>
                                      <p:cBhvr>
                                        <p:cTn id="140" dur="1" fill="hold">
                                          <p:stCondLst>
                                            <p:cond delay="0"/>
                                          </p:stCondLst>
                                        </p:cTn>
                                        <p:tgtEl>
                                          <p:spTgt spid="239"/>
                                        </p:tgtEl>
                                        <p:attrNameLst>
                                          <p:attrName>style.visibility</p:attrName>
                                        </p:attrNameLst>
                                      </p:cBhvr>
                                      <p:to>
                                        <p:strVal val="visible"/>
                                      </p:to>
                                    </p:set>
                                    <p:anim calcmode="lin" valueType="num">
                                      <p:cBhvr>
                                        <p:cTn id="141" dur="500" fill="hold"/>
                                        <p:tgtEl>
                                          <p:spTgt spid="239"/>
                                        </p:tgtEl>
                                        <p:attrNameLst>
                                          <p:attrName>ppt_w</p:attrName>
                                        </p:attrNameLst>
                                      </p:cBhvr>
                                      <p:tavLst>
                                        <p:tav tm="0">
                                          <p:val>
                                            <p:fltVal val="0"/>
                                          </p:val>
                                        </p:tav>
                                        <p:tav tm="100000">
                                          <p:val>
                                            <p:strVal val="#ppt_w"/>
                                          </p:val>
                                        </p:tav>
                                      </p:tavLst>
                                    </p:anim>
                                    <p:anim calcmode="lin" valueType="num">
                                      <p:cBhvr>
                                        <p:cTn id="142" dur="500" fill="hold"/>
                                        <p:tgtEl>
                                          <p:spTgt spid="239"/>
                                        </p:tgtEl>
                                        <p:attrNameLst>
                                          <p:attrName>ppt_h</p:attrName>
                                        </p:attrNameLst>
                                      </p:cBhvr>
                                      <p:tavLst>
                                        <p:tav tm="0">
                                          <p:val>
                                            <p:fltVal val="0"/>
                                          </p:val>
                                        </p:tav>
                                        <p:tav tm="100000">
                                          <p:val>
                                            <p:strVal val="#ppt_h"/>
                                          </p:val>
                                        </p:tav>
                                      </p:tavLst>
                                    </p:anim>
                                    <p:animEffect transition="in" filter="fade">
                                      <p:cBhvr>
                                        <p:cTn id="143" dur="500"/>
                                        <p:tgtEl>
                                          <p:spTgt spid="239"/>
                                        </p:tgtEl>
                                      </p:cBhvr>
                                    </p:animEffect>
                                  </p:childTnLst>
                                </p:cTn>
                              </p:par>
                            </p:childTnLst>
                          </p:cTn>
                        </p:par>
                        <p:par>
                          <p:cTn id="144" fill="hold">
                            <p:stCondLst>
                              <p:cond delay="16500"/>
                            </p:stCondLst>
                            <p:childTnLst>
                              <p:par>
                                <p:cTn id="145" presetID="2" presetClass="entr" presetSubtype="2" fill="hold" grpId="0" nodeType="afterEffect">
                                  <p:stCondLst>
                                    <p:cond delay="0"/>
                                  </p:stCondLst>
                                  <p:childTnLst>
                                    <p:set>
                                      <p:cBhvr>
                                        <p:cTn id="146" dur="1" fill="hold">
                                          <p:stCondLst>
                                            <p:cond delay="0"/>
                                          </p:stCondLst>
                                        </p:cTn>
                                        <p:tgtEl>
                                          <p:spTgt spid="240"/>
                                        </p:tgtEl>
                                        <p:attrNameLst>
                                          <p:attrName>style.visibility</p:attrName>
                                        </p:attrNameLst>
                                      </p:cBhvr>
                                      <p:to>
                                        <p:strVal val="visible"/>
                                      </p:to>
                                    </p:set>
                                    <p:anim calcmode="lin" valueType="num">
                                      <p:cBhvr additive="base">
                                        <p:cTn id="147" dur="500" fill="hold"/>
                                        <p:tgtEl>
                                          <p:spTgt spid="240"/>
                                        </p:tgtEl>
                                        <p:attrNameLst>
                                          <p:attrName>ppt_x</p:attrName>
                                        </p:attrNameLst>
                                      </p:cBhvr>
                                      <p:tavLst>
                                        <p:tav tm="0">
                                          <p:val>
                                            <p:strVal val="1+#ppt_w/2"/>
                                          </p:val>
                                        </p:tav>
                                        <p:tav tm="100000">
                                          <p:val>
                                            <p:strVal val="#ppt_x"/>
                                          </p:val>
                                        </p:tav>
                                      </p:tavLst>
                                    </p:anim>
                                    <p:anim calcmode="lin" valueType="num">
                                      <p:cBhvr additive="base">
                                        <p:cTn id="148" dur="500" fill="hold"/>
                                        <p:tgtEl>
                                          <p:spTgt spid="240"/>
                                        </p:tgtEl>
                                        <p:attrNameLst>
                                          <p:attrName>ppt_y</p:attrName>
                                        </p:attrNameLst>
                                      </p:cBhvr>
                                      <p:tavLst>
                                        <p:tav tm="0">
                                          <p:val>
                                            <p:strVal val="#ppt_y"/>
                                          </p:val>
                                        </p:tav>
                                        <p:tav tm="100000">
                                          <p:val>
                                            <p:strVal val="#ppt_y"/>
                                          </p:val>
                                        </p:tav>
                                      </p:tavLst>
                                    </p:anim>
                                  </p:childTnLst>
                                </p:cTn>
                              </p:par>
                            </p:childTnLst>
                          </p:cTn>
                        </p:par>
                        <p:par>
                          <p:cTn id="149" fill="hold">
                            <p:stCondLst>
                              <p:cond delay="17000"/>
                            </p:stCondLst>
                            <p:childTnLst>
                              <p:par>
                                <p:cTn id="150" presetID="2" presetClass="entr" presetSubtype="2" fill="hold" grpId="0" nodeType="afterEffect">
                                  <p:stCondLst>
                                    <p:cond delay="0"/>
                                  </p:stCondLst>
                                  <p:childTnLst>
                                    <p:set>
                                      <p:cBhvr>
                                        <p:cTn id="151" dur="1" fill="hold">
                                          <p:stCondLst>
                                            <p:cond delay="0"/>
                                          </p:stCondLst>
                                        </p:cTn>
                                        <p:tgtEl>
                                          <p:spTgt spid="241"/>
                                        </p:tgtEl>
                                        <p:attrNameLst>
                                          <p:attrName>style.visibility</p:attrName>
                                        </p:attrNameLst>
                                      </p:cBhvr>
                                      <p:to>
                                        <p:strVal val="visible"/>
                                      </p:to>
                                    </p:set>
                                    <p:anim calcmode="lin" valueType="num">
                                      <p:cBhvr additive="base">
                                        <p:cTn id="152" dur="500" fill="hold"/>
                                        <p:tgtEl>
                                          <p:spTgt spid="241"/>
                                        </p:tgtEl>
                                        <p:attrNameLst>
                                          <p:attrName>ppt_x</p:attrName>
                                        </p:attrNameLst>
                                      </p:cBhvr>
                                      <p:tavLst>
                                        <p:tav tm="0">
                                          <p:val>
                                            <p:strVal val="1+#ppt_w/2"/>
                                          </p:val>
                                        </p:tav>
                                        <p:tav tm="100000">
                                          <p:val>
                                            <p:strVal val="#ppt_x"/>
                                          </p:val>
                                        </p:tav>
                                      </p:tavLst>
                                    </p:anim>
                                    <p:anim calcmode="lin" valueType="num">
                                      <p:cBhvr additive="base">
                                        <p:cTn id="153" dur="500" fill="hold"/>
                                        <p:tgtEl>
                                          <p:spTgt spid="241"/>
                                        </p:tgtEl>
                                        <p:attrNameLst>
                                          <p:attrName>ppt_y</p:attrName>
                                        </p:attrNameLst>
                                      </p:cBhvr>
                                      <p:tavLst>
                                        <p:tav tm="0">
                                          <p:val>
                                            <p:strVal val="#ppt_y"/>
                                          </p:val>
                                        </p:tav>
                                        <p:tav tm="100000">
                                          <p:val>
                                            <p:strVal val="#ppt_y"/>
                                          </p:val>
                                        </p:tav>
                                      </p:tavLst>
                                    </p:anim>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250"/>
                                        </p:tgtEl>
                                        <p:attrNameLst>
                                          <p:attrName>style.visibility</p:attrName>
                                        </p:attrNameLst>
                                      </p:cBhvr>
                                      <p:to>
                                        <p:strVal val="visible"/>
                                      </p:to>
                                    </p:set>
                                    <p:animEffect transition="in" filter="fade">
                                      <p:cBhvr>
                                        <p:cTn id="157" dur="125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89" grpId="0" animBg="1"/>
      <p:bldP spid="190" grpId="0"/>
      <p:bldP spid="191" grpId="0"/>
      <p:bldP spid="199" grpId="0"/>
      <p:bldP spid="200" grpId="0"/>
      <p:bldP spid="201" grpId="0"/>
      <p:bldP spid="209" grpId="0"/>
      <p:bldP spid="210" grpId="0"/>
      <p:bldP spid="211" grpId="0"/>
      <p:bldP spid="219" grpId="0"/>
      <p:bldP spid="220" grpId="0"/>
      <p:bldP spid="221" grpId="0"/>
      <p:bldP spid="229" grpId="0"/>
      <p:bldP spid="230" grpId="0"/>
      <p:bldP spid="231" grpId="0"/>
      <p:bldP spid="239" grpId="0"/>
      <p:bldP spid="240" grpId="0"/>
      <p:bldP spid="241" grpId="0"/>
      <p:bldP spid="249" grpId="0"/>
      <p:bldP spid="2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0" y="1340768"/>
            <a:ext cx="12195175" cy="26642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19</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5" name="矩形 14"/>
          <p:cNvSpPr/>
          <p:nvPr/>
        </p:nvSpPr>
        <p:spPr>
          <a:xfrm>
            <a:off x="0" y="1484784"/>
            <a:ext cx="12195175" cy="2664296"/>
          </a:xfrm>
          <a:prstGeom prst="rect">
            <a:avLst/>
          </a:prstGeom>
          <a:blipFill>
            <a:blip r:embed="rId3"/>
            <a:srcRect/>
            <a:stretch>
              <a:fillRect l="-6532" t="-153356" r="-625" b="-1695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Oval 7"/>
          <p:cNvSpPr>
            <a:spLocks noChangeArrowheads="1"/>
          </p:cNvSpPr>
          <p:nvPr/>
        </p:nvSpPr>
        <p:spPr bwMode="auto">
          <a:xfrm>
            <a:off x="2601499" y="377718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18" name="Freeform 126"/>
          <p:cNvSpPr>
            <a:spLocks noChangeAspect="1" noEditPoints="1"/>
          </p:cNvSpPr>
          <p:nvPr/>
        </p:nvSpPr>
        <p:spPr bwMode="auto">
          <a:xfrm>
            <a:off x="2799992" y="3963253"/>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rgbClr val="92D050"/>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9" name="矩形 18"/>
          <p:cNvSpPr/>
          <p:nvPr/>
        </p:nvSpPr>
        <p:spPr>
          <a:xfrm>
            <a:off x="1992551" y="4653136"/>
            <a:ext cx="1872692" cy="900311"/>
          </a:xfrm>
          <a:prstGeom prst="rect">
            <a:avLst/>
          </a:prstGeom>
        </p:spPr>
        <p:txBody>
          <a:bodyPr wrap="none">
            <a:spAutoFit/>
          </a:bodyPr>
          <a:lstStyle/>
          <a:p>
            <a:pPr algn="ct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 name="Oval 7"/>
          <p:cNvSpPr>
            <a:spLocks noChangeArrowheads="1"/>
          </p:cNvSpPr>
          <p:nvPr/>
        </p:nvSpPr>
        <p:spPr bwMode="auto">
          <a:xfrm>
            <a:off x="4683509" y="3789040"/>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2" name="Oval 7"/>
          <p:cNvSpPr>
            <a:spLocks noChangeArrowheads="1"/>
          </p:cNvSpPr>
          <p:nvPr/>
        </p:nvSpPr>
        <p:spPr bwMode="auto">
          <a:xfrm>
            <a:off x="6771741" y="3789040"/>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4" name="Oval 7"/>
          <p:cNvSpPr>
            <a:spLocks noChangeArrowheads="1"/>
          </p:cNvSpPr>
          <p:nvPr/>
        </p:nvSpPr>
        <p:spPr bwMode="auto">
          <a:xfrm>
            <a:off x="8931981" y="3789040"/>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6" name="Freeform 261"/>
          <p:cNvSpPr/>
          <p:nvPr/>
        </p:nvSpPr>
        <p:spPr bwMode="auto">
          <a:xfrm>
            <a:off x="4849675" y="3996174"/>
            <a:ext cx="361666" cy="361666"/>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FF6D67"/>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7" name="Freeform 9"/>
          <p:cNvSpPr>
            <a:spLocks noEditPoints="1"/>
          </p:cNvSpPr>
          <p:nvPr/>
        </p:nvSpPr>
        <p:spPr bwMode="auto">
          <a:xfrm rot="19469485">
            <a:off x="6929557" y="3947494"/>
            <a:ext cx="378367" cy="403173"/>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rgbClr val="F5C058"/>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8" name="Freeform 206"/>
          <p:cNvSpPr>
            <a:spLocks noChangeAspect="1" noEditPoints="1"/>
          </p:cNvSpPr>
          <p:nvPr/>
        </p:nvSpPr>
        <p:spPr bwMode="auto">
          <a:xfrm>
            <a:off x="9126669" y="3964967"/>
            <a:ext cx="304622" cy="368224"/>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5E779E"/>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 name="矩形 28"/>
          <p:cNvSpPr/>
          <p:nvPr/>
        </p:nvSpPr>
        <p:spPr>
          <a:xfrm>
            <a:off x="4147566" y="4653136"/>
            <a:ext cx="1883144" cy="900311"/>
          </a:xfrm>
          <a:prstGeom prst="rect">
            <a:avLst/>
          </a:prstGeom>
        </p:spPr>
        <p:txBody>
          <a:bodyPr wrap="none">
            <a:spAutoFit/>
          </a:bodyPr>
          <a:lstStyle/>
          <a:p>
            <a:pPr algn="ct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 name="矩形 29"/>
          <p:cNvSpPr/>
          <p:nvPr/>
        </p:nvSpPr>
        <p:spPr>
          <a:xfrm>
            <a:off x="6236472" y="4653136"/>
            <a:ext cx="1883144" cy="900311"/>
          </a:xfrm>
          <a:prstGeom prst="rect">
            <a:avLst/>
          </a:prstGeom>
        </p:spPr>
        <p:txBody>
          <a:bodyPr wrap="none">
            <a:spAutoFit/>
          </a:bodyPr>
          <a:lstStyle/>
          <a:p>
            <a:pPr algn="ct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矩形 30"/>
          <p:cNvSpPr/>
          <p:nvPr/>
        </p:nvSpPr>
        <p:spPr>
          <a:xfrm>
            <a:off x="8396712" y="4653136"/>
            <a:ext cx="1883144" cy="900311"/>
          </a:xfrm>
          <a:prstGeom prst="rect">
            <a:avLst/>
          </a:prstGeom>
        </p:spPr>
        <p:txBody>
          <a:bodyPr wrap="none">
            <a:spAutoFit/>
          </a:bodyPr>
          <a:lstStyle/>
          <a:p>
            <a:pPr algn="ct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a:t>
            </a:r>
          </a:p>
          <a:p>
            <a:pPr>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TextBox 32"/>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Effect transition="in" filter="fade">
                                      <p:cBhvr>
                                        <p:cTn id="61" dur="500"/>
                                        <p:tgtEl>
                                          <p:spTgt spid="27"/>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1000" fill="hold"/>
                                        <p:tgtEl>
                                          <p:spTgt spid="30"/>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animBg="1"/>
      <p:bldP spid="16" grpId="0" animBg="1"/>
      <p:bldP spid="18" grpId="0" animBg="1"/>
      <p:bldP spid="19" grpId="0"/>
      <p:bldP spid="20" grpId="0" animBg="1"/>
      <p:bldP spid="22" grpId="0" animBg="1"/>
      <p:bldP spid="24" grpId="0" animBg="1"/>
      <p:bldP spid="26" grpId="0" animBg="1"/>
      <p:bldP spid="27" grpId="0" animBg="1"/>
      <p:bldP spid="28" grpId="0" animBg="1"/>
      <p:bldP spid="29" grpId="0"/>
      <p:bldP spid="30" grpId="0"/>
      <p:bldP spid="31"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pic>
        <p:nvPicPr>
          <p:cNvPr id="18" name="Picture 3" descr="C:\Users\Administrator\Desktop\58pic_5239fd5c2404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835" y="2171524"/>
            <a:ext cx="4913312" cy="29257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4"/>
          <p:cNvSpPr txBox="1">
            <a:spLocks noChangeArrowheads="1"/>
          </p:cNvSpPr>
          <p:nvPr/>
        </p:nvSpPr>
        <p:spPr bwMode="auto">
          <a:xfrm>
            <a:off x="1993423" y="2171524"/>
            <a:ext cx="2808019"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28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sz="28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0" name="直接连接符 19"/>
          <p:cNvCxnSpPr/>
          <p:nvPr/>
        </p:nvCxnSpPr>
        <p:spPr>
          <a:xfrm>
            <a:off x="2065432" y="2657640"/>
            <a:ext cx="2592288" cy="0"/>
          </a:xfrm>
          <a:prstGeom prst="line">
            <a:avLst/>
          </a:prstGeom>
          <a:ln w="952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4"/>
          <p:cNvSpPr txBox="1">
            <a:spLocks noChangeArrowheads="1"/>
          </p:cNvSpPr>
          <p:nvPr/>
        </p:nvSpPr>
        <p:spPr bwMode="auto">
          <a:xfrm>
            <a:off x="1993424" y="3629624"/>
            <a:ext cx="453650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r>
              <a:rPr lang="en-US" altLang="zh-CN" sz="18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endParaRPr 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Rectangle 4"/>
          <p:cNvSpPr txBox="1">
            <a:spLocks noChangeArrowheads="1"/>
          </p:cNvSpPr>
          <p:nvPr/>
        </p:nvSpPr>
        <p:spPr bwMode="auto">
          <a:xfrm>
            <a:off x="1993424" y="4079612"/>
            <a:ext cx="453650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r>
              <a:rPr lang="en-US" altLang="zh-CN" sz="18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endParaRPr lang="zh-CN"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Rectangle 4"/>
          <p:cNvSpPr txBox="1">
            <a:spLocks noChangeArrowheads="1"/>
          </p:cNvSpPr>
          <p:nvPr/>
        </p:nvSpPr>
        <p:spPr bwMode="auto">
          <a:xfrm>
            <a:off x="1993424" y="4511660"/>
            <a:ext cx="453650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r>
              <a:rPr lang="en-US" altLang="zh-CN" sz="18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endParaRPr lang="zh-CN"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Rectangle 4"/>
          <p:cNvSpPr txBox="1">
            <a:spLocks noChangeArrowheads="1"/>
          </p:cNvSpPr>
          <p:nvPr/>
        </p:nvSpPr>
        <p:spPr bwMode="auto">
          <a:xfrm>
            <a:off x="1993424" y="4925768"/>
            <a:ext cx="453650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r>
              <a:rPr lang="en-US" altLang="zh-CN" sz="18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t>
            </a:r>
            <a:endParaRPr lang="zh-CN" alt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Rectangle 4"/>
          <p:cNvSpPr txBox="1">
            <a:spLocks noChangeArrowheads="1"/>
          </p:cNvSpPr>
          <p:nvPr/>
        </p:nvSpPr>
        <p:spPr bwMode="auto">
          <a:xfrm>
            <a:off x="1993131" y="3035620"/>
            <a:ext cx="4536504"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a:r>
              <a:rPr lang="en-US" altLang="zh-CN" sz="1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sz="1600" b="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8" name="组合 27"/>
          <p:cNvGrpSpPr/>
          <p:nvPr/>
        </p:nvGrpSpPr>
        <p:grpSpPr>
          <a:xfrm>
            <a:off x="1553184" y="378740"/>
            <a:ext cx="752909" cy="752909"/>
            <a:chOff x="3724323" y="1908536"/>
            <a:chExt cx="1329153" cy="1329153"/>
          </a:xfrm>
        </p:grpSpPr>
        <p:sp>
          <p:nvSpPr>
            <p:cNvPr id="29" name="椭圆 2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椭圆 2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1" name="组合 30"/>
          <p:cNvGrpSpPr/>
          <p:nvPr/>
        </p:nvGrpSpPr>
        <p:grpSpPr>
          <a:xfrm>
            <a:off x="650178" y="1499640"/>
            <a:ext cx="454872" cy="454872"/>
            <a:chOff x="3724323" y="1908536"/>
            <a:chExt cx="1329153" cy="1329153"/>
          </a:xfrm>
          <a:solidFill>
            <a:schemeClr val="bg1">
              <a:lumMod val="95000"/>
            </a:schemeClr>
          </a:solidFill>
        </p:grpSpPr>
        <p:sp>
          <p:nvSpPr>
            <p:cNvPr id="32" name="椭圆 31"/>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椭圆 32"/>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89805" y="1111034"/>
            <a:ext cx="642776" cy="642776"/>
            <a:chOff x="3724323" y="1908536"/>
            <a:chExt cx="1329153" cy="1329153"/>
          </a:xfrm>
        </p:grpSpPr>
        <p:sp>
          <p:nvSpPr>
            <p:cNvPr id="35" name="椭圆 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椭圆 3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7" name="组合 36"/>
          <p:cNvGrpSpPr/>
          <p:nvPr/>
        </p:nvGrpSpPr>
        <p:grpSpPr>
          <a:xfrm>
            <a:off x="1776133" y="-30583"/>
            <a:ext cx="272136" cy="272136"/>
            <a:chOff x="3724323" y="1908536"/>
            <a:chExt cx="1329153" cy="1329153"/>
          </a:xfrm>
          <a:solidFill>
            <a:schemeClr val="bg1">
              <a:lumMod val="95000"/>
            </a:schemeClr>
          </a:solidFill>
        </p:grpSpPr>
        <p:sp>
          <p:nvSpPr>
            <p:cNvPr id="38" name="椭圆 37"/>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椭圆 38"/>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0" name="组合 39"/>
          <p:cNvGrpSpPr/>
          <p:nvPr/>
        </p:nvGrpSpPr>
        <p:grpSpPr>
          <a:xfrm>
            <a:off x="-406911" y="-715381"/>
            <a:ext cx="2319112" cy="2319112"/>
            <a:chOff x="3724323" y="1908536"/>
            <a:chExt cx="1329153" cy="1329153"/>
          </a:xfrm>
        </p:grpSpPr>
        <p:sp>
          <p:nvSpPr>
            <p:cNvPr id="41" name="椭圆 4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椭圆 41"/>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5" name="TextBox 44"/>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par>
                                <p:cTn id="10" presetID="53" presetClass="entr" presetSubtype="16" fill="hold" nodeType="withEffect">
                                  <p:stCondLst>
                                    <p:cond delay="50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5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42"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000"/>
                                        <p:tgtEl>
                                          <p:spTgt spid="24"/>
                                        </p:tgtEl>
                                      </p:cBhvr>
                                    </p:animEffect>
                                    <p:anim calcmode="lin" valueType="num">
                                      <p:cBhvr>
                                        <p:cTn id="70" dur="1000" fill="hold"/>
                                        <p:tgtEl>
                                          <p:spTgt spid="24"/>
                                        </p:tgtEl>
                                        <p:attrNameLst>
                                          <p:attrName>ppt_x</p:attrName>
                                        </p:attrNameLst>
                                      </p:cBhvr>
                                      <p:tavLst>
                                        <p:tav tm="0">
                                          <p:val>
                                            <p:strVal val="#ppt_x"/>
                                          </p:val>
                                        </p:tav>
                                        <p:tav tm="100000">
                                          <p:val>
                                            <p:strVal val="#ppt_x"/>
                                          </p:val>
                                        </p:tav>
                                      </p:tavLst>
                                    </p:anim>
                                    <p:anim calcmode="lin" valueType="num">
                                      <p:cBhvr>
                                        <p:cTn id="71" dur="1000" fill="hold"/>
                                        <p:tgtEl>
                                          <p:spTgt spid="24"/>
                                        </p:tgtEl>
                                        <p:attrNameLst>
                                          <p:attrName>ppt_y</p:attrName>
                                        </p:attrNameLst>
                                      </p:cBhvr>
                                      <p:tavLst>
                                        <p:tav tm="0">
                                          <p:val>
                                            <p:strVal val="#ppt_y+.1"/>
                                          </p:val>
                                        </p:tav>
                                        <p:tav tm="100000">
                                          <p:val>
                                            <p:strVal val="#ppt_y"/>
                                          </p:val>
                                        </p:tav>
                                      </p:tavLst>
                                    </p:anim>
                                  </p:childTnLst>
                                </p:cTn>
                              </p:par>
                            </p:childTnLst>
                          </p:cTn>
                        </p:par>
                        <p:par>
                          <p:cTn id="72" fill="hold">
                            <p:stCondLst>
                              <p:cond delay="75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10" presetClass="entr" presetSubtype="0" fill="hold" grpId="0"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1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4" grpId="0"/>
      <p:bldP spid="25" grpId="0"/>
      <p:bldP spid="26"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p:cNvGrpSpPr/>
          <p:nvPr/>
        </p:nvGrpSpPr>
        <p:grpSpPr>
          <a:xfrm>
            <a:off x="4369395" y="2924944"/>
            <a:ext cx="1403912" cy="1403912"/>
            <a:chOff x="3724323" y="1908536"/>
            <a:chExt cx="1329153" cy="1329153"/>
          </a:xfrm>
        </p:grpSpPr>
        <p:sp>
          <p:nvSpPr>
            <p:cNvPr id="132" name="椭圆 1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椭圆 132"/>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4" name="组合 133"/>
          <p:cNvGrpSpPr/>
          <p:nvPr/>
        </p:nvGrpSpPr>
        <p:grpSpPr>
          <a:xfrm>
            <a:off x="6349859" y="2961192"/>
            <a:ext cx="1403912" cy="1403912"/>
            <a:chOff x="3724323" y="1908536"/>
            <a:chExt cx="1329153" cy="1329153"/>
          </a:xfrm>
        </p:grpSpPr>
        <p:sp>
          <p:nvSpPr>
            <p:cNvPr id="135" name="椭圆 1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6" name="椭圆 135"/>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7" name="组合 136"/>
          <p:cNvGrpSpPr/>
          <p:nvPr/>
        </p:nvGrpSpPr>
        <p:grpSpPr>
          <a:xfrm>
            <a:off x="8366083" y="2996952"/>
            <a:ext cx="1403912" cy="1403912"/>
            <a:chOff x="3724323" y="1908536"/>
            <a:chExt cx="1329153" cy="1329153"/>
          </a:xfrm>
        </p:grpSpPr>
        <p:sp>
          <p:nvSpPr>
            <p:cNvPr id="138" name="椭圆 13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9" name="椭圆 138"/>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8" name="组合 127"/>
          <p:cNvGrpSpPr/>
          <p:nvPr/>
        </p:nvGrpSpPr>
        <p:grpSpPr>
          <a:xfrm>
            <a:off x="2338744" y="2924944"/>
            <a:ext cx="1403912" cy="1403912"/>
            <a:chOff x="3724323" y="1908536"/>
            <a:chExt cx="1329153" cy="1329153"/>
          </a:xfrm>
        </p:grpSpPr>
        <p:sp>
          <p:nvSpPr>
            <p:cNvPr id="129" name="椭圆 12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0" name="椭圆 129"/>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20</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70" name="组合 69"/>
          <p:cNvGrpSpPr/>
          <p:nvPr/>
        </p:nvGrpSpPr>
        <p:grpSpPr>
          <a:xfrm>
            <a:off x="1993131" y="3212976"/>
            <a:ext cx="720080" cy="720080"/>
            <a:chOff x="1028852" y="3242692"/>
            <a:chExt cx="720080" cy="720080"/>
          </a:xfrm>
        </p:grpSpPr>
        <p:sp>
          <p:nvSpPr>
            <p:cNvPr id="71" name="椭圆 70"/>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cs typeface="Arial" panose="020B0604020202020204" pitchFamily="34" charset="0"/>
                <a:sym typeface="Arial" panose="020B0604020202020204" pitchFamily="34" charset="0"/>
              </a:endParaRPr>
            </a:p>
          </p:txBody>
        </p:sp>
        <p:sp>
          <p:nvSpPr>
            <p:cNvPr id="72" name="文本框 90"/>
            <p:cNvSpPr txBox="1"/>
            <p:nvPr/>
          </p:nvSpPr>
          <p:spPr>
            <a:xfrm>
              <a:off x="1141068" y="3371900"/>
              <a:ext cx="527709" cy="461665"/>
            </a:xfrm>
            <a:prstGeom prst="rect">
              <a:avLst/>
            </a:prstGeom>
            <a:noFill/>
          </p:spPr>
          <p:txBody>
            <a:bodyPr wrap="none" rtlCol="0">
              <a:spAutoFit/>
            </a:bodyPr>
            <a:lstStyle/>
            <a:p>
              <a:r>
                <a:rPr lang="en-US" altLang="zh-CN" sz="2400" b="1" dirty="0">
                  <a:solidFill>
                    <a:srgbClr val="92D050"/>
                  </a:solidFill>
                  <a:latin typeface="Arial" panose="020B0604020202020204" pitchFamily="34" charset="0"/>
                  <a:cs typeface="Arial" panose="020B0604020202020204" pitchFamily="34" charset="0"/>
                  <a:sym typeface="Arial" panose="020B0604020202020204" pitchFamily="34" charset="0"/>
                </a:rPr>
                <a:t>01</a:t>
              </a:r>
              <a:endParaRPr lang="zh-CN" altLang="en-US" sz="2400" b="1" dirty="0">
                <a:solidFill>
                  <a:srgbClr val="92D05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2279175" y="1484784"/>
            <a:ext cx="1620000" cy="663570"/>
            <a:chOff x="2279175" y="1484784"/>
            <a:chExt cx="1620000" cy="663570"/>
          </a:xfrm>
        </p:grpSpPr>
        <p:sp>
          <p:nvSpPr>
            <p:cNvPr id="45" name="任意多边形 44"/>
            <p:cNvSpPr/>
            <p:nvPr/>
          </p:nvSpPr>
          <p:spPr>
            <a:xfrm>
              <a:off x="22791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77" name="文本框 95"/>
            <p:cNvSpPr txBox="1"/>
            <p:nvPr/>
          </p:nvSpPr>
          <p:spPr>
            <a:xfrm>
              <a:off x="2526681" y="1570966"/>
              <a:ext cx="1154996"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8" name="Freeform 95"/>
          <p:cNvSpPr>
            <a:spLocks noEditPoints="1"/>
          </p:cNvSpPr>
          <p:nvPr/>
        </p:nvSpPr>
        <p:spPr bwMode="auto">
          <a:xfrm>
            <a:off x="6745659" y="3450516"/>
            <a:ext cx="568232" cy="437616"/>
          </a:xfrm>
          <a:custGeom>
            <a:avLst/>
            <a:gdLst>
              <a:gd name="T0" fmla="*/ 96 w 252"/>
              <a:gd name="T1" fmla="*/ 49 h 194"/>
              <a:gd name="T2" fmla="*/ 195 w 252"/>
              <a:gd name="T3" fmla="*/ 31 h 194"/>
              <a:gd name="T4" fmla="*/ 242 w 252"/>
              <a:gd name="T5" fmla="*/ 95 h 194"/>
              <a:gd name="T6" fmla="*/ 213 w 252"/>
              <a:gd name="T7" fmla="*/ 194 h 194"/>
              <a:gd name="T8" fmla="*/ 160 w 252"/>
              <a:gd name="T9" fmla="*/ 113 h 194"/>
              <a:gd name="T10" fmla="*/ 81 w 252"/>
              <a:gd name="T11" fmla="*/ 123 h 194"/>
              <a:gd name="T12" fmla="*/ 1 w 252"/>
              <a:gd name="T13" fmla="*/ 179 h 194"/>
              <a:gd name="T14" fmla="*/ 8 w 252"/>
              <a:gd name="T15" fmla="*/ 78 h 194"/>
              <a:gd name="T16" fmla="*/ 104 w 252"/>
              <a:gd name="T17" fmla="*/ 74 h 194"/>
              <a:gd name="T18" fmla="*/ 122 w 252"/>
              <a:gd name="T19" fmla="*/ 86 h 194"/>
              <a:gd name="T20" fmla="*/ 104 w 252"/>
              <a:gd name="T21" fmla="*/ 74 h 194"/>
              <a:gd name="T22" fmla="*/ 193 w 252"/>
              <a:gd name="T23" fmla="*/ 95 h 194"/>
              <a:gd name="T24" fmla="*/ 212 w 252"/>
              <a:gd name="T25" fmla="*/ 91 h 194"/>
              <a:gd name="T26" fmla="*/ 177 w 252"/>
              <a:gd name="T27" fmla="*/ 68 h 194"/>
              <a:gd name="T28" fmla="*/ 181 w 252"/>
              <a:gd name="T29" fmla="*/ 87 h 194"/>
              <a:gd name="T30" fmla="*/ 177 w 252"/>
              <a:gd name="T31" fmla="*/ 68 h 194"/>
              <a:gd name="T32" fmla="*/ 184 w 252"/>
              <a:gd name="T33" fmla="*/ 57 h 194"/>
              <a:gd name="T34" fmla="*/ 203 w 252"/>
              <a:gd name="T35" fmla="*/ 53 h 194"/>
              <a:gd name="T36" fmla="*/ 214 w 252"/>
              <a:gd name="T37" fmla="*/ 59 h 194"/>
              <a:gd name="T38" fmla="*/ 218 w 252"/>
              <a:gd name="T39" fmla="*/ 78 h 194"/>
              <a:gd name="T40" fmla="*/ 214 w 252"/>
              <a:gd name="T41" fmla="*/ 59 h 194"/>
              <a:gd name="T42" fmla="*/ 64 w 252"/>
              <a:gd name="T43" fmla="*/ 75 h 194"/>
              <a:gd name="T44" fmla="*/ 80 w 252"/>
              <a:gd name="T45" fmla="*/ 62 h 194"/>
              <a:gd name="T46" fmla="*/ 53 w 252"/>
              <a:gd name="T47" fmla="*/ 83 h 194"/>
              <a:gd name="T48" fmla="*/ 65 w 252"/>
              <a:gd name="T49" fmla="*/ 99 h 194"/>
              <a:gd name="T50" fmla="*/ 44 w 252"/>
              <a:gd name="T51" fmla="*/ 71 h 194"/>
              <a:gd name="T52" fmla="*/ 29 w 252"/>
              <a:gd name="T53" fmla="*/ 83 h 194"/>
              <a:gd name="T54" fmla="*/ 55 w 252"/>
              <a:gd name="T55" fmla="*/ 63 h 194"/>
              <a:gd name="T56" fmla="*/ 44 w 252"/>
              <a:gd name="T57" fmla="*/ 48 h 194"/>
              <a:gd name="T58" fmla="*/ 128 w 252"/>
              <a:gd name="T59" fmla="*/ 86 h 194"/>
              <a:gd name="T60" fmla="*/ 146 w 252"/>
              <a:gd name="T61" fmla="*/ 74 h 194"/>
              <a:gd name="T62" fmla="*/ 229 w 252"/>
              <a:gd name="T63" fmla="*/ 9 h 194"/>
              <a:gd name="T64" fmla="*/ 177 w 252"/>
              <a:gd name="T65" fmla="*/ 23 h 194"/>
              <a:gd name="T66" fmla="*/ 229 w 252"/>
              <a:gd name="T67" fmla="*/ 32 h 194"/>
              <a:gd name="T68" fmla="*/ 20 w 252"/>
              <a:gd name="T69" fmla="*/ 9 h 194"/>
              <a:gd name="T70" fmla="*/ 54 w 252"/>
              <a:gd name="T71" fmla="*/ 19 h 194"/>
              <a:gd name="T72" fmla="*/ 72 w 252"/>
              <a:gd name="T73" fmla="*/ 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18B3C4"/>
              </a:solidFill>
              <a:latin typeface="Arial" panose="020B0604020202020204" pitchFamily="34" charset="0"/>
              <a:cs typeface="Arial" panose="020B0604020202020204" pitchFamily="34" charset="0"/>
              <a:sym typeface="Arial" panose="020B0604020202020204" pitchFamily="34" charset="0"/>
            </a:endParaRPr>
          </a:p>
        </p:txBody>
      </p:sp>
      <p:sp>
        <p:nvSpPr>
          <p:cNvPr id="79" name="Freeform 103"/>
          <p:cNvSpPr>
            <a:spLocks noEditPoints="1"/>
          </p:cNvSpPr>
          <p:nvPr/>
        </p:nvSpPr>
        <p:spPr bwMode="auto">
          <a:xfrm>
            <a:off x="8800601" y="3479389"/>
            <a:ext cx="579676" cy="404248"/>
          </a:xfrm>
          <a:custGeom>
            <a:avLst/>
            <a:gdLst>
              <a:gd name="T0" fmla="*/ 48 w 257"/>
              <a:gd name="T1" fmla="*/ 0 h 179"/>
              <a:gd name="T2" fmla="*/ 212 w 257"/>
              <a:gd name="T3" fmla="*/ 0 h 179"/>
              <a:gd name="T4" fmla="*/ 235 w 257"/>
              <a:gd name="T5" fmla="*/ 23 h 179"/>
              <a:gd name="T6" fmla="*/ 235 w 257"/>
              <a:gd name="T7" fmla="*/ 137 h 179"/>
              <a:gd name="T8" fmla="*/ 25 w 257"/>
              <a:gd name="T9" fmla="*/ 137 h 179"/>
              <a:gd name="T10" fmla="*/ 25 w 257"/>
              <a:gd name="T11" fmla="*/ 23 h 179"/>
              <a:gd name="T12" fmla="*/ 48 w 257"/>
              <a:gd name="T13" fmla="*/ 0 h 179"/>
              <a:gd name="T14" fmla="*/ 64 w 257"/>
              <a:gd name="T15" fmla="*/ 84 h 179"/>
              <a:gd name="T16" fmla="*/ 64 w 257"/>
              <a:gd name="T17" fmla="*/ 94 h 179"/>
              <a:gd name="T18" fmla="*/ 137 w 257"/>
              <a:gd name="T19" fmla="*/ 94 h 179"/>
              <a:gd name="T20" fmla="*/ 137 w 257"/>
              <a:gd name="T21" fmla="*/ 84 h 179"/>
              <a:gd name="T22" fmla="*/ 64 w 257"/>
              <a:gd name="T23" fmla="*/ 84 h 179"/>
              <a:gd name="T24" fmla="*/ 64 w 257"/>
              <a:gd name="T25" fmla="*/ 60 h 179"/>
              <a:gd name="T26" fmla="*/ 64 w 257"/>
              <a:gd name="T27" fmla="*/ 70 h 179"/>
              <a:gd name="T28" fmla="*/ 122 w 257"/>
              <a:gd name="T29" fmla="*/ 70 h 179"/>
              <a:gd name="T30" fmla="*/ 122 w 257"/>
              <a:gd name="T31" fmla="*/ 60 h 179"/>
              <a:gd name="T32" fmla="*/ 64 w 257"/>
              <a:gd name="T33" fmla="*/ 60 h 179"/>
              <a:gd name="T34" fmla="*/ 64 w 257"/>
              <a:gd name="T35" fmla="*/ 37 h 179"/>
              <a:gd name="T36" fmla="*/ 64 w 257"/>
              <a:gd name="T37" fmla="*/ 46 h 179"/>
              <a:gd name="T38" fmla="*/ 137 w 257"/>
              <a:gd name="T39" fmla="*/ 46 h 179"/>
              <a:gd name="T40" fmla="*/ 137 w 257"/>
              <a:gd name="T41" fmla="*/ 37 h 179"/>
              <a:gd name="T42" fmla="*/ 64 w 257"/>
              <a:gd name="T43" fmla="*/ 37 h 179"/>
              <a:gd name="T44" fmla="*/ 146 w 257"/>
              <a:gd name="T45" fmla="*/ 67 h 179"/>
              <a:gd name="T46" fmla="*/ 166 w 257"/>
              <a:gd name="T47" fmla="*/ 99 h 179"/>
              <a:gd name="T48" fmla="*/ 172 w 257"/>
              <a:gd name="T49" fmla="*/ 89 h 179"/>
              <a:gd name="T50" fmla="*/ 189 w 257"/>
              <a:gd name="T51" fmla="*/ 100 h 179"/>
              <a:gd name="T52" fmla="*/ 195 w 257"/>
              <a:gd name="T53" fmla="*/ 90 h 179"/>
              <a:gd name="T54" fmla="*/ 178 w 257"/>
              <a:gd name="T55" fmla="*/ 79 h 179"/>
              <a:gd name="T56" fmla="*/ 184 w 257"/>
              <a:gd name="T57" fmla="*/ 70 h 179"/>
              <a:gd name="T58" fmla="*/ 146 w 257"/>
              <a:gd name="T59" fmla="*/ 67 h 179"/>
              <a:gd name="T60" fmla="*/ 0 w 257"/>
              <a:gd name="T61" fmla="*/ 146 h 179"/>
              <a:gd name="T62" fmla="*/ 257 w 257"/>
              <a:gd name="T63" fmla="*/ 146 h 179"/>
              <a:gd name="T64" fmla="*/ 257 w 257"/>
              <a:gd name="T65" fmla="*/ 172 h 179"/>
              <a:gd name="T66" fmla="*/ 249 w 257"/>
              <a:gd name="T67" fmla="*/ 179 h 179"/>
              <a:gd name="T68" fmla="*/ 7 w 257"/>
              <a:gd name="T69" fmla="*/ 179 h 179"/>
              <a:gd name="T70" fmla="*/ 0 w 257"/>
              <a:gd name="T71" fmla="*/ 172 h 179"/>
              <a:gd name="T72" fmla="*/ 0 w 257"/>
              <a:gd name="T73" fmla="*/ 146 h 179"/>
              <a:gd name="T74" fmla="*/ 17 w 257"/>
              <a:gd name="T75" fmla="*/ 155 h 179"/>
              <a:gd name="T76" fmla="*/ 17 w 257"/>
              <a:gd name="T77" fmla="*/ 163 h 179"/>
              <a:gd name="T78" fmla="*/ 39 w 257"/>
              <a:gd name="T79" fmla="*/ 163 h 179"/>
              <a:gd name="T80" fmla="*/ 39 w 257"/>
              <a:gd name="T81" fmla="*/ 155 h 179"/>
              <a:gd name="T82" fmla="*/ 17 w 257"/>
              <a:gd name="T83" fmla="*/ 155 h 179"/>
              <a:gd name="T84" fmla="*/ 220 w 257"/>
              <a:gd name="T85" fmla="*/ 155 h 179"/>
              <a:gd name="T86" fmla="*/ 220 w 257"/>
              <a:gd name="T87" fmla="*/ 163 h 179"/>
              <a:gd name="T88" fmla="*/ 242 w 257"/>
              <a:gd name="T89" fmla="*/ 163 h 179"/>
              <a:gd name="T90" fmla="*/ 242 w 257"/>
              <a:gd name="T91" fmla="*/ 155 h 179"/>
              <a:gd name="T92" fmla="*/ 220 w 257"/>
              <a:gd name="T93" fmla="*/ 155 h 179"/>
              <a:gd name="T94" fmla="*/ 49 w 257"/>
              <a:gd name="T95" fmla="*/ 155 h 179"/>
              <a:gd name="T96" fmla="*/ 49 w 257"/>
              <a:gd name="T97" fmla="*/ 163 h 179"/>
              <a:gd name="T98" fmla="*/ 71 w 257"/>
              <a:gd name="T99" fmla="*/ 163 h 179"/>
              <a:gd name="T100" fmla="*/ 71 w 257"/>
              <a:gd name="T101" fmla="*/ 155 h 179"/>
              <a:gd name="T102" fmla="*/ 49 w 257"/>
              <a:gd name="T103" fmla="*/ 155 h 179"/>
              <a:gd name="T104" fmla="*/ 48 w 257"/>
              <a:gd name="T105" fmla="*/ 21 h 179"/>
              <a:gd name="T106" fmla="*/ 48 w 257"/>
              <a:gd name="T107" fmla="*/ 116 h 179"/>
              <a:gd name="T108" fmla="*/ 213 w 257"/>
              <a:gd name="T109" fmla="*/ 116 h 179"/>
              <a:gd name="T110" fmla="*/ 213 w 257"/>
              <a:gd name="T111" fmla="*/ 21 h 179"/>
              <a:gd name="T112" fmla="*/ 48 w 257"/>
              <a:gd name="T113"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7" h="179">
                <a:moveTo>
                  <a:pt x="48" y="0"/>
                </a:moveTo>
                <a:cubicBezTo>
                  <a:pt x="212" y="0"/>
                  <a:pt x="212" y="0"/>
                  <a:pt x="212" y="0"/>
                </a:cubicBezTo>
                <a:cubicBezTo>
                  <a:pt x="225" y="0"/>
                  <a:pt x="235" y="10"/>
                  <a:pt x="235" y="23"/>
                </a:cubicBezTo>
                <a:cubicBezTo>
                  <a:pt x="235" y="137"/>
                  <a:pt x="235" y="137"/>
                  <a:pt x="235" y="137"/>
                </a:cubicBezTo>
                <a:cubicBezTo>
                  <a:pt x="25" y="137"/>
                  <a:pt x="25" y="137"/>
                  <a:pt x="25" y="137"/>
                </a:cubicBezTo>
                <a:cubicBezTo>
                  <a:pt x="25" y="23"/>
                  <a:pt x="25" y="23"/>
                  <a:pt x="25" y="23"/>
                </a:cubicBezTo>
                <a:cubicBezTo>
                  <a:pt x="25" y="10"/>
                  <a:pt x="35" y="0"/>
                  <a:pt x="48" y="0"/>
                </a:cubicBezTo>
                <a:close/>
                <a:moveTo>
                  <a:pt x="64" y="84"/>
                </a:moveTo>
                <a:cubicBezTo>
                  <a:pt x="64" y="94"/>
                  <a:pt x="64" y="94"/>
                  <a:pt x="64" y="94"/>
                </a:cubicBezTo>
                <a:cubicBezTo>
                  <a:pt x="137" y="94"/>
                  <a:pt x="137" y="94"/>
                  <a:pt x="137" y="94"/>
                </a:cubicBezTo>
                <a:cubicBezTo>
                  <a:pt x="137" y="84"/>
                  <a:pt x="137" y="84"/>
                  <a:pt x="137" y="84"/>
                </a:cubicBezTo>
                <a:cubicBezTo>
                  <a:pt x="64" y="84"/>
                  <a:pt x="64" y="84"/>
                  <a:pt x="64" y="84"/>
                </a:cubicBezTo>
                <a:close/>
                <a:moveTo>
                  <a:pt x="64" y="60"/>
                </a:moveTo>
                <a:cubicBezTo>
                  <a:pt x="64" y="70"/>
                  <a:pt x="64" y="70"/>
                  <a:pt x="64" y="70"/>
                </a:cubicBezTo>
                <a:cubicBezTo>
                  <a:pt x="122" y="70"/>
                  <a:pt x="122" y="70"/>
                  <a:pt x="122" y="70"/>
                </a:cubicBezTo>
                <a:cubicBezTo>
                  <a:pt x="122" y="60"/>
                  <a:pt x="122" y="60"/>
                  <a:pt x="122" y="60"/>
                </a:cubicBezTo>
                <a:cubicBezTo>
                  <a:pt x="64" y="60"/>
                  <a:pt x="64" y="60"/>
                  <a:pt x="64" y="60"/>
                </a:cubicBezTo>
                <a:close/>
                <a:moveTo>
                  <a:pt x="64" y="37"/>
                </a:moveTo>
                <a:cubicBezTo>
                  <a:pt x="64" y="46"/>
                  <a:pt x="64" y="46"/>
                  <a:pt x="64" y="46"/>
                </a:cubicBezTo>
                <a:cubicBezTo>
                  <a:pt x="137" y="46"/>
                  <a:pt x="137" y="46"/>
                  <a:pt x="137" y="46"/>
                </a:cubicBezTo>
                <a:cubicBezTo>
                  <a:pt x="137" y="37"/>
                  <a:pt x="137" y="37"/>
                  <a:pt x="137" y="37"/>
                </a:cubicBezTo>
                <a:cubicBezTo>
                  <a:pt x="64" y="37"/>
                  <a:pt x="64" y="37"/>
                  <a:pt x="64" y="37"/>
                </a:cubicBezTo>
                <a:close/>
                <a:moveTo>
                  <a:pt x="146" y="67"/>
                </a:moveTo>
                <a:cubicBezTo>
                  <a:pt x="166" y="99"/>
                  <a:pt x="166" y="99"/>
                  <a:pt x="166" y="99"/>
                </a:cubicBezTo>
                <a:cubicBezTo>
                  <a:pt x="172" y="89"/>
                  <a:pt x="172" y="89"/>
                  <a:pt x="172" y="89"/>
                </a:cubicBezTo>
                <a:cubicBezTo>
                  <a:pt x="189" y="100"/>
                  <a:pt x="189" y="100"/>
                  <a:pt x="189" y="100"/>
                </a:cubicBezTo>
                <a:cubicBezTo>
                  <a:pt x="195" y="90"/>
                  <a:pt x="195" y="90"/>
                  <a:pt x="195" y="90"/>
                </a:cubicBezTo>
                <a:cubicBezTo>
                  <a:pt x="178" y="79"/>
                  <a:pt x="178" y="79"/>
                  <a:pt x="178" y="79"/>
                </a:cubicBezTo>
                <a:cubicBezTo>
                  <a:pt x="184" y="70"/>
                  <a:pt x="184" y="70"/>
                  <a:pt x="184" y="70"/>
                </a:cubicBezTo>
                <a:cubicBezTo>
                  <a:pt x="146" y="67"/>
                  <a:pt x="146" y="67"/>
                  <a:pt x="146" y="67"/>
                </a:cubicBezTo>
                <a:close/>
                <a:moveTo>
                  <a:pt x="0" y="146"/>
                </a:moveTo>
                <a:cubicBezTo>
                  <a:pt x="257" y="146"/>
                  <a:pt x="257" y="146"/>
                  <a:pt x="257" y="146"/>
                </a:cubicBezTo>
                <a:cubicBezTo>
                  <a:pt x="257" y="172"/>
                  <a:pt x="257" y="172"/>
                  <a:pt x="257" y="172"/>
                </a:cubicBezTo>
                <a:cubicBezTo>
                  <a:pt x="249" y="179"/>
                  <a:pt x="249" y="179"/>
                  <a:pt x="249" y="179"/>
                </a:cubicBezTo>
                <a:cubicBezTo>
                  <a:pt x="7" y="179"/>
                  <a:pt x="7" y="179"/>
                  <a:pt x="7" y="179"/>
                </a:cubicBezTo>
                <a:cubicBezTo>
                  <a:pt x="0" y="172"/>
                  <a:pt x="0" y="172"/>
                  <a:pt x="0" y="172"/>
                </a:cubicBezTo>
                <a:cubicBezTo>
                  <a:pt x="0" y="146"/>
                  <a:pt x="0" y="146"/>
                  <a:pt x="0" y="146"/>
                </a:cubicBezTo>
                <a:close/>
                <a:moveTo>
                  <a:pt x="17" y="155"/>
                </a:moveTo>
                <a:cubicBezTo>
                  <a:pt x="17" y="163"/>
                  <a:pt x="17" y="163"/>
                  <a:pt x="17" y="163"/>
                </a:cubicBezTo>
                <a:cubicBezTo>
                  <a:pt x="39" y="163"/>
                  <a:pt x="39" y="163"/>
                  <a:pt x="39" y="163"/>
                </a:cubicBezTo>
                <a:cubicBezTo>
                  <a:pt x="39" y="155"/>
                  <a:pt x="39" y="155"/>
                  <a:pt x="39" y="155"/>
                </a:cubicBezTo>
                <a:cubicBezTo>
                  <a:pt x="17" y="155"/>
                  <a:pt x="17" y="155"/>
                  <a:pt x="17" y="155"/>
                </a:cubicBezTo>
                <a:close/>
                <a:moveTo>
                  <a:pt x="220" y="155"/>
                </a:moveTo>
                <a:cubicBezTo>
                  <a:pt x="220" y="163"/>
                  <a:pt x="220" y="163"/>
                  <a:pt x="220" y="163"/>
                </a:cubicBezTo>
                <a:cubicBezTo>
                  <a:pt x="242" y="163"/>
                  <a:pt x="242" y="163"/>
                  <a:pt x="242" y="163"/>
                </a:cubicBezTo>
                <a:cubicBezTo>
                  <a:pt x="242" y="155"/>
                  <a:pt x="242" y="155"/>
                  <a:pt x="242" y="155"/>
                </a:cubicBezTo>
                <a:cubicBezTo>
                  <a:pt x="220" y="155"/>
                  <a:pt x="220" y="155"/>
                  <a:pt x="220" y="155"/>
                </a:cubicBezTo>
                <a:close/>
                <a:moveTo>
                  <a:pt x="49" y="155"/>
                </a:moveTo>
                <a:cubicBezTo>
                  <a:pt x="49" y="163"/>
                  <a:pt x="49" y="163"/>
                  <a:pt x="49" y="163"/>
                </a:cubicBezTo>
                <a:cubicBezTo>
                  <a:pt x="71" y="163"/>
                  <a:pt x="71" y="163"/>
                  <a:pt x="71" y="163"/>
                </a:cubicBezTo>
                <a:cubicBezTo>
                  <a:pt x="71" y="155"/>
                  <a:pt x="71" y="155"/>
                  <a:pt x="71" y="155"/>
                </a:cubicBezTo>
                <a:cubicBezTo>
                  <a:pt x="49" y="155"/>
                  <a:pt x="49" y="155"/>
                  <a:pt x="49" y="155"/>
                </a:cubicBezTo>
                <a:close/>
                <a:moveTo>
                  <a:pt x="48" y="21"/>
                </a:moveTo>
                <a:cubicBezTo>
                  <a:pt x="48" y="116"/>
                  <a:pt x="48" y="116"/>
                  <a:pt x="48" y="116"/>
                </a:cubicBezTo>
                <a:cubicBezTo>
                  <a:pt x="213" y="116"/>
                  <a:pt x="213" y="116"/>
                  <a:pt x="213" y="116"/>
                </a:cubicBezTo>
                <a:cubicBezTo>
                  <a:pt x="213" y="21"/>
                  <a:pt x="213" y="21"/>
                  <a:pt x="213" y="21"/>
                </a:cubicBezTo>
                <a:lnTo>
                  <a:pt x="48" y="21"/>
                </a:lnTo>
                <a:close/>
              </a:path>
            </a:pathLst>
          </a:custGeom>
          <a:solidFill>
            <a:schemeClr val="bg1"/>
          </a:solidFill>
          <a:ln>
            <a:noFill/>
          </a:ln>
        </p:spPr>
        <p:txBody>
          <a:bodyPr vert="horz" wrap="square" lIns="68580" tIns="34290" rIns="68580" bIns="34290" numCol="1" anchor="t" anchorCtr="0" compatLnSpc="1"/>
          <a:lstStyle/>
          <a:p>
            <a:endParaRPr lang="zh-CN" altLang="en-US">
              <a:solidFill>
                <a:srgbClr val="18B3C4"/>
              </a:solidFill>
              <a:latin typeface="Arial" panose="020B0604020202020204" pitchFamily="34" charset="0"/>
              <a:cs typeface="Arial" panose="020B0604020202020204" pitchFamily="34" charset="0"/>
              <a:sym typeface="Arial" panose="020B0604020202020204" pitchFamily="34" charset="0"/>
            </a:endParaRPr>
          </a:p>
        </p:txBody>
      </p:sp>
      <p:sp>
        <p:nvSpPr>
          <p:cNvPr id="81" name="Freeform 145"/>
          <p:cNvSpPr>
            <a:spLocks noEditPoints="1"/>
          </p:cNvSpPr>
          <p:nvPr/>
        </p:nvSpPr>
        <p:spPr bwMode="auto">
          <a:xfrm>
            <a:off x="2800853" y="3382350"/>
            <a:ext cx="559652" cy="489100"/>
          </a:xfrm>
          <a:custGeom>
            <a:avLst/>
            <a:gdLst>
              <a:gd name="T0" fmla="*/ 142 w 248"/>
              <a:gd name="T1" fmla="*/ 102 h 217"/>
              <a:gd name="T2" fmla="*/ 112 w 248"/>
              <a:gd name="T3" fmla="*/ 54 h 217"/>
              <a:gd name="T4" fmla="*/ 166 w 248"/>
              <a:gd name="T5" fmla="*/ 0 h 217"/>
              <a:gd name="T6" fmla="*/ 220 w 248"/>
              <a:gd name="T7" fmla="*/ 54 h 217"/>
              <a:gd name="T8" fmla="*/ 190 w 248"/>
              <a:gd name="T9" fmla="*/ 102 h 217"/>
              <a:gd name="T10" fmla="*/ 222 w 248"/>
              <a:gd name="T11" fmla="*/ 87 h 217"/>
              <a:gd name="T12" fmla="*/ 229 w 248"/>
              <a:gd name="T13" fmla="*/ 77 h 217"/>
              <a:gd name="T14" fmla="*/ 240 w 248"/>
              <a:gd name="T15" fmla="*/ 112 h 217"/>
              <a:gd name="T16" fmla="*/ 215 w 248"/>
              <a:gd name="T17" fmla="*/ 122 h 217"/>
              <a:gd name="T18" fmla="*/ 202 w 248"/>
              <a:gd name="T19" fmla="*/ 217 h 217"/>
              <a:gd name="T20" fmla="*/ 49 w 248"/>
              <a:gd name="T21" fmla="*/ 204 h 217"/>
              <a:gd name="T22" fmla="*/ 17 w 248"/>
              <a:gd name="T23" fmla="*/ 177 h 217"/>
              <a:gd name="T24" fmla="*/ 0 w 248"/>
              <a:gd name="T25" fmla="*/ 183 h 217"/>
              <a:gd name="T26" fmla="*/ 17 w 248"/>
              <a:gd name="T27" fmla="*/ 125 h 217"/>
              <a:gd name="T28" fmla="*/ 49 w 248"/>
              <a:gd name="T29" fmla="*/ 131 h 217"/>
              <a:gd name="T30" fmla="*/ 54 w 248"/>
              <a:gd name="T31" fmla="*/ 105 h 217"/>
              <a:gd name="T32" fmla="*/ 30 w 248"/>
              <a:gd name="T33" fmla="*/ 68 h 217"/>
              <a:gd name="T34" fmla="*/ 70 w 248"/>
              <a:gd name="T35" fmla="*/ 28 h 217"/>
              <a:gd name="T36" fmla="*/ 110 w 248"/>
              <a:gd name="T37" fmla="*/ 68 h 217"/>
              <a:gd name="T38" fmla="*/ 90 w 248"/>
              <a:gd name="T39" fmla="*/ 102 h 217"/>
              <a:gd name="T40" fmla="*/ 173 w 248"/>
              <a:gd name="T41" fmla="*/ 68 h 217"/>
              <a:gd name="T42" fmla="*/ 193 w 248"/>
              <a:gd name="T43" fmla="*/ 81 h 217"/>
              <a:gd name="T44" fmla="*/ 151 w 248"/>
              <a:gd name="T45" fmla="*/ 55 h 217"/>
              <a:gd name="T46" fmla="*/ 128 w 248"/>
              <a:gd name="T47" fmla="*/ 54 h 217"/>
              <a:gd name="T48" fmla="*/ 151 w 248"/>
              <a:gd name="T49" fmla="*/ 55 h 217"/>
              <a:gd name="T50" fmla="*/ 158 w 248"/>
              <a:gd name="T51" fmla="*/ 42 h 217"/>
              <a:gd name="T52" fmla="*/ 139 w 248"/>
              <a:gd name="T53" fmla="*/ 27 h 217"/>
              <a:gd name="T54" fmla="*/ 181 w 248"/>
              <a:gd name="T55" fmla="*/ 55 h 217"/>
              <a:gd name="T56" fmla="*/ 204 w 248"/>
              <a:gd name="T57" fmla="*/ 54 h 217"/>
              <a:gd name="T58" fmla="*/ 181 w 248"/>
              <a:gd name="T59" fmla="*/ 55 h 217"/>
              <a:gd name="T60" fmla="*/ 138 w 248"/>
              <a:gd name="T61" fmla="*/ 80 h 217"/>
              <a:gd name="T62" fmla="*/ 158 w 248"/>
              <a:gd name="T63" fmla="*/ 91 h 217"/>
              <a:gd name="T64" fmla="*/ 173 w 248"/>
              <a:gd name="T65" fmla="*/ 42 h 217"/>
              <a:gd name="T66" fmla="*/ 193 w 248"/>
              <a:gd name="T67" fmla="*/ 27 h 217"/>
              <a:gd name="T68" fmla="*/ 173 w 248"/>
              <a:gd name="T69" fmla="*/ 42 h 217"/>
              <a:gd name="T70" fmla="*/ 75 w 248"/>
              <a:gd name="T71" fmla="*/ 78 h 217"/>
              <a:gd name="T72" fmla="*/ 90 w 248"/>
              <a:gd name="T73" fmla="*/ 88 h 217"/>
              <a:gd name="T74" fmla="*/ 59 w 248"/>
              <a:gd name="T75" fmla="*/ 69 h 217"/>
              <a:gd name="T76" fmla="*/ 41 w 248"/>
              <a:gd name="T77" fmla="*/ 68 h 217"/>
              <a:gd name="T78" fmla="*/ 59 w 248"/>
              <a:gd name="T79" fmla="*/ 69 h 217"/>
              <a:gd name="T80" fmla="*/ 64 w 248"/>
              <a:gd name="T81" fmla="*/ 60 h 217"/>
              <a:gd name="T82" fmla="*/ 50 w 248"/>
              <a:gd name="T83" fmla="*/ 48 h 217"/>
              <a:gd name="T84" fmla="*/ 80 w 248"/>
              <a:gd name="T85" fmla="*/ 69 h 217"/>
              <a:gd name="T86" fmla="*/ 98 w 248"/>
              <a:gd name="T87" fmla="*/ 68 h 217"/>
              <a:gd name="T88" fmla="*/ 80 w 248"/>
              <a:gd name="T89" fmla="*/ 69 h 217"/>
              <a:gd name="T90" fmla="*/ 49 w 248"/>
              <a:gd name="T91" fmla="*/ 87 h 217"/>
              <a:gd name="T92" fmla="*/ 64 w 248"/>
              <a:gd name="T93" fmla="*/ 96 h 217"/>
              <a:gd name="T94" fmla="*/ 75 w 248"/>
              <a:gd name="T95" fmla="*/ 60 h 217"/>
              <a:gd name="T96" fmla="*/ 90 w 248"/>
              <a:gd name="T97" fmla="*/ 48 h 217"/>
              <a:gd name="T98" fmla="*/ 75 w 248"/>
              <a:gd name="T99" fmla="*/ 6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8" h="217">
                <a:moveTo>
                  <a:pt x="90" y="102"/>
                </a:moveTo>
                <a:cubicBezTo>
                  <a:pt x="142" y="102"/>
                  <a:pt x="142" y="102"/>
                  <a:pt x="142" y="102"/>
                </a:cubicBezTo>
                <a:cubicBezTo>
                  <a:pt x="137" y="100"/>
                  <a:pt x="132" y="96"/>
                  <a:pt x="128" y="92"/>
                </a:cubicBezTo>
                <a:cubicBezTo>
                  <a:pt x="118" y="82"/>
                  <a:pt x="112" y="69"/>
                  <a:pt x="112" y="54"/>
                </a:cubicBezTo>
                <a:cubicBezTo>
                  <a:pt x="112" y="39"/>
                  <a:pt x="118" y="25"/>
                  <a:pt x="128" y="16"/>
                </a:cubicBezTo>
                <a:cubicBezTo>
                  <a:pt x="137" y="6"/>
                  <a:pt x="151" y="0"/>
                  <a:pt x="166" y="0"/>
                </a:cubicBezTo>
                <a:cubicBezTo>
                  <a:pt x="181" y="0"/>
                  <a:pt x="194" y="6"/>
                  <a:pt x="204" y="16"/>
                </a:cubicBezTo>
                <a:cubicBezTo>
                  <a:pt x="214" y="25"/>
                  <a:pt x="220" y="39"/>
                  <a:pt x="220" y="54"/>
                </a:cubicBezTo>
                <a:cubicBezTo>
                  <a:pt x="220" y="69"/>
                  <a:pt x="214" y="82"/>
                  <a:pt x="204" y="92"/>
                </a:cubicBezTo>
                <a:cubicBezTo>
                  <a:pt x="200" y="96"/>
                  <a:pt x="195" y="100"/>
                  <a:pt x="190" y="102"/>
                </a:cubicBezTo>
                <a:cubicBezTo>
                  <a:pt x="200" y="102"/>
                  <a:pt x="200" y="102"/>
                  <a:pt x="200" y="102"/>
                </a:cubicBezTo>
                <a:cubicBezTo>
                  <a:pt x="222" y="87"/>
                  <a:pt x="222" y="87"/>
                  <a:pt x="222" y="87"/>
                </a:cubicBezTo>
                <a:cubicBezTo>
                  <a:pt x="220" y="83"/>
                  <a:pt x="220" y="83"/>
                  <a:pt x="220" y="83"/>
                </a:cubicBezTo>
                <a:cubicBezTo>
                  <a:pt x="229" y="77"/>
                  <a:pt x="229" y="77"/>
                  <a:pt x="229" y="77"/>
                </a:cubicBezTo>
                <a:cubicBezTo>
                  <a:pt x="248" y="106"/>
                  <a:pt x="248" y="106"/>
                  <a:pt x="248" y="106"/>
                </a:cubicBezTo>
                <a:cubicBezTo>
                  <a:pt x="240" y="112"/>
                  <a:pt x="240" y="112"/>
                  <a:pt x="240" y="112"/>
                </a:cubicBezTo>
                <a:cubicBezTo>
                  <a:pt x="237" y="108"/>
                  <a:pt x="237" y="108"/>
                  <a:pt x="237" y="108"/>
                </a:cubicBezTo>
                <a:cubicBezTo>
                  <a:pt x="215" y="122"/>
                  <a:pt x="215" y="122"/>
                  <a:pt x="215" y="122"/>
                </a:cubicBezTo>
                <a:cubicBezTo>
                  <a:pt x="215" y="204"/>
                  <a:pt x="215" y="204"/>
                  <a:pt x="215" y="204"/>
                </a:cubicBezTo>
                <a:cubicBezTo>
                  <a:pt x="215" y="211"/>
                  <a:pt x="209" y="217"/>
                  <a:pt x="202" y="217"/>
                </a:cubicBezTo>
                <a:cubicBezTo>
                  <a:pt x="62" y="217"/>
                  <a:pt x="62" y="217"/>
                  <a:pt x="62" y="217"/>
                </a:cubicBezTo>
                <a:cubicBezTo>
                  <a:pt x="55" y="217"/>
                  <a:pt x="49" y="211"/>
                  <a:pt x="49" y="204"/>
                </a:cubicBezTo>
                <a:cubicBezTo>
                  <a:pt x="49" y="177"/>
                  <a:pt x="49" y="177"/>
                  <a:pt x="49" y="177"/>
                </a:cubicBezTo>
                <a:cubicBezTo>
                  <a:pt x="17" y="177"/>
                  <a:pt x="17" y="177"/>
                  <a:pt x="17" y="177"/>
                </a:cubicBezTo>
                <a:cubicBezTo>
                  <a:pt x="17" y="183"/>
                  <a:pt x="17" y="183"/>
                  <a:pt x="17" y="183"/>
                </a:cubicBezTo>
                <a:cubicBezTo>
                  <a:pt x="0" y="183"/>
                  <a:pt x="0" y="183"/>
                  <a:pt x="0" y="183"/>
                </a:cubicBezTo>
                <a:cubicBezTo>
                  <a:pt x="0" y="125"/>
                  <a:pt x="0" y="125"/>
                  <a:pt x="0" y="125"/>
                </a:cubicBezTo>
                <a:cubicBezTo>
                  <a:pt x="17" y="125"/>
                  <a:pt x="17" y="125"/>
                  <a:pt x="17" y="125"/>
                </a:cubicBezTo>
                <a:cubicBezTo>
                  <a:pt x="17" y="131"/>
                  <a:pt x="17" y="131"/>
                  <a:pt x="17" y="131"/>
                </a:cubicBezTo>
                <a:cubicBezTo>
                  <a:pt x="49" y="131"/>
                  <a:pt x="49" y="131"/>
                  <a:pt x="49" y="131"/>
                </a:cubicBezTo>
                <a:cubicBezTo>
                  <a:pt x="49" y="115"/>
                  <a:pt x="49" y="115"/>
                  <a:pt x="49" y="115"/>
                </a:cubicBezTo>
                <a:cubicBezTo>
                  <a:pt x="49" y="111"/>
                  <a:pt x="51" y="107"/>
                  <a:pt x="54" y="105"/>
                </a:cubicBezTo>
                <a:cubicBezTo>
                  <a:pt x="49" y="103"/>
                  <a:pt x="45" y="100"/>
                  <a:pt x="41" y="96"/>
                </a:cubicBezTo>
                <a:cubicBezTo>
                  <a:pt x="34" y="89"/>
                  <a:pt x="30" y="79"/>
                  <a:pt x="30" y="68"/>
                </a:cubicBezTo>
                <a:cubicBezTo>
                  <a:pt x="30" y="57"/>
                  <a:pt x="34" y="47"/>
                  <a:pt x="41" y="40"/>
                </a:cubicBezTo>
                <a:cubicBezTo>
                  <a:pt x="49" y="33"/>
                  <a:pt x="59" y="28"/>
                  <a:pt x="70" y="28"/>
                </a:cubicBezTo>
                <a:cubicBezTo>
                  <a:pt x="81" y="28"/>
                  <a:pt x="91" y="33"/>
                  <a:pt x="98" y="40"/>
                </a:cubicBezTo>
                <a:cubicBezTo>
                  <a:pt x="105" y="47"/>
                  <a:pt x="110" y="57"/>
                  <a:pt x="110" y="68"/>
                </a:cubicBezTo>
                <a:cubicBezTo>
                  <a:pt x="110" y="79"/>
                  <a:pt x="105" y="89"/>
                  <a:pt x="98" y="96"/>
                </a:cubicBezTo>
                <a:cubicBezTo>
                  <a:pt x="96" y="99"/>
                  <a:pt x="93" y="101"/>
                  <a:pt x="90" y="102"/>
                </a:cubicBezTo>
                <a:close/>
                <a:moveTo>
                  <a:pt x="194" y="80"/>
                </a:moveTo>
                <a:cubicBezTo>
                  <a:pt x="173" y="68"/>
                  <a:pt x="173" y="68"/>
                  <a:pt x="173" y="68"/>
                </a:cubicBezTo>
                <a:cubicBezTo>
                  <a:pt x="173" y="91"/>
                  <a:pt x="173" y="91"/>
                  <a:pt x="173" y="91"/>
                </a:cubicBezTo>
                <a:cubicBezTo>
                  <a:pt x="181" y="90"/>
                  <a:pt x="188" y="86"/>
                  <a:pt x="193" y="81"/>
                </a:cubicBezTo>
                <a:cubicBezTo>
                  <a:pt x="193" y="81"/>
                  <a:pt x="194" y="80"/>
                  <a:pt x="194" y="80"/>
                </a:cubicBezTo>
                <a:close/>
                <a:moveTo>
                  <a:pt x="151" y="55"/>
                </a:moveTo>
                <a:cubicBezTo>
                  <a:pt x="129" y="43"/>
                  <a:pt x="129" y="43"/>
                  <a:pt x="129" y="43"/>
                </a:cubicBezTo>
                <a:cubicBezTo>
                  <a:pt x="128" y="46"/>
                  <a:pt x="128" y="50"/>
                  <a:pt x="128" y="54"/>
                </a:cubicBezTo>
                <a:cubicBezTo>
                  <a:pt x="128" y="59"/>
                  <a:pt x="128" y="63"/>
                  <a:pt x="130" y="67"/>
                </a:cubicBezTo>
                <a:cubicBezTo>
                  <a:pt x="151" y="55"/>
                  <a:pt x="151" y="55"/>
                  <a:pt x="151" y="55"/>
                </a:cubicBezTo>
                <a:close/>
                <a:moveTo>
                  <a:pt x="136" y="30"/>
                </a:moveTo>
                <a:cubicBezTo>
                  <a:pt x="158" y="42"/>
                  <a:pt x="158" y="42"/>
                  <a:pt x="158" y="42"/>
                </a:cubicBezTo>
                <a:cubicBezTo>
                  <a:pt x="158" y="16"/>
                  <a:pt x="158" y="16"/>
                  <a:pt x="158" y="16"/>
                </a:cubicBezTo>
                <a:cubicBezTo>
                  <a:pt x="151" y="18"/>
                  <a:pt x="144" y="22"/>
                  <a:pt x="139" y="27"/>
                </a:cubicBezTo>
                <a:cubicBezTo>
                  <a:pt x="138" y="28"/>
                  <a:pt x="137" y="29"/>
                  <a:pt x="136" y="30"/>
                </a:cubicBezTo>
                <a:close/>
                <a:moveTo>
                  <a:pt x="181" y="55"/>
                </a:moveTo>
                <a:cubicBezTo>
                  <a:pt x="202" y="67"/>
                  <a:pt x="202" y="67"/>
                  <a:pt x="202" y="67"/>
                </a:cubicBezTo>
                <a:cubicBezTo>
                  <a:pt x="203" y="63"/>
                  <a:pt x="204" y="59"/>
                  <a:pt x="204" y="54"/>
                </a:cubicBezTo>
                <a:cubicBezTo>
                  <a:pt x="204" y="50"/>
                  <a:pt x="204" y="46"/>
                  <a:pt x="202" y="43"/>
                </a:cubicBezTo>
                <a:cubicBezTo>
                  <a:pt x="181" y="55"/>
                  <a:pt x="181" y="55"/>
                  <a:pt x="181" y="55"/>
                </a:cubicBezTo>
                <a:close/>
                <a:moveTo>
                  <a:pt x="158" y="68"/>
                </a:moveTo>
                <a:cubicBezTo>
                  <a:pt x="138" y="80"/>
                  <a:pt x="138" y="80"/>
                  <a:pt x="138" y="80"/>
                </a:cubicBezTo>
                <a:cubicBezTo>
                  <a:pt x="138" y="80"/>
                  <a:pt x="138" y="81"/>
                  <a:pt x="139" y="81"/>
                </a:cubicBezTo>
                <a:cubicBezTo>
                  <a:pt x="144" y="86"/>
                  <a:pt x="151" y="90"/>
                  <a:pt x="158" y="91"/>
                </a:cubicBezTo>
                <a:cubicBezTo>
                  <a:pt x="158" y="68"/>
                  <a:pt x="158" y="68"/>
                  <a:pt x="158" y="68"/>
                </a:cubicBezTo>
                <a:close/>
                <a:moveTo>
                  <a:pt x="173" y="42"/>
                </a:moveTo>
                <a:cubicBezTo>
                  <a:pt x="195" y="30"/>
                  <a:pt x="195" y="30"/>
                  <a:pt x="195" y="30"/>
                </a:cubicBezTo>
                <a:cubicBezTo>
                  <a:pt x="195" y="29"/>
                  <a:pt x="194" y="28"/>
                  <a:pt x="193" y="27"/>
                </a:cubicBezTo>
                <a:cubicBezTo>
                  <a:pt x="188" y="22"/>
                  <a:pt x="181" y="18"/>
                  <a:pt x="173" y="16"/>
                </a:cubicBezTo>
                <a:cubicBezTo>
                  <a:pt x="173" y="42"/>
                  <a:pt x="173" y="42"/>
                  <a:pt x="173" y="42"/>
                </a:cubicBezTo>
                <a:close/>
                <a:moveTo>
                  <a:pt x="90" y="87"/>
                </a:moveTo>
                <a:cubicBezTo>
                  <a:pt x="75" y="78"/>
                  <a:pt x="75" y="78"/>
                  <a:pt x="75" y="78"/>
                </a:cubicBezTo>
                <a:cubicBezTo>
                  <a:pt x="75" y="96"/>
                  <a:pt x="75" y="96"/>
                  <a:pt x="75" y="96"/>
                </a:cubicBezTo>
                <a:cubicBezTo>
                  <a:pt x="81" y="95"/>
                  <a:pt x="86" y="92"/>
                  <a:pt x="90" y="88"/>
                </a:cubicBezTo>
                <a:cubicBezTo>
                  <a:pt x="90" y="88"/>
                  <a:pt x="90" y="88"/>
                  <a:pt x="90" y="87"/>
                </a:cubicBezTo>
                <a:close/>
                <a:moveTo>
                  <a:pt x="59" y="69"/>
                </a:moveTo>
                <a:cubicBezTo>
                  <a:pt x="43" y="60"/>
                  <a:pt x="43" y="60"/>
                  <a:pt x="43" y="60"/>
                </a:cubicBezTo>
                <a:cubicBezTo>
                  <a:pt x="42" y="62"/>
                  <a:pt x="41" y="65"/>
                  <a:pt x="41" y="68"/>
                </a:cubicBezTo>
                <a:cubicBezTo>
                  <a:pt x="41" y="72"/>
                  <a:pt x="42" y="75"/>
                  <a:pt x="43" y="78"/>
                </a:cubicBezTo>
                <a:cubicBezTo>
                  <a:pt x="59" y="69"/>
                  <a:pt x="59" y="69"/>
                  <a:pt x="59" y="69"/>
                </a:cubicBezTo>
                <a:close/>
                <a:moveTo>
                  <a:pt x="48" y="50"/>
                </a:moveTo>
                <a:cubicBezTo>
                  <a:pt x="64" y="60"/>
                  <a:pt x="64" y="60"/>
                  <a:pt x="64" y="60"/>
                </a:cubicBezTo>
                <a:cubicBezTo>
                  <a:pt x="64" y="40"/>
                  <a:pt x="64" y="40"/>
                  <a:pt x="64" y="40"/>
                </a:cubicBezTo>
                <a:cubicBezTo>
                  <a:pt x="59" y="42"/>
                  <a:pt x="54" y="44"/>
                  <a:pt x="50" y="48"/>
                </a:cubicBezTo>
                <a:cubicBezTo>
                  <a:pt x="49" y="49"/>
                  <a:pt x="48" y="50"/>
                  <a:pt x="48" y="50"/>
                </a:cubicBezTo>
                <a:close/>
                <a:moveTo>
                  <a:pt x="80" y="69"/>
                </a:moveTo>
                <a:cubicBezTo>
                  <a:pt x="96" y="78"/>
                  <a:pt x="96" y="78"/>
                  <a:pt x="96" y="78"/>
                </a:cubicBezTo>
                <a:cubicBezTo>
                  <a:pt x="97" y="75"/>
                  <a:pt x="98" y="72"/>
                  <a:pt x="98" y="68"/>
                </a:cubicBezTo>
                <a:cubicBezTo>
                  <a:pt x="98" y="65"/>
                  <a:pt x="97" y="62"/>
                  <a:pt x="97" y="60"/>
                </a:cubicBezTo>
                <a:cubicBezTo>
                  <a:pt x="80" y="69"/>
                  <a:pt x="80" y="69"/>
                  <a:pt x="80" y="69"/>
                </a:cubicBezTo>
                <a:close/>
                <a:moveTo>
                  <a:pt x="64" y="79"/>
                </a:moveTo>
                <a:cubicBezTo>
                  <a:pt x="49" y="87"/>
                  <a:pt x="49" y="87"/>
                  <a:pt x="49" y="87"/>
                </a:cubicBezTo>
                <a:cubicBezTo>
                  <a:pt x="49" y="88"/>
                  <a:pt x="49" y="88"/>
                  <a:pt x="50" y="88"/>
                </a:cubicBezTo>
                <a:cubicBezTo>
                  <a:pt x="54" y="92"/>
                  <a:pt x="59" y="95"/>
                  <a:pt x="64" y="96"/>
                </a:cubicBezTo>
                <a:cubicBezTo>
                  <a:pt x="64" y="79"/>
                  <a:pt x="64" y="79"/>
                  <a:pt x="64" y="79"/>
                </a:cubicBezTo>
                <a:close/>
                <a:moveTo>
                  <a:pt x="75" y="60"/>
                </a:moveTo>
                <a:cubicBezTo>
                  <a:pt x="91" y="50"/>
                  <a:pt x="91" y="50"/>
                  <a:pt x="91" y="50"/>
                </a:cubicBezTo>
                <a:cubicBezTo>
                  <a:pt x="91" y="50"/>
                  <a:pt x="90" y="49"/>
                  <a:pt x="90" y="48"/>
                </a:cubicBezTo>
                <a:cubicBezTo>
                  <a:pt x="86" y="44"/>
                  <a:pt x="81" y="42"/>
                  <a:pt x="75" y="40"/>
                </a:cubicBezTo>
                <a:lnTo>
                  <a:pt x="75" y="60"/>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sp>
        <p:nvSpPr>
          <p:cNvPr id="82" name="Freeform 114"/>
          <p:cNvSpPr>
            <a:spLocks noEditPoints="1"/>
          </p:cNvSpPr>
          <p:nvPr/>
        </p:nvSpPr>
        <p:spPr bwMode="auto">
          <a:xfrm>
            <a:off x="4791159" y="3429000"/>
            <a:ext cx="586348" cy="457638"/>
          </a:xfrm>
          <a:custGeom>
            <a:avLst/>
            <a:gdLst>
              <a:gd name="T0" fmla="*/ 6 w 260"/>
              <a:gd name="T1" fmla="*/ 111 h 203"/>
              <a:gd name="T2" fmla="*/ 28 w 260"/>
              <a:gd name="T3" fmla="*/ 106 h 203"/>
              <a:gd name="T4" fmla="*/ 28 w 260"/>
              <a:gd name="T5" fmla="*/ 103 h 203"/>
              <a:gd name="T6" fmla="*/ 38 w 260"/>
              <a:gd name="T7" fmla="*/ 90 h 203"/>
              <a:gd name="T8" fmla="*/ 59 w 260"/>
              <a:gd name="T9" fmla="*/ 41 h 203"/>
              <a:gd name="T10" fmla="*/ 51 w 260"/>
              <a:gd name="T11" fmla="*/ 35 h 203"/>
              <a:gd name="T12" fmla="*/ 87 w 260"/>
              <a:gd name="T13" fmla="*/ 9 h 203"/>
              <a:gd name="T14" fmla="*/ 131 w 260"/>
              <a:gd name="T15" fmla="*/ 0 h 203"/>
              <a:gd name="T16" fmla="*/ 173 w 260"/>
              <a:gd name="T17" fmla="*/ 9 h 203"/>
              <a:gd name="T18" fmla="*/ 207 w 260"/>
              <a:gd name="T19" fmla="*/ 34 h 203"/>
              <a:gd name="T20" fmla="*/ 201 w 260"/>
              <a:gd name="T21" fmla="*/ 40 h 203"/>
              <a:gd name="T22" fmla="*/ 225 w 260"/>
              <a:gd name="T23" fmla="*/ 91 h 203"/>
              <a:gd name="T24" fmla="*/ 232 w 260"/>
              <a:gd name="T25" fmla="*/ 103 h 203"/>
              <a:gd name="T26" fmla="*/ 232 w 260"/>
              <a:gd name="T27" fmla="*/ 106 h 203"/>
              <a:gd name="T28" fmla="*/ 254 w 260"/>
              <a:gd name="T29" fmla="*/ 111 h 203"/>
              <a:gd name="T30" fmla="*/ 254 w 260"/>
              <a:gd name="T31" fmla="*/ 177 h 203"/>
              <a:gd name="T32" fmla="*/ 232 w 260"/>
              <a:gd name="T33" fmla="*/ 184 h 203"/>
              <a:gd name="T34" fmla="*/ 232 w 260"/>
              <a:gd name="T35" fmla="*/ 189 h 203"/>
              <a:gd name="T36" fmla="*/ 219 w 260"/>
              <a:gd name="T37" fmla="*/ 203 h 203"/>
              <a:gd name="T38" fmla="*/ 219 w 260"/>
              <a:gd name="T39" fmla="*/ 203 h 203"/>
              <a:gd name="T40" fmla="*/ 206 w 260"/>
              <a:gd name="T41" fmla="*/ 189 h 203"/>
              <a:gd name="T42" fmla="*/ 206 w 260"/>
              <a:gd name="T43" fmla="*/ 103 h 203"/>
              <a:gd name="T44" fmla="*/ 211 w 260"/>
              <a:gd name="T45" fmla="*/ 93 h 203"/>
              <a:gd name="T46" fmla="*/ 190 w 260"/>
              <a:gd name="T47" fmla="*/ 50 h 203"/>
              <a:gd name="T48" fmla="*/ 184 w 260"/>
              <a:gd name="T49" fmla="*/ 56 h 203"/>
              <a:gd name="T50" fmla="*/ 159 w 260"/>
              <a:gd name="T51" fmla="*/ 39 h 203"/>
              <a:gd name="T52" fmla="*/ 130 w 260"/>
              <a:gd name="T53" fmla="*/ 32 h 203"/>
              <a:gd name="T54" fmla="*/ 100 w 260"/>
              <a:gd name="T55" fmla="*/ 39 h 203"/>
              <a:gd name="T56" fmla="*/ 76 w 260"/>
              <a:gd name="T57" fmla="*/ 56 h 203"/>
              <a:gd name="T58" fmla="*/ 70 w 260"/>
              <a:gd name="T59" fmla="*/ 51 h 203"/>
              <a:gd name="T60" fmla="*/ 52 w 260"/>
              <a:gd name="T61" fmla="*/ 96 h 203"/>
              <a:gd name="T62" fmla="*/ 54 w 260"/>
              <a:gd name="T63" fmla="*/ 103 h 203"/>
              <a:gd name="T64" fmla="*/ 54 w 260"/>
              <a:gd name="T65" fmla="*/ 189 h 203"/>
              <a:gd name="T66" fmla="*/ 41 w 260"/>
              <a:gd name="T67" fmla="*/ 203 h 203"/>
              <a:gd name="T68" fmla="*/ 41 w 260"/>
              <a:gd name="T69" fmla="*/ 203 h 203"/>
              <a:gd name="T70" fmla="*/ 28 w 260"/>
              <a:gd name="T71" fmla="*/ 189 h 203"/>
              <a:gd name="T72" fmla="*/ 28 w 260"/>
              <a:gd name="T73" fmla="*/ 184 h 203"/>
              <a:gd name="T74" fmla="*/ 6 w 260"/>
              <a:gd name="T75" fmla="*/ 177 h 203"/>
              <a:gd name="T76" fmla="*/ 6 w 260"/>
              <a:gd name="T77" fmla="*/ 111 h 203"/>
              <a:gd name="T78" fmla="*/ 201 w 260"/>
              <a:gd name="T79" fmla="*/ 113 h 203"/>
              <a:gd name="T80" fmla="*/ 194 w 260"/>
              <a:gd name="T81" fmla="*/ 120 h 203"/>
              <a:gd name="T82" fmla="*/ 194 w 260"/>
              <a:gd name="T83" fmla="*/ 171 h 203"/>
              <a:gd name="T84" fmla="*/ 201 w 260"/>
              <a:gd name="T85" fmla="*/ 177 h 203"/>
              <a:gd name="T86" fmla="*/ 201 w 260"/>
              <a:gd name="T87" fmla="*/ 113 h 203"/>
              <a:gd name="T88" fmla="*/ 60 w 260"/>
              <a:gd name="T89" fmla="*/ 113 h 203"/>
              <a:gd name="T90" fmla="*/ 60 w 260"/>
              <a:gd name="T91" fmla="*/ 177 h 203"/>
              <a:gd name="T92" fmla="*/ 66 w 260"/>
              <a:gd name="T93" fmla="*/ 171 h 203"/>
              <a:gd name="T94" fmla="*/ 66 w 260"/>
              <a:gd name="T95" fmla="*/ 120 h 203"/>
              <a:gd name="T96" fmla="*/ 60 w 260"/>
              <a:gd name="T97" fmla="*/ 11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0" h="203">
                <a:moveTo>
                  <a:pt x="6" y="111"/>
                </a:moveTo>
                <a:cubicBezTo>
                  <a:pt x="28" y="106"/>
                  <a:pt x="28" y="106"/>
                  <a:pt x="28" y="106"/>
                </a:cubicBezTo>
                <a:cubicBezTo>
                  <a:pt x="28" y="103"/>
                  <a:pt x="28" y="103"/>
                  <a:pt x="28" y="103"/>
                </a:cubicBezTo>
                <a:cubicBezTo>
                  <a:pt x="28" y="97"/>
                  <a:pt x="32" y="92"/>
                  <a:pt x="38" y="90"/>
                </a:cubicBezTo>
                <a:cubicBezTo>
                  <a:pt x="40" y="70"/>
                  <a:pt x="48" y="54"/>
                  <a:pt x="59" y="41"/>
                </a:cubicBezTo>
                <a:cubicBezTo>
                  <a:pt x="51" y="35"/>
                  <a:pt x="51" y="35"/>
                  <a:pt x="51" y="35"/>
                </a:cubicBezTo>
                <a:cubicBezTo>
                  <a:pt x="61" y="24"/>
                  <a:pt x="73" y="15"/>
                  <a:pt x="87" y="9"/>
                </a:cubicBezTo>
                <a:cubicBezTo>
                  <a:pt x="101" y="3"/>
                  <a:pt x="116" y="0"/>
                  <a:pt x="131" y="0"/>
                </a:cubicBezTo>
                <a:cubicBezTo>
                  <a:pt x="144" y="0"/>
                  <a:pt x="159" y="3"/>
                  <a:pt x="173" y="9"/>
                </a:cubicBezTo>
                <a:cubicBezTo>
                  <a:pt x="185" y="15"/>
                  <a:pt x="197" y="23"/>
                  <a:pt x="207" y="34"/>
                </a:cubicBezTo>
                <a:cubicBezTo>
                  <a:pt x="201" y="40"/>
                  <a:pt x="201" y="40"/>
                  <a:pt x="201" y="40"/>
                </a:cubicBezTo>
                <a:cubicBezTo>
                  <a:pt x="213" y="53"/>
                  <a:pt x="222" y="70"/>
                  <a:pt x="225" y="91"/>
                </a:cubicBezTo>
                <a:cubicBezTo>
                  <a:pt x="229" y="93"/>
                  <a:pt x="232" y="98"/>
                  <a:pt x="232" y="103"/>
                </a:cubicBezTo>
                <a:cubicBezTo>
                  <a:pt x="232" y="106"/>
                  <a:pt x="232" y="106"/>
                  <a:pt x="232" y="106"/>
                </a:cubicBezTo>
                <a:cubicBezTo>
                  <a:pt x="254" y="111"/>
                  <a:pt x="254" y="111"/>
                  <a:pt x="254" y="111"/>
                </a:cubicBezTo>
                <a:cubicBezTo>
                  <a:pt x="260" y="133"/>
                  <a:pt x="260" y="155"/>
                  <a:pt x="254" y="177"/>
                </a:cubicBezTo>
                <a:cubicBezTo>
                  <a:pt x="232" y="184"/>
                  <a:pt x="232" y="184"/>
                  <a:pt x="232" y="184"/>
                </a:cubicBezTo>
                <a:cubicBezTo>
                  <a:pt x="232" y="189"/>
                  <a:pt x="232" y="189"/>
                  <a:pt x="232" y="189"/>
                </a:cubicBezTo>
                <a:cubicBezTo>
                  <a:pt x="232" y="197"/>
                  <a:pt x="227" y="203"/>
                  <a:pt x="219" y="203"/>
                </a:cubicBezTo>
                <a:cubicBezTo>
                  <a:pt x="219" y="203"/>
                  <a:pt x="219" y="203"/>
                  <a:pt x="219" y="203"/>
                </a:cubicBezTo>
                <a:cubicBezTo>
                  <a:pt x="212" y="203"/>
                  <a:pt x="206" y="197"/>
                  <a:pt x="206" y="189"/>
                </a:cubicBezTo>
                <a:cubicBezTo>
                  <a:pt x="206" y="103"/>
                  <a:pt x="206" y="103"/>
                  <a:pt x="206" y="103"/>
                </a:cubicBezTo>
                <a:cubicBezTo>
                  <a:pt x="206" y="99"/>
                  <a:pt x="208" y="95"/>
                  <a:pt x="211" y="93"/>
                </a:cubicBezTo>
                <a:cubicBezTo>
                  <a:pt x="208" y="75"/>
                  <a:pt x="200" y="61"/>
                  <a:pt x="190" y="50"/>
                </a:cubicBezTo>
                <a:cubicBezTo>
                  <a:pt x="184" y="56"/>
                  <a:pt x="184" y="56"/>
                  <a:pt x="184" y="56"/>
                </a:cubicBezTo>
                <a:cubicBezTo>
                  <a:pt x="177" y="49"/>
                  <a:pt x="168" y="43"/>
                  <a:pt x="159" y="39"/>
                </a:cubicBezTo>
                <a:cubicBezTo>
                  <a:pt x="150" y="35"/>
                  <a:pt x="139" y="33"/>
                  <a:pt x="130" y="32"/>
                </a:cubicBezTo>
                <a:cubicBezTo>
                  <a:pt x="120" y="32"/>
                  <a:pt x="110" y="34"/>
                  <a:pt x="100" y="39"/>
                </a:cubicBezTo>
                <a:cubicBezTo>
                  <a:pt x="91" y="43"/>
                  <a:pt x="83" y="49"/>
                  <a:pt x="76" y="56"/>
                </a:cubicBezTo>
                <a:cubicBezTo>
                  <a:pt x="70" y="51"/>
                  <a:pt x="70" y="51"/>
                  <a:pt x="70" y="51"/>
                </a:cubicBezTo>
                <a:cubicBezTo>
                  <a:pt x="60" y="62"/>
                  <a:pt x="53" y="77"/>
                  <a:pt x="52" y="96"/>
                </a:cubicBezTo>
                <a:cubicBezTo>
                  <a:pt x="53" y="98"/>
                  <a:pt x="54" y="100"/>
                  <a:pt x="54" y="103"/>
                </a:cubicBezTo>
                <a:cubicBezTo>
                  <a:pt x="54" y="189"/>
                  <a:pt x="54" y="189"/>
                  <a:pt x="54" y="189"/>
                </a:cubicBezTo>
                <a:cubicBezTo>
                  <a:pt x="54" y="197"/>
                  <a:pt x="48" y="203"/>
                  <a:pt x="41" y="203"/>
                </a:cubicBezTo>
                <a:cubicBezTo>
                  <a:pt x="41" y="203"/>
                  <a:pt x="41" y="203"/>
                  <a:pt x="41" y="203"/>
                </a:cubicBezTo>
                <a:cubicBezTo>
                  <a:pt x="34" y="203"/>
                  <a:pt x="28" y="197"/>
                  <a:pt x="28" y="189"/>
                </a:cubicBezTo>
                <a:cubicBezTo>
                  <a:pt x="28" y="184"/>
                  <a:pt x="28" y="184"/>
                  <a:pt x="28" y="184"/>
                </a:cubicBezTo>
                <a:cubicBezTo>
                  <a:pt x="6" y="177"/>
                  <a:pt x="6" y="177"/>
                  <a:pt x="6" y="177"/>
                </a:cubicBezTo>
                <a:cubicBezTo>
                  <a:pt x="0" y="155"/>
                  <a:pt x="0" y="133"/>
                  <a:pt x="6" y="111"/>
                </a:cubicBezTo>
                <a:close/>
                <a:moveTo>
                  <a:pt x="201" y="113"/>
                </a:moveTo>
                <a:cubicBezTo>
                  <a:pt x="194" y="120"/>
                  <a:pt x="194" y="120"/>
                  <a:pt x="194" y="120"/>
                </a:cubicBezTo>
                <a:cubicBezTo>
                  <a:pt x="194" y="171"/>
                  <a:pt x="194" y="171"/>
                  <a:pt x="194" y="171"/>
                </a:cubicBezTo>
                <a:cubicBezTo>
                  <a:pt x="201" y="177"/>
                  <a:pt x="201" y="177"/>
                  <a:pt x="201" y="177"/>
                </a:cubicBezTo>
                <a:cubicBezTo>
                  <a:pt x="201" y="113"/>
                  <a:pt x="201" y="113"/>
                  <a:pt x="201" y="113"/>
                </a:cubicBezTo>
                <a:close/>
                <a:moveTo>
                  <a:pt x="60" y="113"/>
                </a:moveTo>
                <a:cubicBezTo>
                  <a:pt x="60" y="177"/>
                  <a:pt x="60" y="177"/>
                  <a:pt x="60" y="177"/>
                </a:cubicBezTo>
                <a:cubicBezTo>
                  <a:pt x="66" y="171"/>
                  <a:pt x="66" y="171"/>
                  <a:pt x="66" y="171"/>
                </a:cubicBezTo>
                <a:cubicBezTo>
                  <a:pt x="66" y="120"/>
                  <a:pt x="66" y="120"/>
                  <a:pt x="66" y="120"/>
                </a:cubicBezTo>
                <a:lnTo>
                  <a:pt x="60" y="113"/>
                </a:lnTo>
                <a:close/>
              </a:path>
            </a:pathLst>
          </a:custGeom>
          <a:solidFill>
            <a:schemeClr val="bg1"/>
          </a:solidFill>
          <a:ln>
            <a:noFill/>
          </a:ln>
        </p:spPr>
        <p:txBody>
          <a:bodyPr vert="horz" wrap="square" lIns="68580" tIns="34290" rIns="68580" bIns="34290" numCol="1" anchor="t" anchorCtr="0" compatLnSpc="1"/>
          <a:lstStyle/>
          <a:p>
            <a:endParaRPr lang="zh-CN" altLang="en-US">
              <a:solidFill>
                <a:prstClr val="black"/>
              </a:solidFill>
              <a:latin typeface="Arial" panose="020B0604020202020204" pitchFamily="34" charset="0"/>
              <a:cs typeface="Arial" panose="020B0604020202020204" pitchFamily="34" charset="0"/>
              <a:sym typeface="Arial" panose="020B0604020202020204" pitchFamily="34" charset="0"/>
            </a:endParaRPr>
          </a:p>
        </p:txBody>
      </p:sp>
      <p:cxnSp>
        <p:nvCxnSpPr>
          <p:cNvPr id="85" name="直接连接符 84"/>
          <p:cNvCxnSpPr/>
          <p:nvPr/>
        </p:nvCxnSpPr>
        <p:spPr>
          <a:xfrm>
            <a:off x="9054033" y="2204864"/>
            <a:ext cx="0" cy="72008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9054033" y="4221088"/>
            <a:ext cx="0" cy="792088"/>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057593" y="2204864"/>
            <a:ext cx="0" cy="72008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057593" y="4221088"/>
            <a:ext cx="0" cy="792088"/>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076393" y="2204864"/>
            <a:ext cx="0" cy="72008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5076393" y="4221088"/>
            <a:ext cx="0" cy="792088"/>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3080679" y="2204864"/>
            <a:ext cx="0" cy="720080"/>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3080679" y="4221088"/>
            <a:ext cx="0" cy="792088"/>
          </a:xfrm>
          <a:prstGeom prst="line">
            <a:avLst/>
          </a:prstGeom>
          <a:ln w="12700">
            <a:solidFill>
              <a:srgbClr val="A6A6A6"/>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031549" y="3212976"/>
            <a:ext cx="720080" cy="720080"/>
            <a:chOff x="1028852" y="3242692"/>
            <a:chExt cx="720080" cy="720080"/>
          </a:xfrm>
        </p:grpSpPr>
        <p:sp>
          <p:nvSpPr>
            <p:cNvPr id="94" name="椭圆 93"/>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Arial" panose="020B0604020202020204" pitchFamily="34" charset="0"/>
                <a:cs typeface="Arial" panose="020B0604020202020204" pitchFamily="34" charset="0"/>
                <a:sym typeface="Arial" panose="020B0604020202020204" pitchFamily="34" charset="0"/>
              </a:endParaRPr>
            </a:p>
          </p:txBody>
        </p:sp>
        <p:sp>
          <p:nvSpPr>
            <p:cNvPr id="95" name="文本框 113"/>
            <p:cNvSpPr txBox="1"/>
            <p:nvPr/>
          </p:nvSpPr>
          <p:spPr>
            <a:xfrm>
              <a:off x="1141068" y="3371900"/>
              <a:ext cx="527709" cy="461665"/>
            </a:xfrm>
            <a:prstGeom prst="rect">
              <a:avLst/>
            </a:prstGeom>
            <a:noFill/>
          </p:spPr>
          <p:txBody>
            <a:bodyPr wrap="none" rtlCol="0">
              <a:spAutoFit/>
            </a:bodyPr>
            <a:lstStyle/>
            <a:p>
              <a:r>
                <a:rPr lang="en-US" altLang="zh-CN" sz="2400" b="1" dirty="0">
                  <a:solidFill>
                    <a:srgbClr val="FF6D67"/>
                  </a:solidFill>
                  <a:latin typeface="Arial" panose="020B0604020202020204" pitchFamily="34" charset="0"/>
                  <a:cs typeface="Arial" panose="020B0604020202020204" pitchFamily="34" charset="0"/>
                  <a:sym typeface="Arial" panose="020B0604020202020204" pitchFamily="34" charset="0"/>
                </a:rPr>
                <a:t>02</a:t>
              </a:r>
              <a:endParaRPr lang="zh-CN" altLang="en-US" sz="2400" b="1" dirty="0">
                <a:solidFill>
                  <a:srgbClr val="FF6D67"/>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96" name="组合 95"/>
          <p:cNvGrpSpPr/>
          <p:nvPr/>
        </p:nvGrpSpPr>
        <p:grpSpPr>
          <a:xfrm>
            <a:off x="6017893" y="3212976"/>
            <a:ext cx="720080" cy="720080"/>
            <a:chOff x="1028852" y="3242692"/>
            <a:chExt cx="720080" cy="720080"/>
          </a:xfrm>
        </p:grpSpPr>
        <p:sp>
          <p:nvSpPr>
            <p:cNvPr id="97" name="椭圆 96"/>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C058"/>
                </a:solidFill>
                <a:latin typeface="Arial" panose="020B0604020202020204" pitchFamily="34" charset="0"/>
                <a:cs typeface="Arial" panose="020B0604020202020204" pitchFamily="34" charset="0"/>
                <a:sym typeface="Arial" panose="020B0604020202020204" pitchFamily="34" charset="0"/>
              </a:endParaRPr>
            </a:p>
          </p:txBody>
        </p:sp>
        <p:sp>
          <p:nvSpPr>
            <p:cNvPr id="98" name="文本框 116"/>
            <p:cNvSpPr txBox="1"/>
            <p:nvPr/>
          </p:nvSpPr>
          <p:spPr>
            <a:xfrm>
              <a:off x="1141068" y="3371900"/>
              <a:ext cx="527709" cy="461665"/>
            </a:xfrm>
            <a:prstGeom prst="rect">
              <a:avLst/>
            </a:prstGeom>
            <a:noFill/>
          </p:spPr>
          <p:txBody>
            <a:bodyPr wrap="none" rtlCol="0">
              <a:spAutoFit/>
            </a:bodyPr>
            <a:lstStyle/>
            <a:p>
              <a:r>
                <a:rPr lang="en-US" altLang="zh-CN" sz="2400" b="1" dirty="0">
                  <a:solidFill>
                    <a:srgbClr val="F5C058"/>
                  </a:solidFill>
                  <a:latin typeface="Arial" panose="020B0604020202020204" pitchFamily="34" charset="0"/>
                  <a:cs typeface="Arial" panose="020B0604020202020204" pitchFamily="34" charset="0"/>
                  <a:sym typeface="Arial" panose="020B0604020202020204" pitchFamily="34" charset="0"/>
                </a:rPr>
                <a:t>03</a:t>
              </a:r>
              <a:endParaRPr lang="zh-CN" altLang="en-US" sz="2400" b="1" dirty="0">
                <a:solidFill>
                  <a:srgbClr val="F5C058"/>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99" name="组合 98"/>
          <p:cNvGrpSpPr/>
          <p:nvPr/>
        </p:nvGrpSpPr>
        <p:grpSpPr>
          <a:xfrm>
            <a:off x="8060500" y="3212976"/>
            <a:ext cx="720080" cy="720080"/>
            <a:chOff x="1028852" y="3242692"/>
            <a:chExt cx="720080" cy="720080"/>
          </a:xfrm>
        </p:grpSpPr>
        <p:sp>
          <p:nvSpPr>
            <p:cNvPr id="100" name="椭圆 99"/>
            <p:cNvSpPr/>
            <p:nvPr/>
          </p:nvSpPr>
          <p:spPr>
            <a:xfrm>
              <a:off x="1028852" y="3242692"/>
              <a:ext cx="720080" cy="72008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779E"/>
                </a:solidFill>
                <a:latin typeface="Arial" panose="020B0604020202020204" pitchFamily="34" charset="0"/>
                <a:cs typeface="Arial" panose="020B0604020202020204" pitchFamily="34" charset="0"/>
                <a:sym typeface="Arial" panose="020B0604020202020204" pitchFamily="34" charset="0"/>
              </a:endParaRPr>
            </a:p>
          </p:txBody>
        </p:sp>
        <p:sp>
          <p:nvSpPr>
            <p:cNvPr id="101" name="文本框 119"/>
            <p:cNvSpPr txBox="1"/>
            <p:nvPr/>
          </p:nvSpPr>
          <p:spPr>
            <a:xfrm>
              <a:off x="1141068" y="3371900"/>
              <a:ext cx="527709" cy="461665"/>
            </a:xfrm>
            <a:prstGeom prst="rect">
              <a:avLst/>
            </a:prstGeom>
            <a:noFill/>
          </p:spPr>
          <p:txBody>
            <a:bodyPr wrap="none" rtlCol="0">
              <a:spAutoFit/>
            </a:bodyPr>
            <a:lstStyle/>
            <a:p>
              <a:r>
                <a:rPr lang="en-US" altLang="zh-CN" sz="2400" b="1" dirty="0">
                  <a:solidFill>
                    <a:srgbClr val="5E779E"/>
                  </a:solidFill>
                  <a:latin typeface="Arial" panose="020B0604020202020204" pitchFamily="34" charset="0"/>
                  <a:cs typeface="Arial" panose="020B0604020202020204" pitchFamily="34" charset="0"/>
                  <a:sym typeface="Arial" panose="020B0604020202020204" pitchFamily="34" charset="0"/>
                </a:rPr>
                <a:t>04</a:t>
              </a:r>
              <a:endParaRPr lang="zh-CN" altLang="en-US" sz="2400" b="1" dirty="0">
                <a:solidFill>
                  <a:srgbClr val="5E779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4266725" y="1484784"/>
            <a:ext cx="1620000" cy="663570"/>
            <a:chOff x="4266725" y="1484784"/>
            <a:chExt cx="1620000" cy="663570"/>
          </a:xfrm>
        </p:grpSpPr>
        <p:sp>
          <p:nvSpPr>
            <p:cNvPr id="46" name="任意多边形 45"/>
            <p:cNvSpPr/>
            <p:nvPr/>
          </p:nvSpPr>
          <p:spPr>
            <a:xfrm>
              <a:off x="42667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105" name="文本框 95"/>
            <p:cNvSpPr txBox="1"/>
            <p:nvPr/>
          </p:nvSpPr>
          <p:spPr>
            <a:xfrm>
              <a:off x="4513710" y="1570966"/>
              <a:ext cx="1154996"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 name="组合 7"/>
          <p:cNvGrpSpPr/>
          <p:nvPr/>
        </p:nvGrpSpPr>
        <p:grpSpPr>
          <a:xfrm>
            <a:off x="6254275" y="1484784"/>
            <a:ext cx="1620000" cy="663570"/>
            <a:chOff x="6254275" y="1484784"/>
            <a:chExt cx="1620000" cy="663570"/>
          </a:xfrm>
        </p:grpSpPr>
        <p:sp>
          <p:nvSpPr>
            <p:cNvPr id="47" name="任意多边形 46"/>
            <p:cNvSpPr/>
            <p:nvPr/>
          </p:nvSpPr>
          <p:spPr>
            <a:xfrm>
              <a:off x="625427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106" name="文本框 95"/>
            <p:cNvSpPr txBox="1"/>
            <p:nvPr/>
          </p:nvSpPr>
          <p:spPr>
            <a:xfrm>
              <a:off x="6485802" y="1570966"/>
              <a:ext cx="1154996"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3" name="组合 142"/>
          <p:cNvGrpSpPr/>
          <p:nvPr/>
        </p:nvGrpSpPr>
        <p:grpSpPr>
          <a:xfrm>
            <a:off x="8241825" y="1484784"/>
            <a:ext cx="1620000" cy="663570"/>
            <a:chOff x="8241825" y="1484784"/>
            <a:chExt cx="1620000" cy="663570"/>
          </a:xfrm>
        </p:grpSpPr>
        <p:sp>
          <p:nvSpPr>
            <p:cNvPr id="48" name="任意多边形 47"/>
            <p:cNvSpPr/>
            <p:nvPr/>
          </p:nvSpPr>
          <p:spPr>
            <a:xfrm>
              <a:off x="8241825" y="1484784"/>
              <a:ext cx="1620000" cy="663570"/>
            </a:xfrm>
            <a:custGeom>
              <a:avLst/>
              <a:gdLst>
                <a:gd name="connsiteX0" fmla="*/ 65020 w 1656184"/>
                <a:gd name="connsiteY0" fmla="*/ 0 h 663570"/>
                <a:gd name="connsiteX1" fmla="*/ 1591164 w 1656184"/>
                <a:gd name="connsiteY1" fmla="*/ 0 h 663570"/>
                <a:gd name="connsiteX2" fmla="*/ 1656184 w 1656184"/>
                <a:gd name="connsiteY2" fmla="*/ 65020 h 663570"/>
                <a:gd name="connsiteX3" fmla="*/ 1656184 w 1656184"/>
                <a:gd name="connsiteY3" fmla="*/ 511044 h 663570"/>
                <a:gd name="connsiteX4" fmla="*/ 1591164 w 1656184"/>
                <a:gd name="connsiteY4" fmla="*/ 576064 h 663570"/>
                <a:gd name="connsiteX5" fmla="*/ 893328 w 1656184"/>
                <a:gd name="connsiteY5" fmla="*/ 576064 h 663570"/>
                <a:gd name="connsiteX6" fmla="*/ 828092 w 1656184"/>
                <a:gd name="connsiteY6" fmla="*/ 663570 h 663570"/>
                <a:gd name="connsiteX7" fmla="*/ 762856 w 1656184"/>
                <a:gd name="connsiteY7" fmla="*/ 576064 h 663570"/>
                <a:gd name="connsiteX8" fmla="*/ 65020 w 1656184"/>
                <a:gd name="connsiteY8" fmla="*/ 576064 h 663570"/>
                <a:gd name="connsiteX9" fmla="*/ 0 w 1656184"/>
                <a:gd name="connsiteY9" fmla="*/ 511044 h 663570"/>
                <a:gd name="connsiteX10" fmla="*/ 0 w 1656184"/>
                <a:gd name="connsiteY10" fmla="*/ 65020 h 663570"/>
                <a:gd name="connsiteX11" fmla="*/ 65020 w 1656184"/>
                <a:gd name="connsiteY11" fmla="*/ 0 h 66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6184" h="663570">
                  <a:moveTo>
                    <a:pt x="65020" y="0"/>
                  </a:moveTo>
                  <a:lnTo>
                    <a:pt x="1591164" y="0"/>
                  </a:lnTo>
                  <a:cubicBezTo>
                    <a:pt x="1627074" y="0"/>
                    <a:pt x="1656184" y="29110"/>
                    <a:pt x="1656184" y="65020"/>
                  </a:cubicBezTo>
                  <a:lnTo>
                    <a:pt x="1656184" y="511044"/>
                  </a:lnTo>
                  <a:cubicBezTo>
                    <a:pt x="1656184" y="546954"/>
                    <a:pt x="1627074" y="576064"/>
                    <a:pt x="1591164" y="576064"/>
                  </a:cubicBezTo>
                  <a:lnTo>
                    <a:pt x="893328" y="576064"/>
                  </a:lnTo>
                  <a:lnTo>
                    <a:pt x="828092" y="663570"/>
                  </a:lnTo>
                  <a:lnTo>
                    <a:pt x="762856" y="576064"/>
                  </a:lnTo>
                  <a:lnTo>
                    <a:pt x="65020" y="576064"/>
                  </a:lnTo>
                  <a:cubicBezTo>
                    <a:pt x="29110" y="576064"/>
                    <a:pt x="0" y="546954"/>
                    <a:pt x="0" y="511044"/>
                  </a:cubicBezTo>
                  <a:lnTo>
                    <a:pt x="0" y="65020"/>
                  </a:lnTo>
                  <a:cubicBezTo>
                    <a:pt x="0" y="29110"/>
                    <a:pt x="29110" y="0"/>
                    <a:pt x="65020" y="0"/>
                  </a:cubicBezTo>
                  <a:close/>
                </a:path>
              </a:pathLst>
            </a:cu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sym typeface="Arial" panose="020B0604020202020204" pitchFamily="34" charset="0"/>
              </a:endParaRPr>
            </a:p>
          </p:txBody>
        </p:sp>
        <p:sp>
          <p:nvSpPr>
            <p:cNvPr id="107" name="文本框 95"/>
            <p:cNvSpPr txBox="1"/>
            <p:nvPr/>
          </p:nvSpPr>
          <p:spPr>
            <a:xfrm>
              <a:off x="8474150" y="1570966"/>
              <a:ext cx="1154996" cy="369332"/>
            </a:xfrm>
            <a:prstGeom prst="rect">
              <a:avLst/>
            </a:prstGeom>
            <a:noFill/>
          </p:spPr>
          <p:txBody>
            <a:bodyPr wrap="none" rtlCol="0">
              <a:spAutoFit/>
            </a:bodyPr>
            <a:lstStyle/>
            <a:p>
              <a:r>
                <a:rPr lang="en-US" altLang="zh-CN"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prstClr val="whit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10" name="文本框 49"/>
          <p:cNvSpPr txBox="1"/>
          <p:nvPr/>
        </p:nvSpPr>
        <p:spPr>
          <a:xfrm>
            <a:off x="2164308" y="5085184"/>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2" name="文本框 49"/>
          <p:cNvSpPr txBox="1"/>
          <p:nvPr/>
        </p:nvSpPr>
        <p:spPr>
          <a:xfrm>
            <a:off x="4208511" y="5085184"/>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4" name="文本框 49"/>
          <p:cNvSpPr txBox="1"/>
          <p:nvPr/>
        </p:nvSpPr>
        <p:spPr>
          <a:xfrm>
            <a:off x="6169595" y="5085184"/>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6" name="文本框 49"/>
          <p:cNvSpPr txBox="1"/>
          <p:nvPr/>
        </p:nvSpPr>
        <p:spPr>
          <a:xfrm>
            <a:off x="8240959" y="5085184"/>
            <a:ext cx="1817068" cy="623312"/>
          </a:xfrm>
          <a:prstGeom prst="rect">
            <a:avLst/>
          </a:prstGeom>
          <a:noFill/>
        </p:spPr>
        <p:txBody>
          <a:bodyPr wrap="square" rtlCol="0">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4" name="TextBox 143"/>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Effect transition="in" filter="wipe(up)">
                                      <p:cBhvr>
                                        <p:cTn id="13" dur="500"/>
                                        <p:tgtEl>
                                          <p:spTgt spid="9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 calcmode="lin" valueType="num">
                                      <p:cBhvr>
                                        <p:cTn id="17" dur="500" fill="hold"/>
                                        <p:tgtEl>
                                          <p:spTgt spid="128"/>
                                        </p:tgtEl>
                                        <p:attrNameLst>
                                          <p:attrName>ppt_w</p:attrName>
                                        </p:attrNameLst>
                                      </p:cBhvr>
                                      <p:tavLst>
                                        <p:tav tm="0">
                                          <p:val>
                                            <p:fltVal val="0"/>
                                          </p:val>
                                        </p:tav>
                                        <p:tav tm="100000">
                                          <p:val>
                                            <p:strVal val="#ppt_w"/>
                                          </p:val>
                                        </p:tav>
                                      </p:tavLst>
                                    </p:anim>
                                    <p:anim calcmode="lin" valueType="num">
                                      <p:cBhvr>
                                        <p:cTn id="18" dur="500" fill="hold"/>
                                        <p:tgtEl>
                                          <p:spTgt spid="128"/>
                                        </p:tgtEl>
                                        <p:attrNameLst>
                                          <p:attrName>ppt_h</p:attrName>
                                        </p:attrNameLst>
                                      </p:cBhvr>
                                      <p:tavLst>
                                        <p:tav tm="0">
                                          <p:val>
                                            <p:fltVal val="0"/>
                                          </p:val>
                                        </p:tav>
                                        <p:tav tm="100000">
                                          <p:val>
                                            <p:strVal val="#ppt_h"/>
                                          </p:val>
                                        </p:tav>
                                      </p:tavLst>
                                    </p:anim>
                                    <p:animEffect transition="in" filter="fade">
                                      <p:cBhvr>
                                        <p:cTn id="19" dur="500"/>
                                        <p:tgtEl>
                                          <p:spTgt spid="128"/>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up)">
                                      <p:cBhvr>
                                        <p:cTn id="35" dur="500"/>
                                        <p:tgtEl>
                                          <p:spTgt spid="92"/>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1000"/>
                                        <p:tgtEl>
                                          <p:spTgt spid="110"/>
                                        </p:tgtEl>
                                      </p:cBhvr>
                                    </p:animEffect>
                                    <p:anim calcmode="lin" valueType="num">
                                      <p:cBhvr>
                                        <p:cTn id="40" dur="1000" fill="hold"/>
                                        <p:tgtEl>
                                          <p:spTgt spid="110"/>
                                        </p:tgtEl>
                                        <p:attrNameLst>
                                          <p:attrName>ppt_x</p:attrName>
                                        </p:attrNameLst>
                                      </p:cBhvr>
                                      <p:tavLst>
                                        <p:tav tm="0">
                                          <p:val>
                                            <p:strVal val="#ppt_x"/>
                                          </p:val>
                                        </p:tav>
                                        <p:tav tm="100000">
                                          <p:val>
                                            <p:strVal val="#ppt_x"/>
                                          </p:val>
                                        </p:tav>
                                      </p:tavLst>
                                    </p:anim>
                                    <p:anim calcmode="lin" valueType="num">
                                      <p:cBhvr>
                                        <p:cTn id="41" dur="1000" fill="hold"/>
                                        <p:tgtEl>
                                          <p:spTgt spid="110"/>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wipe(up)">
                                      <p:cBhvr>
                                        <p:cTn id="51" dur="500"/>
                                        <p:tgtEl>
                                          <p:spTgt spid="89"/>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 calcmode="lin" valueType="num">
                                      <p:cBhvr>
                                        <p:cTn id="55" dur="500" fill="hold"/>
                                        <p:tgtEl>
                                          <p:spTgt spid="131"/>
                                        </p:tgtEl>
                                        <p:attrNameLst>
                                          <p:attrName>ppt_w</p:attrName>
                                        </p:attrNameLst>
                                      </p:cBhvr>
                                      <p:tavLst>
                                        <p:tav tm="0">
                                          <p:val>
                                            <p:fltVal val="0"/>
                                          </p:val>
                                        </p:tav>
                                        <p:tav tm="100000">
                                          <p:val>
                                            <p:strVal val="#ppt_w"/>
                                          </p:val>
                                        </p:tav>
                                      </p:tavLst>
                                    </p:anim>
                                    <p:anim calcmode="lin" valueType="num">
                                      <p:cBhvr>
                                        <p:cTn id="56" dur="500" fill="hold"/>
                                        <p:tgtEl>
                                          <p:spTgt spid="131"/>
                                        </p:tgtEl>
                                        <p:attrNameLst>
                                          <p:attrName>ppt_h</p:attrName>
                                        </p:attrNameLst>
                                      </p:cBhvr>
                                      <p:tavLst>
                                        <p:tav tm="0">
                                          <p:val>
                                            <p:fltVal val="0"/>
                                          </p:val>
                                        </p:tav>
                                        <p:tav tm="100000">
                                          <p:val>
                                            <p:strVal val="#ppt_h"/>
                                          </p:val>
                                        </p:tav>
                                      </p:tavLst>
                                    </p:anim>
                                    <p:animEffect transition="in" filter="fade">
                                      <p:cBhvr>
                                        <p:cTn id="57" dur="500"/>
                                        <p:tgtEl>
                                          <p:spTgt spid="131"/>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p:cTn id="61" dur="500" fill="hold"/>
                                        <p:tgtEl>
                                          <p:spTgt spid="82"/>
                                        </p:tgtEl>
                                        <p:attrNameLst>
                                          <p:attrName>ppt_w</p:attrName>
                                        </p:attrNameLst>
                                      </p:cBhvr>
                                      <p:tavLst>
                                        <p:tav tm="0">
                                          <p:val>
                                            <p:fltVal val="0"/>
                                          </p:val>
                                        </p:tav>
                                        <p:tav tm="100000">
                                          <p:val>
                                            <p:strVal val="#ppt_w"/>
                                          </p:val>
                                        </p:tav>
                                      </p:tavLst>
                                    </p:anim>
                                    <p:anim calcmode="lin" valueType="num">
                                      <p:cBhvr>
                                        <p:cTn id="62" dur="500" fill="hold"/>
                                        <p:tgtEl>
                                          <p:spTgt spid="82"/>
                                        </p:tgtEl>
                                        <p:attrNameLst>
                                          <p:attrName>ppt_h</p:attrName>
                                        </p:attrNameLst>
                                      </p:cBhvr>
                                      <p:tavLst>
                                        <p:tav tm="0">
                                          <p:val>
                                            <p:fltVal val="0"/>
                                          </p:val>
                                        </p:tav>
                                        <p:tav tm="100000">
                                          <p:val>
                                            <p:strVal val="#ppt_h"/>
                                          </p:val>
                                        </p:tav>
                                      </p:tavLst>
                                    </p:anim>
                                    <p:animEffect transition="in" filter="fade">
                                      <p:cBhvr>
                                        <p:cTn id="63" dur="500"/>
                                        <p:tgtEl>
                                          <p:spTgt spid="82"/>
                                        </p:tgtEl>
                                      </p:cBhvr>
                                    </p:animEffect>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animEffect transition="in" filter="fade">
                                      <p:cBhvr>
                                        <p:cTn id="69" dur="500"/>
                                        <p:tgtEl>
                                          <p:spTgt spid="93"/>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wipe(up)">
                                      <p:cBhvr>
                                        <p:cTn id="73" dur="500"/>
                                        <p:tgtEl>
                                          <p:spTgt spid="90"/>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fade">
                                      <p:cBhvr>
                                        <p:cTn id="77" dur="1000"/>
                                        <p:tgtEl>
                                          <p:spTgt spid="112"/>
                                        </p:tgtEl>
                                      </p:cBhvr>
                                    </p:animEffect>
                                    <p:anim calcmode="lin" valueType="num">
                                      <p:cBhvr>
                                        <p:cTn id="78" dur="1000" fill="hold"/>
                                        <p:tgtEl>
                                          <p:spTgt spid="112"/>
                                        </p:tgtEl>
                                        <p:attrNameLst>
                                          <p:attrName>ppt_x</p:attrName>
                                        </p:attrNameLst>
                                      </p:cBhvr>
                                      <p:tavLst>
                                        <p:tav tm="0">
                                          <p:val>
                                            <p:strVal val="#ppt_x"/>
                                          </p:val>
                                        </p:tav>
                                        <p:tav tm="100000">
                                          <p:val>
                                            <p:strVal val="#ppt_x"/>
                                          </p:val>
                                        </p:tav>
                                      </p:tavLst>
                                    </p:anim>
                                    <p:anim calcmode="lin" valueType="num">
                                      <p:cBhvr>
                                        <p:cTn id="79" dur="1000" fill="hold"/>
                                        <p:tgtEl>
                                          <p:spTgt spid="11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42"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1000"/>
                                        <p:tgtEl>
                                          <p:spTgt spid="8"/>
                                        </p:tgtEl>
                                      </p:cBhvr>
                                    </p:animEffect>
                                    <p:anim calcmode="lin" valueType="num">
                                      <p:cBhvr>
                                        <p:cTn id="84" dur="1000" fill="hold"/>
                                        <p:tgtEl>
                                          <p:spTgt spid="8"/>
                                        </p:tgtEl>
                                        <p:attrNameLst>
                                          <p:attrName>ppt_x</p:attrName>
                                        </p:attrNameLst>
                                      </p:cBhvr>
                                      <p:tavLst>
                                        <p:tav tm="0">
                                          <p:val>
                                            <p:strVal val="#ppt_x"/>
                                          </p:val>
                                        </p:tav>
                                        <p:tav tm="100000">
                                          <p:val>
                                            <p:strVal val="#ppt_x"/>
                                          </p:val>
                                        </p:tav>
                                      </p:tavLst>
                                    </p:anim>
                                    <p:anim calcmode="lin" valueType="num">
                                      <p:cBhvr>
                                        <p:cTn id="85" dur="1000" fill="hold"/>
                                        <p:tgtEl>
                                          <p:spTgt spid="8"/>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wipe(up)">
                                      <p:cBhvr>
                                        <p:cTn id="89" dur="500"/>
                                        <p:tgtEl>
                                          <p:spTgt spid="87"/>
                                        </p:tgtEl>
                                      </p:cBhvr>
                                    </p:animEffect>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134"/>
                                        </p:tgtEl>
                                        <p:attrNameLst>
                                          <p:attrName>style.visibility</p:attrName>
                                        </p:attrNameLst>
                                      </p:cBhvr>
                                      <p:to>
                                        <p:strVal val="visible"/>
                                      </p:to>
                                    </p:set>
                                    <p:anim calcmode="lin" valueType="num">
                                      <p:cBhvr>
                                        <p:cTn id="93" dur="500" fill="hold"/>
                                        <p:tgtEl>
                                          <p:spTgt spid="134"/>
                                        </p:tgtEl>
                                        <p:attrNameLst>
                                          <p:attrName>ppt_w</p:attrName>
                                        </p:attrNameLst>
                                      </p:cBhvr>
                                      <p:tavLst>
                                        <p:tav tm="0">
                                          <p:val>
                                            <p:fltVal val="0"/>
                                          </p:val>
                                        </p:tav>
                                        <p:tav tm="100000">
                                          <p:val>
                                            <p:strVal val="#ppt_w"/>
                                          </p:val>
                                        </p:tav>
                                      </p:tavLst>
                                    </p:anim>
                                    <p:anim calcmode="lin" valueType="num">
                                      <p:cBhvr>
                                        <p:cTn id="94" dur="500" fill="hold"/>
                                        <p:tgtEl>
                                          <p:spTgt spid="134"/>
                                        </p:tgtEl>
                                        <p:attrNameLst>
                                          <p:attrName>ppt_h</p:attrName>
                                        </p:attrNameLst>
                                      </p:cBhvr>
                                      <p:tavLst>
                                        <p:tav tm="0">
                                          <p:val>
                                            <p:fltVal val="0"/>
                                          </p:val>
                                        </p:tav>
                                        <p:tav tm="100000">
                                          <p:val>
                                            <p:strVal val="#ppt_h"/>
                                          </p:val>
                                        </p:tav>
                                      </p:tavLst>
                                    </p:anim>
                                    <p:animEffect transition="in" filter="fade">
                                      <p:cBhvr>
                                        <p:cTn id="95" dur="500"/>
                                        <p:tgtEl>
                                          <p:spTgt spid="134"/>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 calcmode="lin" valueType="num">
                                      <p:cBhvr>
                                        <p:cTn id="99" dur="500" fill="hold"/>
                                        <p:tgtEl>
                                          <p:spTgt spid="78"/>
                                        </p:tgtEl>
                                        <p:attrNameLst>
                                          <p:attrName>ppt_w</p:attrName>
                                        </p:attrNameLst>
                                      </p:cBhvr>
                                      <p:tavLst>
                                        <p:tav tm="0">
                                          <p:val>
                                            <p:fltVal val="0"/>
                                          </p:val>
                                        </p:tav>
                                        <p:tav tm="100000">
                                          <p:val>
                                            <p:strVal val="#ppt_w"/>
                                          </p:val>
                                        </p:tav>
                                      </p:tavLst>
                                    </p:anim>
                                    <p:anim calcmode="lin" valueType="num">
                                      <p:cBhvr>
                                        <p:cTn id="100" dur="500" fill="hold"/>
                                        <p:tgtEl>
                                          <p:spTgt spid="78"/>
                                        </p:tgtEl>
                                        <p:attrNameLst>
                                          <p:attrName>ppt_h</p:attrName>
                                        </p:attrNameLst>
                                      </p:cBhvr>
                                      <p:tavLst>
                                        <p:tav tm="0">
                                          <p:val>
                                            <p:fltVal val="0"/>
                                          </p:val>
                                        </p:tav>
                                        <p:tav tm="100000">
                                          <p:val>
                                            <p:strVal val="#ppt_h"/>
                                          </p:val>
                                        </p:tav>
                                      </p:tavLst>
                                    </p:anim>
                                    <p:animEffect transition="in" filter="fade">
                                      <p:cBhvr>
                                        <p:cTn id="101" dur="500"/>
                                        <p:tgtEl>
                                          <p:spTgt spid="78"/>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96"/>
                                        </p:tgtEl>
                                        <p:attrNameLst>
                                          <p:attrName>style.visibility</p:attrName>
                                        </p:attrNameLst>
                                      </p:cBhvr>
                                      <p:to>
                                        <p:strVal val="visible"/>
                                      </p:to>
                                    </p:set>
                                    <p:anim calcmode="lin" valueType="num">
                                      <p:cBhvr>
                                        <p:cTn id="105" dur="500" fill="hold"/>
                                        <p:tgtEl>
                                          <p:spTgt spid="96"/>
                                        </p:tgtEl>
                                        <p:attrNameLst>
                                          <p:attrName>ppt_w</p:attrName>
                                        </p:attrNameLst>
                                      </p:cBhvr>
                                      <p:tavLst>
                                        <p:tav tm="0">
                                          <p:val>
                                            <p:fltVal val="0"/>
                                          </p:val>
                                        </p:tav>
                                        <p:tav tm="100000">
                                          <p:val>
                                            <p:strVal val="#ppt_w"/>
                                          </p:val>
                                        </p:tav>
                                      </p:tavLst>
                                    </p:anim>
                                    <p:anim calcmode="lin" valueType="num">
                                      <p:cBhvr>
                                        <p:cTn id="106" dur="500" fill="hold"/>
                                        <p:tgtEl>
                                          <p:spTgt spid="96"/>
                                        </p:tgtEl>
                                        <p:attrNameLst>
                                          <p:attrName>ppt_h</p:attrName>
                                        </p:attrNameLst>
                                      </p:cBhvr>
                                      <p:tavLst>
                                        <p:tav tm="0">
                                          <p:val>
                                            <p:fltVal val="0"/>
                                          </p:val>
                                        </p:tav>
                                        <p:tav tm="100000">
                                          <p:val>
                                            <p:strVal val="#ppt_h"/>
                                          </p:val>
                                        </p:tav>
                                      </p:tavLst>
                                    </p:anim>
                                    <p:animEffect transition="in" filter="fade">
                                      <p:cBhvr>
                                        <p:cTn id="107" dur="500"/>
                                        <p:tgtEl>
                                          <p:spTgt spid="96"/>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wipe(up)">
                                      <p:cBhvr>
                                        <p:cTn id="111" dur="500"/>
                                        <p:tgtEl>
                                          <p:spTgt spid="88"/>
                                        </p:tgtEl>
                                      </p:cBhvr>
                                    </p:animEffect>
                                  </p:childTnLst>
                                </p:cTn>
                              </p:par>
                            </p:childTnLst>
                          </p:cTn>
                        </p:par>
                        <p:par>
                          <p:cTn id="112" fill="hold">
                            <p:stCondLst>
                              <p:cond delay="12500"/>
                            </p:stCondLst>
                            <p:childTnLst>
                              <p:par>
                                <p:cTn id="113" presetID="42" presetClass="entr" presetSubtype="0" fill="hold" grpId="0" nodeType="afterEffect">
                                  <p:stCondLst>
                                    <p:cond delay="0"/>
                                  </p:stCondLst>
                                  <p:childTnLst>
                                    <p:set>
                                      <p:cBhvr>
                                        <p:cTn id="114" dur="1" fill="hold">
                                          <p:stCondLst>
                                            <p:cond delay="0"/>
                                          </p:stCondLst>
                                        </p:cTn>
                                        <p:tgtEl>
                                          <p:spTgt spid="114"/>
                                        </p:tgtEl>
                                        <p:attrNameLst>
                                          <p:attrName>style.visibility</p:attrName>
                                        </p:attrNameLst>
                                      </p:cBhvr>
                                      <p:to>
                                        <p:strVal val="visible"/>
                                      </p:to>
                                    </p:set>
                                    <p:animEffect transition="in" filter="fade">
                                      <p:cBhvr>
                                        <p:cTn id="115" dur="1000"/>
                                        <p:tgtEl>
                                          <p:spTgt spid="114"/>
                                        </p:tgtEl>
                                      </p:cBhvr>
                                    </p:animEffect>
                                    <p:anim calcmode="lin" valueType="num">
                                      <p:cBhvr>
                                        <p:cTn id="116" dur="1000" fill="hold"/>
                                        <p:tgtEl>
                                          <p:spTgt spid="114"/>
                                        </p:tgtEl>
                                        <p:attrNameLst>
                                          <p:attrName>ppt_x</p:attrName>
                                        </p:attrNameLst>
                                      </p:cBhvr>
                                      <p:tavLst>
                                        <p:tav tm="0">
                                          <p:val>
                                            <p:strVal val="#ppt_x"/>
                                          </p:val>
                                        </p:tav>
                                        <p:tav tm="100000">
                                          <p:val>
                                            <p:strVal val="#ppt_x"/>
                                          </p:val>
                                        </p:tav>
                                      </p:tavLst>
                                    </p:anim>
                                    <p:anim calcmode="lin" valueType="num">
                                      <p:cBhvr>
                                        <p:cTn id="117" dur="1000" fill="hold"/>
                                        <p:tgtEl>
                                          <p:spTgt spid="114"/>
                                        </p:tgtEl>
                                        <p:attrNameLst>
                                          <p:attrName>ppt_y</p:attrName>
                                        </p:attrNameLst>
                                      </p:cBhvr>
                                      <p:tavLst>
                                        <p:tav tm="0">
                                          <p:val>
                                            <p:strVal val="#ppt_y+.1"/>
                                          </p:val>
                                        </p:tav>
                                        <p:tav tm="100000">
                                          <p:val>
                                            <p:strVal val="#ppt_y"/>
                                          </p:val>
                                        </p:tav>
                                      </p:tavLst>
                                    </p:anim>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143"/>
                                        </p:tgtEl>
                                        <p:attrNameLst>
                                          <p:attrName>style.visibility</p:attrName>
                                        </p:attrNameLst>
                                      </p:cBhvr>
                                      <p:to>
                                        <p:strVal val="visible"/>
                                      </p:to>
                                    </p:set>
                                    <p:animEffect transition="in" filter="fade">
                                      <p:cBhvr>
                                        <p:cTn id="121" dur="1000"/>
                                        <p:tgtEl>
                                          <p:spTgt spid="143"/>
                                        </p:tgtEl>
                                      </p:cBhvr>
                                    </p:animEffect>
                                    <p:anim calcmode="lin" valueType="num">
                                      <p:cBhvr>
                                        <p:cTn id="122" dur="1000" fill="hold"/>
                                        <p:tgtEl>
                                          <p:spTgt spid="143"/>
                                        </p:tgtEl>
                                        <p:attrNameLst>
                                          <p:attrName>ppt_x</p:attrName>
                                        </p:attrNameLst>
                                      </p:cBhvr>
                                      <p:tavLst>
                                        <p:tav tm="0">
                                          <p:val>
                                            <p:strVal val="#ppt_x"/>
                                          </p:val>
                                        </p:tav>
                                        <p:tav tm="100000">
                                          <p:val>
                                            <p:strVal val="#ppt_x"/>
                                          </p:val>
                                        </p:tav>
                                      </p:tavLst>
                                    </p:anim>
                                    <p:anim calcmode="lin" valueType="num">
                                      <p:cBhvr>
                                        <p:cTn id="123" dur="1000" fill="hold"/>
                                        <p:tgtEl>
                                          <p:spTgt spid="143"/>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1" fill="hold"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par>
                          <p:cTn id="128" fill="hold">
                            <p:stCondLst>
                              <p:cond delay="15000"/>
                            </p:stCondLst>
                            <p:childTnLst>
                              <p:par>
                                <p:cTn id="129" presetID="53" presetClass="entr" presetSubtype="16" fill="hold" nodeType="afterEffect">
                                  <p:stCondLst>
                                    <p:cond delay="0"/>
                                  </p:stCondLst>
                                  <p:childTnLst>
                                    <p:set>
                                      <p:cBhvr>
                                        <p:cTn id="130" dur="1" fill="hold">
                                          <p:stCondLst>
                                            <p:cond delay="0"/>
                                          </p:stCondLst>
                                        </p:cTn>
                                        <p:tgtEl>
                                          <p:spTgt spid="137"/>
                                        </p:tgtEl>
                                        <p:attrNameLst>
                                          <p:attrName>style.visibility</p:attrName>
                                        </p:attrNameLst>
                                      </p:cBhvr>
                                      <p:to>
                                        <p:strVal val="visible"/>
                                      </p:to>
                                    </p:set>
                                    <p:anim calcmode="lin" valueType="num">
                                      <p:cBhvr>
                                        <p:cTn id="131" dur="500" fill="hold"/>
                                        <p:tgtEl>
                                          <p:spTgt spid="137"/>
                                        </p:tgtEl>
                                        <p:attrNameLst>
                                          <p:attrName>ppt_w</p:attrName>
                                        </p:attrNameLst>
                                      </p:cBhvr>
                                      <p:tavLst>
                                        <p:tav tm="0">
                                          <p:val>
                                            <p:fltVal val="0"/>
                                          </p:val>
                                        </p:tav>
                                        <p:tav tm="100000">
                                          <p:val>
                                            <p:strVal val="#ppt_w"/>
                                          </p:val>
                                        </p:tav>
                                      </p:tavLst>
                                    </p:anim>
                                    <p:anim calcmode="lin" valueType="num">
                                      <p:cBhvr>
                                        <p:cTn id="132" dur="500" fill="hold"/>
                                        <p:tgtEl>
                                          <p:spTgt spid="137"/>
                                        </p:tgtEl>
                                        <p:attrNameLst>
                                          <p:attrName>ppt_h</p:attrName>
                                        </p:attrNameLst>
                                      </p:cBhvr>
                                      <p:tavLst>
                                        <p:tav tm="0">
                                          <p:val>
                                            <p:fltVal val="0"/>
                                          </p:val>
                                        </p:tav>
                                        <p:tav tm="100000">
                                          <p:val>
                                            <p:strVal val="#ppt_h"/>
                                          </p:val>
                                        </p:tav>
                                      </p:tavLst>
                                    </p:anim>
                                    <p:animEffect transition="in" filter="fade">
                                      <p:cBhvr>
                                        <p:cTn id="133" dur="500"/>
                                        <p:tgtEl>
                                          <p:spTgt spid="137"/>
                                        </p:tgtEl>
                                      </p:cBhvr>
                                    </p:animEffect>
                                  </p:childTnLst>
                                </p:cTn>
                              </p:par>
                            </p:childTnLst>
                          </p:cTn>
                        </p:par>
                        <p:par>
                          <p:cTn id="134" fill="hold">
                            <p:stCondLst>
                              <p:cond delay="15500"/>
                            </p:stCondLst>
                            <p:childTnLst>
                              <p:par>
                                <p:cTn id="135" presetID="53" presetClass="entr" presetSubtype="16" fill="hold" grpId="0" nodeType="afterEffect">
                                  <p:stCondLst>
                                    <p:cond delay="0"/>
                                  </p:stCondLst>
                                  <p:childTnLst>
                                    <p:set>
                                      <p:cBhvr>
                                        <p:cTn id="136" dur="1" fill="hold">
                                          <p:stCondLst>
                                            <p:cond delay="0"/>
                                          </p:stCondLst>
                                        </p:cTn>
                                        <p:tgtEl>
                                          <p:spTgt spid="79"/>
                                        </p:tgtEl>
                                        <p:attrNameLst>
                                          <p:attrName>style.visibility</p:attrName>
                                        </p:attrNameLst>
                                      </p:cBhvr>
                                      <p:to>
                                        <p:strVal val="visible"/>
                                      </p:to>
                                    </p:set>
                                    <p:anim calcmode="lin" valueType="num">
                                      <p:cBhvr>
                                        <p:cTn id="137" dur="500" fill="hold"/>
                                        <p:tgtEl>
                                          <p:spTgt spid="79"/>
                                        </p:tgtEl>
                                        <p:attrNameLst>
                                          <p:attrName>ppt_w</p:attrName>
                                        </p:attrNameLst>
                                      </p:cBhvr>
                                      <p:tavLst>
                                        <p:tav tm="0">
                                          <p:val>
                                            <p:fltVal val="0"/>
                                          </p:val>
                                        </p:tav>
                                        <p:tav tm="100000">
                                          <p:val>
                                            <p:strVal val="#ppt_w"/>
                                          </p:val>
                                        </p:tav>
                                      </p:tavLst>
                                    </p:anim>
                                    <p:anim calcmode="lin" valueType="num">
                                      <p:cBhvr>
                                        <p:cTn id="138" dur="500" fill="hold"/>
                                        <p:tgtEl>
                                          <p:spTgt spid="79"/>
                                        </p:tgtEl>
                                        <p:attrNameLst>
                                          <p:attrName>ppt_h</p:attrName>
                                        </p:attrNameLst>
                                      </p:cBhvr>
                                      <p:tavLst>
                                        <p:tav tm="0">
                                          <p:val>
                                            <p:fltVal val="0"/>
                                          </p:val>
                                        </p:tav>
                                        <p:tav tm="100000">
                                          <p:val>
                                            <p:strVal val="#ppt_h"/>
                                          </p:val>
                                        </p:tav>
                                      </p:tavLst>
                                    </p:anim>
                                    <p:animEffect transition="in" filter="fade">
                                      <p:cBhvr>
                                        <p:cTn id="139" dur="500"/>
                                        <p:tgtEl>
                                          <p:spTgt spid="79"/>
                                        </p:tgtEl>
                                      </p:cBhvr>
                                    </p:animEffect>
                                  </p:childTnLst>
                                </p:cTn>
                              </p:par>
                            </p:childTnLst>
                          </p:cTn>
                        </p:par>
                        <p:par>
                          <p:cTn id="140" fill="hold">
                            <p:stCondLst>
                              <p:cond delay="16000"/>
                            </p:stCondLst>
                            <p:childTnLst>
                              <p:par>
                                <p:cTn id="141" presetID="53" presetClass="entr" presetSubtype="16" fill="hold" nodeType="afterEffect">
                                  <p:stCondLst>
                                    <p:cond delay="0"/>
                                  </p:stCondLst>
                                  <p:childTnLst>
                                    <p:set>
                                      <p:cBhvr>
                                        <p:cTn id="142" dur="1" fill="hold">
                                          <p:stCondLst>
                                            <p:cond delay="0"/>
                                          </p:stCondLst>
                                        </p:cTn>
                                        <p:tgtEl>
                                          <p:spTgt spid="99"/>
                                        </p:tgtEl>
                                        <p:attrNameLst>
                                          <p:attrName>style.visibility</p:attrName>
                                        </p:attrNameLst>
                                      </p:cBhvr>
                                      <p:to>
                                        <p:strVal val="visible"/>
                                      </p:to>
                                    </p:set>
                                    <p:anim calcmode="lin" valueType="num">
                                      <p:cBhvr>
                                        <p:cTn id="143" dur="500" fill="hold"/>
                                        <p:tgtEl>
                                          <p:spTgt spid="99"/>
                                        </p:tgtEl>
                                        <p:attrNameLst>
                                          <p:attrName>ppt_w</p:attrName>
                                        </p:attrNameLst>
                                      </p:cBhvr>
                                      <p:tavLst>
                                        <p:tav tm="0">
                                          <p:val>
                                            <p:fltVal val="0"/>
                                          </p:val>
                                        </p:tav>
                                        <p:tav tm="100000">
                                          <p:val>
                                            <p:strVal val="#ppt_w"/>
                                          </p:val>
                                        </p:tav>
                                      </p:tavLst>
                                    </p:anim>
                                    <p:anim calcmode="lin" valueType="num">
                                      <p:cBhvr>
                                        <p:cTn id="144" dur="500" fill="hold"/>
                                        <p:tgtEl>
                                          <p:spTgt spid="99"/>
                                        </p:tgtEl>
                                        <p:attrNameLst>
                                          <p:attrName>ppt_h</p:attrName>
                                        </p:attrNameLst>
                                      </p:cBhvr>
                                      <p:tavLst>
                                        <p:tav tm="0">
                                          <p:val>
                                            <p:fltVal val="0"/>
                                          </p:val>
                                        </p:tav>
                                        <p:tav tm="100000">
                                          <p:val>
                                            <p:strVal val="#ppt_h"/>
                                          </p:val>
                                        </p:tav>
                                      </p:tavLst>
                                    </p:anim>
                                    <p:animEffect transition="in" filter="fade">
                                      <p:cBhvr>
                                        <p:cTn id="145" dur="500"/>
                                        <p:tgtEl>
                                          <p:spTgt spid="99"/>
                                        </p:tgtEl>
                                      </p:cBhvr>
                                    </p:animEffect>
                                  </p:childTnLst>
                                </p:cTn>
                              </p:par>
                            </p:childTnLst>
                          </p:cTn>
                        </p:par>
                        <p:par>
                          <p:cTn id="146" fill="hold">
                            <p:stCondLst>
                              <p:cond delay="16500"/>
                            </p:stCondLst>
                            <p:childTnLst>
                              <p:par>
                                <p:cTn id="147" presetID="22" presetClass="entr" presetSubtype="1" fill="hold" nodeType="after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wipe(up)">
                                      <p:cBhvr>
                                        <p:cTn id="149" dur="500"/>
                                        <p:tgtEl>
                                          <p:spTgt spid="86"/>
                                        </p:tgtEl>
                                      </p:cBhvr>
                                    </p:animEffect>
                                  </p:childTnLst>
                                </p:cTn>
                              </p:par>
                            </p:childTnLst>
                          </p:cTn>
                        </p:par>
                        <p:par>
                          <p:cTn id="150" fill="hold">
                            <p:stCondLst>
                              <p:cond delay="17000"/>
                            </p:stCondLst>
                            <p:childTnLst>
                              <p:par>
                                <p:cTn id="151" presetID="42" presetClass="entr" presetSubtype="0" fill="hold" grpId="0" nodeType="afterEffect">
                                  <p:stCondLst>
                                    <p:cond delay="0"/>
                                  </p:stCondLst>
                                  <p:childTnLst>
                                    <p:set>
                                      <p:cBhvr>
                                        <p:cTn id="152" dur="1" fill="hold">
                                          <p:stCondLst>
                                            <p:cond delay="0"/>
                                          </p:stCondLst>
                                        </p:cTn>
                                        <p:tgtEl>
                                          <p:spTgt spid="116"/>
                                        </p:tgtEl>
                                        <p:attrNameLst>
                                          <p:attrName>style.visibility</p:attrName>
                                        </p:attrNameLst>
                                      </p:cBhvr>
                                      <p:to>
                                        <p:strVal val="visible"/>
                                      </p:to>
                                    </p:set>
                                    <p:animEffect transition="in" filter="fade">
                                      <p:cBhvr>
                                        <p:cTn id="153" dur="1000"/>
                                        <p:tgtEl>
                                          <p:spTgt spid="116"/>
                                        </p:tgtEl>
                                      </p:cBhvr>
                                    </p:animEffect>
                                    <p:anim calcmode="lin" valueType="num">
                                      <p:cBhvr>
                                        <p:cTn id="154" dur="1000" fill="hold"/>
                                        <p:tgtEl>
                                          <p:spTgt spid="116"/>
                                        </p:tgtEl>
                                        <p:attrNameLst>
                                          <p:attrName>ppt_x</p:attrName>
                                        </p:attrNameLst>
                                      </p:cBhvr>
                                      <p:tavLst>
                                        <p:tav tm="0">
                                          <p:val>
                                            <p:strVal val="#ppt_x"/>
                                          </p:val>
                                        </p:tav>
                                        <p:tav tm="100000">
                                          <p:val>
                                            <p:strVal val="#ppt_x"/>
                                          </p:val>
                                        </p:tav>
                                      </p:tavLst>
                                    </p:anim>
                                    <p:anim calcmode="lin" valueType="num">
                                      <p:cBhvr>
                                        <p:cTn id="155" dur="1000" fill="hold"/>
                                        <p:tgtEl>
                                          <p:spTgt spid="116"/>
                                        </p:tgtEl>
                                        <p:attrNameLst>
                                          <p:attrName>ppt_y</p:attrName>
                                        </p:attrNameLst>
                                      </p:cBhvr>
                                      <p:tavLst>
                                        <p:tav tm="0">
                                          <p:val>
                                            <p:strVal val="#ppt_y+.1"/>
                                          </p:val>
                                        </p:tav>
                                        <p:tav tm="100000">
                                          <p:val>
                                            <p:strVal val="#ppt_y"/>
                                          </p:val>
                                        </p:tav>
                                      </p:tavLst>
                                    </p:anim>
                                  </p:childTnLst>
                                </p:cTn>
                              </p:par>
                            </p:childTnLst>
                          </p:cTn>
                        </p:par>
                        <p:par>
                          <p:cTn id="156" fill="hold">
                            <p:stCondLst>
                              <p:cond delay="18000"/>
                            </p:stCondLst>
                            <p:childTnLst>
                              <p:par>
                                <p:cTn id="157" presetID="10" presetClass="entr" presetSubtype="0" fill="hold" grpId="0" nodeType="afterEffect">
                                  <p:stCondLst>
                                    <p:cond delay="0"/>
                                  </p:stCondLst>
                                  <p:childTnLst>
                                    <p:set>
                                      <p:cBhvr>
                                        <p:cTn id="158" dur="1" fill="hold">
                                          <p:stCondLst>
                                            <p:cond delay="0"/>
                                          </p:stCondLst>
                                        </p:cTn>
                                        <p:tgtEl>
                                          <p:spTgt spid="144"/>
                                        </p:tgtEl>
                                        <p:attrNameLst>
                                          <p:attrName>style.visibility</p:attrName>
                                        </p:attrNameLst>
                                      </p:cBhvr>
                                      <p:to>
                                        <p:strVal val="visible"/>
                                      </p:to>
                                    </p:set>
                                    <p:animEffect transition="in" filter="fade">
                                      <p:cBhvr>
                                        <p:cTn id="159" dur="1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1" grpId="0" animBg="1"/>
      <p:bldP spid="82" grpId="0" animBg="1"/>
      <p:bldP spid="110" grpId="0"/>
      <p:bldP spid="112" grpId="0"/>
      <p:bldP spid="114" grpId="0"/>
      <p:bldP spid="116" grpId="0"/>
      <p:bldP spid="1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21</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20" name="组合 19"/>
          <p:cNvGrpSpPr/>
          <p:nvPr/>
        </p:nvGrpSpPr>
        <p:grpSpPr>
          <a:xfrm>
            <a:off x="3505299" y="1844824"/>
            <a:ext cx="258720" cy="233265"/>
            <a:chOff x="3720691" y="2824413"/>
            <a:chExt cx="1341120" cy="1209172"/>
          </a:xfrm>
        </p:grpSpPr>
        <p:sp>
          <p:nvSpPr>
            <p:cNvPr id="2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2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23" name="矩形 22"/>
          <p:cNvSpPr/>
          <p:nvPr/>
        </p:nvSpPr>
        <p:spPr>
          <a:xfrm>
            <a:off x="3588188" y="2094683"/>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47"/>
          <p:cNvSpPr>
            <a:spLocks noChangeArrowheads="1"/>
          </p:cNvSpPr>
          <p:nvPr/>
        </p:nvSpPr>
        <p:spPr bwMode="auto">
          <a:xfrm>
            <a:off x="3587501" y="2417681"/>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5" name="组合 24"/>
          <p:cNvGrpSpPr/>
          <p:nvPr/>
        </p:nvGrpSpPr>
        <p:grpSpPr>
          <a:xfrm>
            <a:off x="8093682" y="1827583"/>
            <a:ext cx="258720" cy="233265"/>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28" name="矩形 27"/>
          <p:cNvSpPr/>
          <p:nvPr/>
        </p:nvSpPr>
        <p:spPr>
          <a:xfrm>
            <a:off x="8176571" y="2094683"/>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矩形 47"/>
          <p:cNvSpPr>
            <a:spLocks noChangeArrowheads="1"/>
          </p:cNvSpPr>
          <p:nvPr/>
        </p:nvSpPr>
        <p:spPr bwMode="auto">
          <a:xfrm>
            <a:off x="8175884" y="2417681"/>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41" name="组合 40"/>
          <p:cNvGrpSpPr/>
          <p:nvPr/>
        </p:nvGrpSpPr>
        <p:grpSpPr>
          <a:xfrm>
            <a:off x="5499962" y="4102991"/>
            <a:ext cx="258720" cy="233265"/>
            <a:chOff x="3720691" y="2824413"/>
            <a:chExt cx="1341120" cy="1209172"/>
          </a:xfrm>
        </p:grpSpPr>
        <p:sp>
          <p:nvSpPr>
            <p:cNvPr id="4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4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44" name="矩形 43"/>
          <p:cNvSpPr/>
          <p:nvPr/>
        </p:nvSpPr>
        <p:spPr>
          <a:xfrm>
            <a:off x="5582851" y="4352850"/>
            <a:ext cx="2385512"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5" name="矩形 47"/>
          <p:cNvSpPr>
            <a:spLocks noChangeArrowheads="1"/>
          </p:cNvSpPr>
          <p:nvPr/>
        </p:nvSpPr>
        <p:spPr bwMode="auto">
          <a:xfrm>
            <a:off x="5582164" y="4675848"/>
            <a:ext cx="230425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54" name="组合 53"/>
          <p:cNvGrpSpPr/>
          <p:nvPr/>
        </p:nvGrpSpPr>
        <p:grpSpPr>
          <a:xfrm>
            <a:off x="2030388" y="1921515"/>
            <a:ext cx="1403912" cy="1403912"/>
            <a:chOff x="3724323" y="1908536"/>
            <a:chExt cx="1329153" cy="1329153"/>
          </a:xfrm>
        </p:grpSpPr>
        <p:sp>
          <p:nvSpPr>
            <p:cNvPr id="55" name="椭圆 5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椭圆 55"/>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7" name="Freeform 12"/>
          <p:cNvSpPr/>
          <p:nvPr/>
        </p:nvSpPr>
        <p:spPr bwMode="auto">
          <a:xfrm>
            <a:off x="2445799" y="2313620"/>
            <a:ext cx="573087" cy="544512"/>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57" name="组合 56"/>
          <p:cNvGrpSpPr/>
          <p:nvPr/>
        </p:nvGrpSpPr>
        <p:grpSpPr>
          <a:xfrm>
            <a:off x="4045603" y="4113320"/>
            <a:ext cx="1403912" cy="1403912"/>
            <a:chOff x="3724323" y="1908536"/>
            <a:chExt cx="1329153" cy="1329153"/>
          </a:xfrm>
        </p:grpSpPr>
        <p:sp>
          <p:nvSpPr>
            <p:cNvPr id="58" name="椭圆 5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椭圆 58"/>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4" name="组合 33"/>
          <p:cNvGrpSpPr/>
          <p:nvPr/>
        </p:nvGrpSpPr>
        <p:grpSpPr>
          <a:xfrm>
            <a:off x="4462964" y="4608938"/>
            <a:ext cx="525462" cy="452437"/>
            <a:chOff x="6029870" y="5579754"/>
            <a:chExt cx="525462" cy="452437"/>
          </a:xfrm>
          <a:solidFill>
            <a:schemeClr val="bg1"/>
          </a:solidFill>
        </p:grpSpPr>
        <p:sp>
          <p:nvSpPr>
            <p:cNvPr id="35" name="Freeform 14"/>
            <p:cNvSpPr>
              <a:spLocks noEditPoints="1"/>
            </p:cNvSpPr>
            <p:nvPr/>
          </p:nvSpPr>
          <p:spPr bwMode="auto">
            <a:xfrm>
              <a:off x="6029870" y="5648016"/>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Freeform 15"/>
            <p:cNvSpPr>
              <a:spLocks noEditPoints="1"/>
            </p:cNvSpPr>
            <p:nvPr/>
          </p:nvSpPr>
          <p:spPr bwMode="auto">
            <a:xfrm>
              <a:off x="6137820" y="5819466"/>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7" name="Freeform 16"/>
            <p:cNvSpPr/>
            <p:nvPr/>
          </p:nvSpPr>
          <p:spPr bwMode="auto">
            <a:xfrm>
              <a:off x="6377532" y="5579754"/>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Freeform 17"/>
            <p:cNvSpPr/>
            <p:nvPr/>
          </p:nvSpPr>
          <p:spPr bwMode="auto">
            <a:xfrm>
              <a:off x="6382295" y="5649604"/>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1" name="组合 60"/>
          <p:cNvGrpSpPr/>
          <p:nvPr/>
        </p:nvGrpSpPr>
        <p:grpSpPr>
          <a:xfrm>
            <a:off x="6637891" y="1916832"/>
            <a:ext cx="1403912" cy="1403912"/>
            <a:chOff x="3724323" y="1908536"/>
            <a:chExt cx="1329153" cy="1329153"/>
          </a:xfrm>
        </p:grpSpPr>
        <p:sp>
          <p:nvSpPr>
            <p:cNvPr id="62" name="椭圆 6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椭圆 62"/>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7046822" y="2406004"/>
            <a:ext cx="558800" cy="460375"/>
            <a:chOff x="7140205" y="2411751"/>
            <a:chExt cx="558800" cy="460375"/>
          </a:xfrm>
          <a:solidFill>
            <a:schemeClr val="bg1"/>
          </a:solidFill>
        </p:grpSpPr>
        <p:sp>
          <p:nvSpPr>
            <p:cNvPr id="50" name="Freeform 10"/>
            <p:cNvSpPr>
              <a:spLocks noEditPoints="1"/>
            </p:cNvSpPr>
            <p:nvPr/>
          </p:nvSpPr>
          <p:spPr bwMode="auto">
            <a:xfrm>
              <a:off x="7140205" y="2411751"/>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Freeform 11"/>
            <p:cNvSpPr>
              <a:spLocks noEditPoints="1"/>
            </p:cNvSpPr>
            <p:nvPr/>
          </p:nvSpPr>
          <p:spPr bwMode="auto">
            <a:xfrm>
              <a:off x="7362455" y="2565739"/>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4" name="TextBox 63"/>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0-#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fill="hold" nodeType="after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additive="base">
                                        <p:cTn id="33" dur="500" fill="hold"/>
                                        <p:tgtEl>
                                          <p:spTgt spid="61"/>
                                        </p:tgtEl>
                                        <p:attrNameLst>
                                          <p:attrName>ppt_x</p:attrName>
                                        </p:attrNameLst>
                                      </p:cBhvr>
                                      <p:tavLst>
                                        <p:tav tm="0">
                                          <p:val>
                                            <p:strVal val="#ppt_x"/>
                                          </p:val>
                                        </p:tav>
                                        <p:tav tm="100000">
                                          <p:val>
                                            <p:strVal val="#ppt_x"/>
                                          </p:val>
                                        </p:tav>
                                      </p:tavLst>
                                    </p:anim>
                                    <p:anim calcmode="lin" valueType="num">
                                      <p:cBhvr additive="base">
                                        <p:cTn id="34" dur="500" fill="hold"/>
                                        <p:tgtEl>
                                          <p:spTgt spid="61"/>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2" presetClass="entr" presetSubtype="1"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0-#ppt_h/2"/>
                                          </p:val>
                                        </p:tav>
                                        <p:tav tm="100000">
                                          <p:val>
                                            <p:strVal val="#ppt_y"/>
                                          </p:val>
                                        </p:tav>
                                      </p:tavLst>
                                    </p:anim>
                                  </p:childTnLst>
                                </p:cTn>
                              </p:par>
                            </p:childTnLst>
                          </p:cTn>
                        </p:par>
                        <p:par>
                          <p:cTn id="50" fill="hold">
                            <p:stCondLst>
                              <p:cond delay="5000"/>
                            </p:stCondLst>
                            <p:childTnLst>
                              <p:par>
                                <p:cTn id="51" presetID="2" presetClass="entr" presetSubtype="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0-#ppt_h/2"/>
                                          </p:val>
                                        </p:tav>
                                        <p:tav tm="100000">
                                          <p:val>
                                            <p:strVal val="#ppt_y"/>
                                          </p:val>
                                        </p:tav>
                                      </p:tavLst>
                                    </p:anim>
                                  </p:childTnLst>
                                </p:cTn>
                              </p:par>
                            </p:childTnLst>
                          </p:cTn>
                        </p:par>
                        <p:par>
                          <p:cTn id="55" fill="hold">
                            <p:stCondLst>
                              <p:cond delay="5500"/>
                            </p:stCondLst>
                            <p:childTnLst>
                              <p:par>
                                <p:cTn id="56" presetID="2" presetClass="entr" presetSubtype="4" fill="hold" nodeType="after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4"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childTnLst>
                          </p:cTn>
                        </p:par>
                        <p:par>
                          <p:cTn id="65" fill="hold">
                            <p:stCondLst>
                              <p:cond delay="6500"/>
                            </p:stCondLst>
                            <p:childTnLst>
                              <p:par>
                                <p:cTn id="66" presetID="42" presetClass="entr" presetSubtype="0"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10" presetClass="entr" presetSubtype="0"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P spid="44" grpId="0"/>
      <p:bldP spid="45" grpId="0"/>
      <p:bldP spid="17" grpId="0" animBg="1"/>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22</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3" name="矩形 12"/>
          <p:cNvSpPr/>
          <p:nvPr/>
        </p:nvSpPr>
        <p:spPr>
          <a:xfrm rot="9205952">
            <a:off x="4931987" y="3280176"/>
            <a:ext cx="2247068" cy="249819"/>
          </a:xfrm>
          <a:prstGeom prst="rect">
            <a:avLst/>
          </a:prstGeom>
          <a:solidFill>
            <a:srgbClr val="FF6D67"/>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矩形 14"/>
          <p:cNvSpPr/>
          <p:nvPr/>
        </p:nvSpPr>
        <p:spPr>
          <a:xfrm rot="2256138">
            <a:off x="4655027" y="4473073"/>
            <a:ext cx="2539871" cy="233992"/>
          </a:xfrm>
          <a:prstGeom prst="rect">
            <a:avLst/>
          </a:prstGeom>
          <a:solidFill>
            <a:srgbClr val="F5C058"/>
          </a:solidFill>
          <a:ln>
            <a:noFill/>
          </a:ln>
          <a:effectLst>
            <a:innerShdw blurRad="508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rot="2256138">
            <a:off x="4655027" y="1941490"/>
            <a:ext cx="2539871" cy="233992"/>
          </a:xfrm>
          <a:prstGeom prst="rect">
            <a:avLst/>
          </a:prstGeom>
          <a:solidFill>
            <a:srgbClr val="92D050"/>
          </a:solidFill>
          <a:ln>
            <a:noFill/>
          </a:ln>
          <a:effectLst>
            <a:innerShdw blurRad="50800" dist="508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4609713" y="938201"/>
            <a:ext cx="769410" cy="1197543"/>
            <a:chOff x="4609713" y="938201"/>
            <a:chExt cx="769410" cy="1197543"/>
          </a:xfrm>
        </p:grpSpPr>
        <p:grpSp>
          <p:nvGrpSpPr>
            <p:cNvPr id="17" name="组合 16"/>
            <p:cNvGrpSpPr/>
            <p:nvPr/>
          </p:nvGrpSpPr>
          <p:grpSpPr>
            <a:xfrm>
              <a:off x="4609713" y="938201"/>
              <a:ext cx="769410" cy="769410"/>
              <a:chOff x="1273629" y="1224643"/>
              <a:chExt cx="2171700" cy="2171700"/>
            </a:xfrm>
          </p:grpSpPr>
          <p:sp>
            <p:nvSpPr>
              <p:cNvPr id="18" name="圆角矩形 17"/>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圆角矩形 18"/>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9" name="文本框 23"/>
            <p:cNvSpPr txBox="1"/>
            <p:nvPr/>
          </p:nvSpPr>
          <p:spPr>
            <a:xfrm>
              <a:off x="4708490" y="1058526"/>
              <a:ext cx="578742" cy="1077218"/>
            </a:xfrm>
            <a:prstGeom prst="rect">
              <a:avLst/>
            </a:prstGeom>
            <a:noFill/>
          </p:spPr>
          <p:txBody>
            <a:bodyPr wrap="square" rtlCol="0">
              <a:spAutoFit/>
            </a:bodyPr>
            <a:lstStyle/>
            <a:p>
              <a:r>
                <a:rPr lang="en-US" altLang="zh-CN" sz="3200" dirty="0">
                  <a:solidFill>
                    <a:srgbClr val="92D050"/>
                  </a:solidFill>
                  <a:latin typeface="Arial" panose="020B0604020202020204" pitchFamily="34" charset="0"/>
                  <a:cs typeface="Arial" panose="020B0604020202020204" pitchFamily="34" charset="0"/>
                  <a:sym typeface="Arial" panose="020B0604020202020204" pitchFamily="34" charset="0"/>
                </a:rPr>
                <a:t>01</a:t>
              </a:r>
              <a:endParaRPr lang="zh-CN" altLang="en-US" sz="3200" dirty="0">
                <a:solidFill>
                  <a:srgbClr val="92D05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6619070" y="2365442"/>
            <a:ext cx="769410" cy="769410"/>
            <a:chOff x="6619070" y="2365442"/>
            <a:chExt cx="769410" cy="769410"/>
          </a:xfrm>
        </p:grpSpPr>
        <p:grpSp>
          <p:nvGrpSpPr>
            <p:cNvPr id="20" name="组合 19"/>
            <p:cNvGrpSpPr/>
            <p:nvPr/>
          </p:nvGrpSpPr>
          <p:grpSpPr>
            <a:xfrm>
              <a:off x="6619070" y="2365442"/>
              <a:ext cx="769410" cy="769410"/>
              <a:chOff x="1273629" y="1224643"/>
              <a:chExt cx="2171700" cy="2171700"/>
            </a:xfrm>
          </p:grpSpPr>
          <p:sp>
            <p:nvSpPr>
              <p:cNvPr id="21" name="圆角矩形 20"/>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0" name="文本框 24"/>
            <p:cNvSpPr txBox="1"/>
            <p:nvPr/>
          </p:nvSpPr>
          <p:spPr>
            <a:xfrm>
              <a:off x="6700219" y="2496463"/>
              <a:ext cx="686188" cy="584775"/>
            </a:xfrm>
            <a:prstGeom prst="rect">
              <a:avLst/>
            </a:prstGeom>
            <a:noFill/>
          </p:spPr>
          <p:txBody>
            <a:bodyPr wrap="square" rtlCol="0">
              <a:spAutoFit/>
            </a:bodyPr>
            <a:lstStyle/>
            <a:p>
              <a:r>
                <a:rPr lang="en-US" altLang="zh-CN" sz="3200" dirty="0">
                  <a:solidFill>
                    <a:srgbClr val="FF6D67"/>
                  </a:solidFill>
                  <a:latin typeface="Arial" panose="020B0604020202020204" pitchFamily="34" charset="0"/>
                  <a:cs typeface="Arial" panose="020B0604020202020204" pitchFamily="34" charset="0"/>
                  <a:sym typeface="Arial" panose="020B0604020202020204" pitchFamily="34" charset="0"/>
                </a:rPr>
                <a:t>02</a:t>
              </a:r>
              <a:endParaRPr lang="zh-CN" altLang="en-US" sz="3200" dirty="0">
                <a:solidFill>
                  <a:srgbClr val="FF6D67"/>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5" name="组合 54"/>
          <p:cNvGrpSpPr/>
          <p:nvPr/>
        </p:nvGrpSpPr>
        <p:grpSpPr>
          <a:xfrm>
            <a:off x="4609713" y="3630601"/>
            <a:ext cx="769410" cy="769410"/>
            <a:chOff x="4609713" y="3630601"/>
            <a:chExt cx="769410" cy="769410"/>
          </a:xfrm>
        </p:grpSpPr>
        <p:grpSp>
          <p:nvGrpSpPr>
            <p:cNvPr id="23" name="组合 22"/>
            <p:cNvGrpSpPr/>
            <p:nvPr/>
          </p:nvGrpSpPr>
          <p:grpSpPr>
            <a:xfrm>
              <a:off x="4609713" y="3630601"/>
              <a:ext cx="769410" cy="769410"/>
              <a:chOff x="1273629" y="1224643"/>
              <a:chExt cx="2171700" cy="2171700"/>
            </a:xfrm>
          </p:grpSpPr>
          <p:sp>
            <p:nvSpPr>
              <p:cNvPr id="24" name="圆角矩形 23"/>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圆角矩形 24"/>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1" name="文本框 25"/>
            <p:cNvSpPr txBox="1"/>
            <p:nvPr/>
          </p:nvSpPr>
          <p:spPr>
            <a:xfrm>
              <a:off x="4688057" y="3734475"/>
              <a:ext cx="691066" cy="584775"/>
            </a:xfrm>
            <a:prstGeom prst="rect">
              <a:avLst/>
            </a:prstGeom>
            <a:noFill/>
          </p:spPr>
          <p:txBody>
            <a:bodyPr wrap="square" rtlCol="0">
              <a:spAutoFit/>
            </a:bodyPr>
            <a:lstStyle/>
            <a:p>
              <a:r>
                <a:rPr lang="en-US" altLang="zh-CN" sz="3200" dirty="0">
                  <a:solidFill>
                    <a:srgbClr val="F5C058"/>
                  </a:solidFill>
                  <a:latin typeface="Arial" panose="020B0604020202020204" pitchFamily="34" charset="0"/>
                  <a:cs typeface="Arial" panose="020B0604020202020204" pitchFamily="34" charset="0"/>
                  <a:sym typeface="Arial" panose="020B0604020202020204" pitchFamily="34" charset="0"/>
                </a:rPr>
                <a:t>03</a:t>
              </a:r>
              <a:endParaRPr lang="zh-CN" altLang="en-US" sz="3200" dirty="0">
                <a:solidFill>
                  <a:srgbClr val="F5C058"/>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6" name="组合 55"/>
          <p:cNvGrpSpPr/>
          <p:nvPr/>
        </p:nvGrpSpPr>
        <p:grpSpPr>
          <a:xfrm>
            <a:off x="6616997" y="4887901"/>
            <a:ext cx="769410" cy="769410"/>
            <a:chOff x="6616997" y="4887901"/>
            <a:chExt cx="769410" cy="769410"/>
          </a:xfrm>
        </p:grpSpPr>
        <p:grpSp>
          <p:nvGrpSpPr>
            <p:cNvPr id="26" name="组合 25"/>
            <p:cNvGrpSpPr/>
            <p:nvPr/>
          </p:nvGrpSpPr>
          <p:grpSpPr>
            <a:xfrm>
              <a:off x="6616997" y="4887901"/>
              <a:ext cx="769410" cy="769410"/>
              <a:chOff x="1273629" y="1224643"/>
              <a:chExt cx="2171700" cy="2171700"/>
            </a:xfrm>
          </p:grpSpPr>
          <p:sp>
            <p:nvSpPr>
              <p:cNvPr id="27" name="圆角矩形 26"/>
              <p:cNvSpPr/>
              <p:nvPr/>
            </p:nvSpPr>
            <p:spPr>
              <a:xfrm>
                <a:off x="1273629" y="1224643"/>
                <a:ext cx="2171700" cy="2171700"/>
              </a:xfrm>
              <a:prstGeom prst="roundRect">
                <a:avLst/>
              </a:prstGeom>
              <a:gradFill>
                <a:gsLst>
                  <a:gs pos="100000">
                    <a:schemeClr val="accent1">
                      <a:lumMod val="5000"/>
                      <a:lumOff val="95000"/>
                    </a:schemeClr>
                  </a:gs>
                  <a:gs pos="0">
                    <a:srgbClr val="EEEEEE"/>
                  </a:gs>
                </a:gsLst>
                <a:lin ang="8100000" scaled="0"/>
              </a:gradFill>
              <a:ln w="12700">
                <a:gradFill>
                  <a:gsLst>
                    <a:gs pos="0">
                      <a:schemeClr val="accent1">
                        <a:lumMod val="5000"/>
                        <a:lumOff val="95000"/>
                      </a:schemeClr>
                    </a:gs>
                    <a:gs pos="100000">
                      <a:srgbClr val="EEEEEE"/>
                    </a:gs>
                  </a:gsLst>
                  <a:lin ang="8100000" scaled="0"/>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圆角矩形 27"/>
              <p:cNvSpPr/>
              <p:nvPr/>
            </p:nvSpPr>
            <p:spPr>
              <a:xfrm>
                <a:off x="1532996" y="1484010"/>
                <a:ext cx="1652966" cy="1652966"/>
              </a:xfrm>
              <a:prstGeom prst="roundRect">
                <a:avLst/>
              </a:prstGeom>
              <a:gradFill>
                <a:gsLst>
                  <a:gs pos="100000">
                    <a:schemeClr val="accent1">
                      <a:lumMod val="5000"/>
                      <a:lumOff val="95000"/>
                    </a:schemeClr>
                  </a:gs>
                  <a:gs pos="0">
                    <a:srgbClr val="EEEEEE"/>
                  </a:gs>
                </a:gsLst>
                <a:lin ang="8100000" scaled="0"/>
              </a:gradFill>
              <a:ln w="19050">
                <a:gradFill>
                  <a:gsLst>
                    <a:gs pos="0">
                      <a:schemeClr val="accent1">
                        <a:lumMod val="5000"/>
                        <a:lumOff val="95000"/>
                      </a:schemeClr>
                    </a:gs>
                    <a:gs pos="100000">
                      <a:srgbClr val="EEEEEE"/>
                    </a:gs>
                  </a:gsLst>
                  <a:lin ang="5400000" scaled="1"/>
                </a:gradFill>
              </a:ln>
              <a:effectLst>
                <a:outerShdw blurRad="101600" dist="508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2" name="文本框 26"/>
            <p:cNvSpPr txBox="1"/>
            <p:nvPr/>
          </p:nvSpPr>
          <p:spPr>
            <a:xfrm>
              <a:off x="6694267" y="5004465"/>
              <a:ext cx="692140" cy="584775"/>
            </a:xfrm>
            <a:prstGeom prst="rect">
              <a:avLst/>
            </a:prstGeom>
            <a:noFill/>
          </p:spPr>
          <p:txBody>
            <a:bodyPr wrap="square" rtlCol="0">
              <a:spAutoFit/>
            </a:bodyPr>
            <a:lstStyle/>
            <a:p>
              <a:r>
                <a:rPr lang="en-US" altLang="zh-CN" sz="3200" dirty="0">
                  <a:solidFill>
                    <a:srgbClr val="5E779E"/>
                  </a:solidFill>
                  <a:latin typeface="Arial" panose="020B0604020202020204" pitchFamily="34" charset="0"/>
                  <a:cs typeface="Arial" panose="020B0604020202020204" pitchFamily="34" charset="0"/>
                  <a:sym typeface="Arial" panose="020B0604020202020204" pitchFamily="34" charset="0"/>
                </a:rPr>
                <a:t>04</a:t>
              </a:r>
              <a:endParaRPr lang="zh-CN" altLang="en-US" sz="3200" dirty="0">
                <a:solidFill>
                  <a:srgbClr val="5E779E"/>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58" name="组合 57"/>
          <p:cNvGrpSpPr/>
          <p:nvPr/>
        </p:nvGrpSpPr>
        <p:grpSpPr>
          <a:xfrm>
            <a:off x="1852445" y="1926278"/>
            <a:ext cx="3985755" cy="1227635"/>
            <a:chOff x="1852445" y="1926278"/>
            <a:chExt cx="3985755" cy="1227635"/>
          </a:xfrm>
        </p:grpSpPr>
        <p:sp>
          <p:nvSpPr>
            <p:cNvPr id="33" name="任意多边形 32"/>
            <p:cNvSpPr/>
            <p:nvPr/>
          </p:nvSpPr>
          <p:spPr>
            <a:xfrm>
              <a:off x="1852445" y="1926278"/>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椭圆 35"/>
            <p:cNvSpPr/>
            <p:nvPr/>
          </p:nvSpPr>
          <p:spPr>
            <a:xfrm>
              <a:off x="5702241" y="3017954"/>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0" name="组合 59"/>
          <p:cNvGrpSpPr/>
          <p:nvPr/>
        </p:nvGrpSpPr>
        <p:grpSpPr>
          <a:xfrm>
            <a:off x="1852445" y="4448982"/>
            <a:ext cx="3985755" cy="1227635"/>
            <a:chOff x="1852445" y="4448982"/>
            <a:chExt cx="3985755" cy="1227635"/>
          </a:xfrm>
        </p:grpSpPr>
        <p:sp>
          <p:nvSpPr>
            <p:cNvPr id="37" name="任意多边形 36"/>
            <p:cNvSpPr/>
            <p:nvPr/>
          </p:nvSpPr>
          <p:spPr>
            <a:xfrm>
              <a:off x="1852445" y="4448982"/>
              <a:ext cx="3947477" cy="1170281"/>
            </a:xfrm>
            <a:custGeom>
              <a:avLst/>
              <a:gdLst>
                <a:gd name="connsiteX0" fmla="*/ 2409371 w 2409371"/>
                <a:gd name="connsiteY0" fmla="*/ 537029 h 537029"/>
                <a:gd name="connsiteX1" fmla="*/ 1741714 w 2409371"/>
                <a:gd name="connsiteY1" fmla="*/ 0 h 537029"/>
                <a:gd name="connsiteX2" fmla="*/ 0 w 2409371"/>
                <a:gd name="connsiteY2" fmla="*/ 0 h 537029"/>
                <a:gd name="connsiteX0-1" fmla="*/ 2975428 w 2975428"/>
                <a:gd name="connsiteY0-2" fmla="*/ 537029 h 537029"/>
                <a:gd name="connsiteX1-3" fmla="*/ 2307771 w 2975428"/>
                <a:gd name="connsiteY1-4" fmla="*/ 0 h 537029"/>
                <a:gd name="connsiteX2-5" fmla="*/ 0 w 2975428"/>
                <a:gd name="connsiteY2-6" fmla="*/ 0 h 537029"/>
                <a:gd name="connsiteX0-7" fmla="*/ 3004456 w 3004456"/>
                <a:gd name="connsiteY0-8" fmla="*/ 537029 h 537029"/>
                <a:gd name="connsiteX1-9" fmla="*/ 2336799 w 3004456"/>
                <a:gd name="connsiteY1-10" fmla="*/ 0 h 537029"/>
                <a:gd name="connsiteX2-11" fmla="*/ 0 w 3004456"/>
                <a:gd name="connsiteY2-12" fmla="*/ 0 h 537029"/>
                <a:gd name="connsiteX0-13" fmla="*/ 3156340 w 3156340"/>
                <a:gd name="connsiteY0-14" fmla="*/ 537029 h 537029"/>
                <a:gd name="connsiteX1-15" fmla="*/ 2488683 w 3156340"/>
                <a:gd name="connsiteY1-16" fmla="*/ 0 h 537029"/>
                <a:gd name="connsiteX2-17" fmla="*/ 0 w 3156340"/>
                <a:gd name="connsiteY2-18" fmla="*/ 0 h 537029"/>
                <a:gd name="connsiteX0-19" fmla="*/ 3788175 w 3788175"/>
                <a:gd name="connsiteY0-20" fmla="*/ 537029 h 537029"/>
                <a:gd name="connsiteX1-21" fmla="*/ 3120518 w 3788175"/>
                <a:gd name="connsiteY1-22" fmla="*/ 0 h 537029"/>
                <a:gd name="connsiteX2-23" fmla="*/ 0 w 3788175"/>
                <a:gd name="connsiteY2-24" fmla="*/ 0 h 537029"/>
                <a:gd name="connsiteX0-25" fmla="*/ 5035644 w 5035644"/>
                <a:gd name="connsiteY0-26" fmla="*/ 1492882 h 1492882"/>
                <a:gd name="connsiteX1-27" fmla="*/ 3120518 w 5035644"/>
                <a:gd name="connsiteY1-28" fmla="*/ 0 h 1492882"/>
                <a:gd name="connsiteX2-29" fmla="*/ 0 w 5035644"/>
                <a:gd name="connsiteY2-30" fmla="*/ 0 h 1492882"/>
              </a:gdLst>
              <a:ahLst/>
              <a:cxnLst>
                <a:cxn ang="0">
                  <a:pos x="connsiteX0-1" y="connsiteY0-2"/>
                </a:cxn>
                <a:cxn ang="0">
                  <a:pos x="connsiteX1-3" y="connsiteY1-4"/>
                </a:cxn>
                <a:cxn ang="0">
                  <a:pos x="connsiteX2-5" y="connsiteY2-6"/>
                </a:cxn>
              </a:cxnLst>
              <a:rect l="l" t="t" r="r" b="b"/>
              <a:pathLst>
                <a:path w="5035644" h="1492882">
                  <a:moveTo>
                    <a:pt x="5035644" y="1492882"/>
                  </a:moveTo>
                  <a:lnTo>
                    <a:pt x="3120518" y="0"/>
                  </a:lnTo>
                  <a:lnTo>
                    <a:pt x="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椭圆 39"/>
            <p:cNvSpPr/>
            <p:nvPr/>
          </p:nvSpPr>
          <p:spPr>
            <a:xfrm>
              <a:off x="5702241" y="5540658"/>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9" name="组合 58"/>
          <p:cNvGrpSpPr/>
          <p:nvPr/>
        </p:nvGrpSpPr>
        <p:grpSpPr>
          <a:xfrm>
            <a:off x="6243920" y="3672406"/>
            <a:ext cx="4246280" cy="1269047"/>
            <a:chOff x="6243920" y="3672406"/>
            <a:chExt cx="4246280" cy="1269047"/>
          </a:xfrm>
        </p:grpSpPr>
        <p:sp>
          <p:nvSpPr>
            <p:cNvPr id="41" name="任意多边形 40"/>
            <p:cNvSpPr/>
            <p:nvPr/>
          </p:nvSpPr>
          <p:spPr>
            <a:xfrm flipV="1">
              <a:off x="6286500" y="3734953"/>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椭圆 41"/>
            <p:cNvSpPr/>
            <p:nvPr/>
          </p:nvSpPr>
          <p:spPr>
            <a:xfrm>
              <a:off x="6243920" y="3672406"/>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7" name="组合 56"/>
          <p:cNvGrpSpPr/>
          <p:nvPr/>
        </p:nvGrpSpPr>
        <p:grpSpPr>
          <a:xfrm>
            <a:off x="6243920" y="1105827"/>
            <a:ext cx="4246280" cy="1269047"/>
            <a:chOff x="6243920" y="1105827"/>
            <a:chExt cx="4246280" cy="1269047"/>
          </a:xfrm>
        </p:grpSpPr>
        <p:sp>
          <p:nvSpPr>
            <p:cNvPr id="45" name="任意多边形 44"/>
            <p:cNvSpPr/>
            <p:nvPr/>
          </p:nvSpPr>
          <p:spPr>
            <a:xfrm flipV="1">
              <a:off x="6286500" y="1168374"/>
              <a:ext cx="4203700" cy="1206500"/>
            </a:xfrm>
            <a:custGeom>
              <a:avLst/>
              <a:gdLst>
                <a:gd name="connsiteX0" fmla="*/ 0 w 4419600"/>
                <a:gd name="connsiteY0" fmla="*/ 1066800 h 1066800"/>
                <a:gd name="connsiteX1" fmla="*/ 1917700 w 4419600"/>
                <a:gd name="connsiteY1" fmla="*/ 25400 h 1066800"/>
                <a:gd name="connsiteX2" fmla="*/ 4419600 w 4419600"/>
                <a:gd name="connsiteY2" fmla="*/ 0 h 1066800"/>
                <a:gd name="connsiteX0-1" fmla="*/ 0 w 4203700"/>
                <a:gd name="connsiteY0-2" fmla="*/ 1206500 h 1206500"/>
                <a:gd name="connsiteX1-3" fmla="*/ 1701800 w 4203700"/>
                <a:gd name="connsiteY1-4" fmla="*/ 25400 h 1206500"/>
                <a:gd name="connsiteX2-5" fmla="*/ 4203700 w 4203700"/>
                <a:gd name="connsiteY2-6" fmla="*/ 0 h 1206500"/>
              </a:gdLst>
              <a:ahLst/>
              <a:cxnLst>
                <a:cxn ang="0">
                  <a:pos x="connsiteX0-1" y="connsiteY0-2"/>
                </a:cxn>
                <a:cxn ang="0">
                  <a:pos x="connsiteX1-3" y="connsiteY1-4"/>
                </a:cxn>
                <a:cxn ang="0">
                  <a:pos x="connsiteX2-5" y="connsiteY2-6"/>
                </a:cxn>
              </a:cxnLst>
              <a:rect l="l" t="t" r="r" b="b"/>
              <a:pathLst>
                <a:path w="4203700" h="1206500">
                  <a:moveTo>
                    <a:pt x="0" y="1206500"/>
                  </a:moveTo>
                  <a:lnTo>
                    <a:pt x="1701800" y="25400"/>
                  </a:lnTo>
                  <a:lnTo>
                    <a:pt x="4203700" y="0"/>
                  </a:lnTo>
                </a:path>
              </a:pathLst>
            </a:cu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椭圆 45"/>
            <p:cNvSpPr/>
            <p:nvPr/>
          </p:nvSpPr>
          <p:spPr>
            <a:xfrm>
              <a:off x="6243920" y="1105827"/>
              <a:ext cx="135959" cy="135959"/>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7" name="文本框 44"/>
          <p:cNvSpPr txBox="1"/>
          <p:nvPr/>
        </p:nvSpPr>
        <p:spPr>
          <a:xfrm>
            <a:off x="8517983" y="1979548"/>
            <a:ext cx="1154996" cy="369332"/>
          </a:xfrm>
          <a:prstGeom prst="rect">
            <a:avLst/>
          </a:prstGeom>
          <a:noFill/>
        </p:spPr>
        <p:txBody>
          <a:bodyPr wrap="none" rtlCol="0">
            <a:spAutoFit/>
          </a:bodyPr>
          <a:lstStyle/>
          <a:p>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8" name="矩形 47"/>
          <p:cNvSpPr/>
          <p:nvPr/>
        </p:nvSpPr>
        <p:spPr>
          <a:xfrm>
            <a:off x="8541083" y="2374874"/>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文本框 44"/>
          <p:cNvSpPr txBox="1"/>
          <p:nvPr/>
        </p:nvSpPr>
        <p:spPr>
          <a:xfrm>
            <a:off x="8545859" y="4549383"/>
            <a:ext cx="1154996" cy="369332"/>
          </a:xfrm>
          <a:prstGeom prst="rect">
            <a:avLst/>
          </a:prstGeom>
          <a:noFill/>
        </p:spPr>
        <p:txBody>
          <a:bodyPr wrap="none" rtlCol="0">
            <a:spAutoFit/>
          </a:bodyPr>
          <a:lstStyle/>
          <a:p>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矩形 49"/>
          <p:cNvSpPr/>
          <p:nvPr/>
        </p:nvSpPr>
        <p:spPr>
          <a:xfrm>
            <a:off x="8568959" y="4944709"/>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44"/>
          <p:cNvSpPr txBox="1"/>
          <p:nvPr/>
        </p:nvSpPr>
        <p:spPr>
          <a:xfrm>
            <a:off x="1993131" y="4077072"/>
            <a:ext cx="1154996" cy="369332"/>
          </a:xfrm>
          <a:prstGeom prst="rect">
            <a:avLst/>
          </a:prstGeom>
          <a:noFill/>
        </p:spPr>
        <p:txBody>
          <a:bodyPr wrap="none" rtlCol="0">
            <a:spAutoFit/>
          </a:bodyPr>
          <a:lstStyle/>
          <a:p>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矩形 51"/>
          <p:cNvSpPr/>
          <p:nvPr/>
        </p:nvSpPr>
        <p:spPr>
          <a:xfrm>
            <a:off x="2016231" y="4472398"/>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文本框 44"/>
          <p:cNvSpPr txBox="1"/>
          <p:nvPr/>
        </p:nvSpPr>
        <p:spPr>
          <a:xfrm>
            <a:off x="1993131" y="1556792"/>
            <a:ext cx="1154996" cy="369332"/>
          </a:xfrm>
          <a:prstGeom prst="rect">
            <a:avLst/>
          </a:prstGeom>
          <a:noFill/>
        </p:spPr>
        <p:txBody>
          <a:bodyPr wrap="none" rtlCol="0">
            <a:spAutoFit/>
          </a:bodyPr>
          <a:lstStyle/>
          <a:p>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4" name="矩形 53"/>
          <p:cNvSpPr/>
          <p:nvPr/>
        </p:nvSpPr>
        <p:spPr>
          <a:xfrm>
            <a:off x="2016231" y="1952118"/>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TextBox 60"/>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1000"/>
                                        <p:tgtEl>
                                          <p:spTgt spid="57"/>
                                        </p:tgtEl>
                                      </p:cBhvr>
                                    </p:animEffect>
                                    <p:anim calcmode="lin" valueType="num">
                                      <p:cBhvr>
                                        <p:cTn id="17" dur="1000" fill="hold"/>
                                        <p:tgtEl>
                                          <p:spTgt spid="57"/>
                                        </p:tgtEl>
                                        <p:attrNameLst>
                                          <p:attrName>ppt_x</p:attrName>
                                        </p:attrNameLst>
                                      </p:cBhvr>
                                      <p:tavLst>
                                        <p:tav tm="0">
                                          <p:val>
                                            <p:strVal val="#ppt_x"/>
                                          </p:val>
                                        </p:tav>
                                        <p:tav tm="100000">
                                          <p:val>
                                            <p:strVal val="#ppt_x"/>
                                          </p:val>
                                        </p:tav>
                                      </p:tavLst>
                                    </p:anim>
                                    <p:anim calcmode="lin" valueType="num">
                                      <p:cBhvr>
                                        <p:cTn id="18" dur="1000" fill="hold"/>
                                        <p:tgtEl>
                                          <p:spTgt spid="5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1"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ppt_x"/>
                                          </p:val>
                                        </p:tav>
                                        <p:tav tm="100000">
                                          <p:val>
                                            <p:strVal val="#ppt_x"/>
                                          </p:val>
                                        </p:tav>
                                      </p:tavLst>
                                    </p:anim>
                                    <p:anim calcmode="lin" valueType="num">
                                      <p:cBhvr additive="base">
                                        <p:cTn id="23" dur="500" fill="hold"/>
                                        <p:tgtEl>
                                          <p:spTgt spid="47"/>
                                        </p:tgtEl>
                                        <p:attrNameLst>
                                          <p:attrName>ppt_y</p:attrName>
                                        </p:attrNameLst>
                                      </p:cBhvr>
                                      <p:tavLst>
                                        <p:tav tm="0">
                                          <p:val>
                                            <p:strVal val="0-#ppt_h/2"/>
                                          </p:val>
                                        </p:tav>
                                        <p:tav tm="100000">
                                          <p:val>
                                            <p:strVal val="#ppt_y"/>
                                          </p:val>
                                        </p:tav>
                                      </p:tavLst>
                                    </p:anim>
                                  </p:childTnLst>
                                </p:cTn>
                              </p:par>
                            </p:childTnLst>
                          </p:cTn>
                        </p:par>
                        <p:par>
                          <p:cTn id="24" fill="hold">
                            <p:stCondLst>
                              <p:cond delay="2500"/>
                            </p:stCondLst>
                            <p:childTnLst>
                              <p:par>
                                <p:cTn id="25" presetID="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0-#ppt_h/2"/>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1000"/>
                                        <p:tgtEl>
                                          <p:spTgt spid="58"/>
                                        </p:tgtEl>
                                      </p:cBhvr>
                                    </p:animEffect>
                                    <p:anim calcmode="lin" valueType="num">
                                      <p:cBhvr>
                                        <p:cTn id="38" dur="1000" fill="hold"/>
                                        <p:tgtEl>
                                          <p:spTgt spid="58"/>
                                        </p:tgtEl>
                                        <p:attrNameLst>
                                          <p:attrName>ppt_x</p:attrName>
                                        </p:attrNameLst>
                                      </p:cBhvr>
                                      <p:tavLst>
                                        <p:tav tm="0">
                                          <p:val>
                                            <p:strVal val="#ppt_x"/>
                                          </p:val>
                                        </p:tav>
                                        <p:tav tm="100000">
                                          <p:val>
                                            <p:strVal val="#ppt_x"/>
                                          </p:val>
                                        </p:tav>
                                      </p:tavLst>
                                    </p:anim>
                                    <p:anim calcmode="lin" valueType="num">
                                      <p:cBhvr>
                                        <p:cTn id="39" dur="1000" fill="hold"/>
                                        <p:tgtEl>
                                          <p:spTgt spid="5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0-#ppt_w/2"/>
                                          </p:val>
                                        </p:tav>
                                        <p:tav tm="100000">
                                          <p:val>
                                            <p:strVal val="#ppt_x"/>
                                          </p:val>
                                        </p:tav>
                                      </p:tavLst>
                                    </p:anim>
                                    <p:anim calcmode="lin" valueType="num">
                                      <p:cBhvr additive="base">
                                        <p:cTn id="44" dur="500" fill="hold"/>
                                        <p:tgtEl>
                                          <p:spTgt spid="53"/>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500" fill="hold"/>
                                        <p:tgtEl>
                                          <p:spTgt spid="54"/>
                                        </p:tgtEl>
                                        <p:attrNameLst>
                                          <p:attrName>ppt_x</p:attrName>
                                        </p:attrNameLst>
                                      </p:cBhvr>
                                      <p:tavLst>
                                        <p:tav tm="0">
                                          <p:val>
                                            <p:strVal val="0-#ppt_w/2"/>
                                          </p:val>
                                        </p:tav>
                                        <p:tav tm="100000">
                                          <p:val>
                                            <p:strVal val="#ppt_x"/>
                                          </p:val>
                                        </p:tav>
                                      </p:tavLst>
                                    </p:anim>
                                    <p:anim calcmode="lin" valueType="num">
                                      <p:cBhvr additive="base">
                                        <p:cTn id="49" dur="500" fill="hold"/>
                                        <p:tgtEl>
                                          <p:spTgt spid="54"/>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up)">
                                      <p:cBhvr>
                                        <p:cTn id="53" dur="500"/>
                                        <p:tgtEl>
                                          <p:spTgt spid="13"/>
                                        </p:tgtEl>
                                      </p:cBhvr>
                                    </p:animEffect>
                                  </p:childTnLst>
                                </p:cTn>
                              </p:par>
                            </p:childTnLst>
                          </p:cTn>
                        </p:par>
                        <p:par>
                          <p:cTn id="54" fill="hold">
                            <p:stCondLst>
                              <p:cond delay="6000"/>
                            </p:stCondLst>
                            <p:childTnLst>
                              <p:par>
                                <p:cTn id="55" presetID="2" presetClass="entr" presetSubtype="4"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ppt_x"/>
                                          </p:val>
                                        </p:tav>
                                        <p:tav tm="100000">
                                          <p:val>
                                            <p:strVal val="#ppt_x"/>
                                          </p:val>
                                        </p:tav>
                                      </p:tavLst>
                                    </p:anim>
                                    <p:anim calcmode="lin" valueType="num">
                                      <p:cBhvr additive="base">
                                        <p:cTn id="58" dur="500" fill="hold"/>
                                        <p:tgtEl>
                                          <p:spTgt spid="55"/>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1000"/>
                                        <p:tgtEl>
                                          <p:spTgt spid="60"/>
                                        </p:tgtEl>
                                      </p:cBhvr>
                                    </p:animEffect>
                                    <p:anim calcmode="lin" valueType="num">
                                      <p:cBhvr>
                                        <p:cTn id="63" dur="1000" fill="hold"/>
                                        <p:tgtEl>
                                          <p:spTgt spid="60"/>
                                        </p:tgtEl>
                                        <p:attrNameLst>
                                          <p:attrName>ppt_x</p:attrName>
                                        </p:attrNameLst>
                                      </p:cBhvr>
                                      <p:tavLst>
                                        <p:tav tm="0">
                                          <p:val>
                                            <p:strVal val="#ppt_x"/>
                                          </p:val>
                                        </p:tav>
                                        <p:tav tm="100000">
                                          <p:val>
                                            <p:strVal val="#ppt_x"/>
                                          </p:val>
                                        </p:tav>
                                      </p:tavLst>
                                    </p:anim>
                                    <p:anim calcmode="lin" valueType="num">
                                      <p:cBhvr>
                                        <p:cTn id="64" dur="1000" fill="hold"/>
                                        <p:tgtEl>
                                          <p:spTgt spid="60"/>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2" presetClass="entr" presetSubtype="4"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fill="hold"/>
                                        <p:tgtEl>
                                          <p:spTgt spid="51"/>
                                        </p:tgtEl>
                                        <p:attrNameLst>
                                          <p:attrName>ppt_x</p:attrName>
                                        </p:attrNameLst>
                                      </p:cBhvr>
                                      <p:tavLst>
                                        <p:tav tm="0">
                                          <p:val>
                                            <p:strVal val="#ppt_x"/>
                                          </p:val>
                                        </p:tav>
                                        <p:tav tm="100000">
                                          <p:val>
                                            <p:strVal val="#ppt_x"/>
                                          </p:val>
                                        </p:tav>
                                      </p:tavLst>
                                    </p:anim>
                                    <p:anim calcmode="lin" valueType="num">
                                      <p:cBhvr additive="base">
                                        <p:cTn id="69" dur="500" fill="hold"/>
                                        <p:tgtEl>
                                          <p:spTgt spid="51"/>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2" presetClass="entr" presetSubtype="4"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ppt_x"/>
                                          </p:val>
                                        </p:tav>
                                        <p:tav tm="100000">
                                          <p:val>
                                            <p:strVal val="#ppt_x"/>
                                          </p:val>
                                        </p:tav>
                                      </p:tavLst>
                                    </p:anim>
                                    <p:anim calcmode="lin" valueType="num">
                                      <p:cBhvr additive="base">
                                        <p:cTn id="74" dur="500" fill="hold"/>
                                        <p:tgtEl>
                                          <p:spTgt spid="52"/>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22" presetClass="entr" presetSubtype="1"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up)">
                                      <p:cBhvr>
                                        <p:cTn id="78" dur="500"/>
                                        <p:tgtEl>
                                          <p:spTgt spid="15"/>
                                        </p:tgtEl>
                                      </p:cBhvr>
                                    </p:animEffect>
                                  </p:childTnLst>
                                </p:cTn>
                              </p:par>
                            </p:childTnLst>
                          </p:cTn>
                        </p:par>
                        <p:par>
                          <p:cTn id="79" fill="hold">
                            <p:stCondLst>
                              <p:cond delay="9000"/>
                            </p:stCondLst>
                            <p:childTnLst>
                              <p:par>
                                <p:cTn id="80" presetID="2" presetClass="entr" presetSubtype="4"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1000"/>
                                        <p:tgtEl>
                                          <p:spTgt spid="59"/>
                                        </p:tgtEl>
                                      </p:cBhvr>
                                    </p:animEffect>
                                    <p:anim calcmode="lin" valueType="num">
                                      <p:cBhvr>
                                        <p:cTn id="88" dur="1000" fill="hold"/>
                                        <p:tgtEl>
                                          <p:spTgt spid="59"/>
                                        </p:tgtEl>
                                        <p:attrNameLst>
                                          <p:attrName>ppt_x</p:attrName>
                                        </p:attrNameLst>
                                      </p:cBhvr>
                                      <p:tavLst>
                                        <p:tav tm="0">
                                          <p:val>
                                            <p:strVal val="#ppt_x"/>
                                          </p:val>
                                        </p:tav>
                                        <p:tav tm="100000">
                                          <p:val>
                                            <p:strVal val="#ppt_x"/>
                                          </p:val>
                                        </p:tav>
                                      </p:tavLst>
                                    </p:anim>
                                    <p:anim calcmode="lin" valueType="num">
                                      <p:cBhvr>
                                        <p:cTn id="89" dur="1000" fill="hold"/>
                                        <p:tgtEl>
                                          <p:spTgt spid="59"/>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 presetClass="entr" presetSubtype="4"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additive="base">
                                        <p:cTn id="93" dur="500" fill="hold"/>
                                        <p:tgtEl>
                                          <p:spTgt spid="49"/>
                                        </p:tgtEl>
                                        <p:attrNameLst>
                                          <p:attrName>ppt_x</p:attrName>
                                        </p:attrNameLst>
                                      </p:cBhvr>
                                      <p:tavLst>
                                        <p:tav tm="0">
                                          <p:val>
                                            <p:strVal val="#ppt_x"/>
                                          </p:val>
                                        </p:tav>
                                        <p:tav tm="100000">
                                          <p:val>
                                            <p:strVal val="#ppt_x"/>
                                          </p:val>
                                        </p:tav>
                                      </p:tavLst>
                                    </p:anim>
                                    <p:anim calcmode="lin" valueType="num">
                                      <p:cBhvr additive="base">
                                        <p:cTn id="94" dur="500" fill="hold"/>
                                        <p:tgtEl>
                                          <p:spTgt spid="49"/>
                                        </p:tgtEl>
                                        <p:attrNameLst>
                                          <p:attrName>ppt_y</p:attrName>
                                        </p:attrNameLst>
                                      </p:cBhvr>
                                      <p:tavLst>
                                        <p:tav tm="0">
                                          <p:val>
                                            <p:strVal val="1+#ppt_h/2"/>
                                          </p:val>
                                        </p:tav>
                                        <p:tav tm="100000">
                                          <p:val>
                                            <p:strVal val="#ppt_y"/>
                                          </p:val>
                                        </p:tav>
                                      </p:tavLst>
                                    </p:anim>
                                  </p:childTnLst>
                                </p:cTn>
                              </p:par>
                            </p:childTnLst>
                          </p:cTn>
                        </p:par>
                        <p:par>
                          <p:cTn id="95" fill="hold">
                            <p:stCondLst>
                              <p:cond delay="11000"/>
                            </p:stCondLst>
                            <p:childTnLst>
                              <p:par>
                                <p:cTn id="96" presetID="2" presetClass="entr" presetSubtype="4"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additive="base">
                                        <p:cTn id="98" dur="500" fill="hold"/>
                                        <p:tgtEl>
                                          <p:spTgt spid="50"/>
                                        </p:tgtEl>
                                        <p:attrNameLst>
                                          <p:attrName>ppt_x</p:attrName>
                                        </p:attrNameLst>
                                      </p:cBhvr>
                                      <p:tavLst>
                                        <p:tav tm="0">
                                          <p:val>
                                            <p:strVal val="#ppt_x"/>
                                          </p:val>
                                        </p:tav>
                                        <p:tav tm="100000">
                                          <p:val>
                                            <p:strVal val="#ppt_x"/>
                                          </p:val>
                                        </p:tav>
                                      </p:tavLst>
                                    </p:anim>
                                    <p:anim calcmode="lin" valueType="num">
                                      <p:cBhvr additive="base">
                                        <p:cTn id="99" dur="500" fill="hold"/>
                                        <p:tgtEl>
                                          <p:spTgt spid="50"/>
                                        </p:tgtEl>
                                        <p:attrNameLst>
                                          <p:attrName>ppt_y</p:attrName>
                                        </p:attrNameLst>
                                      </p:cBhvr>
                                      <p:tavLst>
                                        <p:tav tm="0">
                                          <p:val>
                                            <p:strVal val="1+#ppt_h/2"/>
                                          </p:val>
                                        </p:tav>
                                        <p:tav tm="100000">
                                          <p:val>
                                            <p:strVal val="#ppt_y"/>
                                          </p:val>
                                        </p:tav>
                                      </p:tavLst>
                                    </p:anim>
                                  </p:childTnLst>
                                </p:cTn>
                              </p:par>
                            </p:childTnLst>
                          </p:cTn>
                        </p:par>
                        <p:par>
                          <p:cTn id="100" fill="hold">
                            <p:stCondLst>
                              <p:cond delay="11500"/>
                            </p:stCondLst>
                            <p:childTnLst>
                              <p:par>
                                <p:cTn id="101" presetID="10" presetClass="entr" presetSubtype="0"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1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47" grpId="0"/>
      <p:bldP spid="48" grpId="0"/>
      <p:bldP spid="49" grpId="0"/>
      <p:bldP spid="50" grpId="0"/>
      <p:bldP spid="51" grpId="0"/>
      <p:bldP spid="52" grpId="0"/>
      <p:bldP spid="53" grpId="0"/>
      <p:bldP spid="54"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23</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13" name="组合 12"/>
          <p:cNvGrpSpPr/>
          <p:nvPr/>
        </p:nvGrpSpPr>
        <p:grpSpPr>
          <a:xfrm>
            <a:off x="1777107" y="1628800"/>
            <a:ext cx="2664296" cy="1997467"/>
            <a:chOff x="1944563" y="1916832"/>
            <a:chExt cx="2977456" cy="2232248"/>
          </a:xfrm>
        </p:grpSpPr>
        <p:sp>
          <p:nvSpPr>
            <p:cNvPr id="15" name="圆角矩形 14"/>
            <p:cNvSpPr/>
            <p:nvPr/>
          </p:nvSpPr>
          <p:spPr>
            <a:xfrm>
              <a:off x="1944563" y="1916832"/>
              <a:ext cx="2977456" cy="2232248"/>
            </a:xfrm>
            <a:prstGeom prst="roundRect">
              <a:avLst>
                <a:gd name="adj" fmla="val 12288"/>
              </a:avLst>
            </a:prstGeom>
            <a:blipFill>
              <a:blip r:embed="rId3">
                <a:extLst>
                  <a:ext uri="{BEBA8EAE-BF5A-486C-A8C5-ECC9F3942E4B}">
                    <a14:imgProps xmlns:a14="http://schemas.microsoft.com/office/drawing/2010/main">
                      <a14:imgLayer r:embed="rId4">
                        <a14:imgEffect>
                          <a14:brightnessContrast bright="9000"/>
                        </a14:imgEffect>
                      </a14:imgLayer>
                    </a14:imgProps>
                  </a:ext>
                </a:extLst>
              </a:blip>
              <a:srcRect/>
              <a:stretch>
                <a:fillRect l="-23149" t="-10736" r="-20732" b="-75244"/>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圆角矩形 1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7" name="文本框 9"/>
          <p:cNvSpPr txBox="1"/>
          <p:nvPr/>
        </p:nvSpPr>
        <p:spPr>
          <a:xfrm>
            <a:off x="2641203" y="3140968"/>
            <a:ext cx="932748" cy="438582"/>
          </a:xfrm>
          <a:prstGeom prst="rect">
            <a:avLst/>
          </a:prstGeom>
          <a:noFill/>
        </p:spPr>
        <p:txBody>
          <a:bodyPr wrap="square" lIns="68580" tIns="34290" rIns="68580" bIns="34290" rtlCol="0">
            <a:spAutoFit/>
          </a:bodyPr>
          <a:lstStyle/>
          <a:p>
            <a:pPr marL="0" lvl="1" algn="ctr"/>
            <a:r>
              <a:rPr lang="en-US" altLang="zh-CN" sz="2400"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01</a:t>
            </a:r>
            <a:endParaRPr lang="zh-CN" altLang="en-US" sz="2400"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18" name="矩形 47"/>
          <p:cNvSpPr>
            <a:spLocks noChangeArrowheads="1"/>
          </p:cNvSpPr>
          <p:nvPr/>
        </p:nvSpPr>
        <p:spPr bwMode="auto">
          <a:xfrm>
            <a:off x="2174151" y="4184046"/>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19" name="直接连接符 18"/>
          <p:cNvCxnSpPr/>
          <p:nvPr/>
        </p:nvCxnSpPr>
        <p:spPr>
          <a:xfrm>
            <a:off x="1931907" y="4187872"/>
            <a:ext cx="0" cy="940968"/>
          </a:xfrm>
          <a:prstGeom prst="line">
            <a:avLst/>
          </a:prstGeom>
          <a:ln>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186402" y="4907952"/>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1" name="组合 20"/>
          <p:cNvGrpSpPr/>
          <p:nvPr/>
        </p:nvGrpSpPr>
        <p:grpSpPr>
          <a:xfrm>
            <a:off x="1802547" y="3971847"/>
            <a:ext cx="258720" cy="233265"/>
            <a:chOff x="3720691" y="2824413"/>
            <a:chExt cx="1341120" cy="1209172"/>
          </a:xfrm>
        </p:grpSpPr>
        <p:sp>
          <p:nvSpPr>
            <p:cNvPr id="2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2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24" name="矩形 23"/>
          <p:cNvSpPr/>
          <p:nvPr/>
        </p:nvSpPr>
        <p:spPr>
          <a:xfrm>
            <a:off x="2174838" y="3861048"/>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5" name="组合 24"/>
          <p:cNvGrpSpPr/>
          <p:nvPr/>
        </p:nvGrpSpPr>
        <p:grpSpPr>
          <a:xfrm>
            <a:off x="1814111" y="5018751"/>
            <a:ext cx="258720" cy="233265"/>
            <a:chOff x="3720691" y="2824413"/>
            <a:chExt cx="1341120" cy="1209172"/>
          </a:xfrm>
        </p:grpSpPr>
        <p:sp>
          <p:nvSpPr>
            <p:cNvPr id="2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2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28" name="矩形 47"/>
          <p:cNvSpPr>
            <a:spLocks noChangeArrowheads="1"/>
          </p:cNvSpPr>
          <p:nvPr/>
        </p:nvSpPr>
        <p:spPr bwMode="auto">
          <a:xfrm>
            <a:off x="2185715" y="5230950"/>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9" name="组合 28"/>
          <p:cNvGrpSpPr/>
          <p:nvPr/>
        </p:nvGrpSpPr>
        <p:grpSpPr>
          <a:xfrm>
            <a:off x="4801443" y="1628800"/>
            <a:ext cx="2593268" cy="1944216"/>
            <a:chOff x="1944563" y="1916832"/>
            <a:chExt cx="2977456" cy="2232248"/>
          </a:xfrm>
        </p:grpSpPr>
        <p:sp>
          <p:nvSpPr>
            <p:cNvPr id="30" name="圆角矩形 29"/>
            <p:cNvSpPr/>
            <p:nvPr/>
          </p:nvSpPr>
          <p:spPr>
            <a:xfrm>
              <a:off x="1944563" y="1916832"/>
              <a:ext cx="2977456" cy="2232248"/>
            </a:xfrm>
            <a:prstGeom prst="roundRect">
              <a:avLst>
                <a:gd name="adj" fmla="val 12288"/>
              </a:avLst>
            </a:prstGeom>
            <a:blipFill>
              <a:blip r:embed="rId5">
                <a:extLst>
                  <a:ext uri="{BEBA8EAE-BF5A-486C-A8C5-ECC9F3942E4B}">
                    <a14:imgProps xmlns:a14="http://schemas.microsoft.com/office/drawing/2010/main">
                      <a14:imgLayer r:embed="rId6">
                        <a14:imgEffect>
                          <a14:brightnessContrast bright="22000"/>
                        </a14:imgEffect>
                      </a14:imgLayer>
                    </a14:imgProps>
                  </a:ext>
                </a:extLst>
              </a:blip>
              <a:srcRect/>
              <a:stretch>
                <a:fillRect l="-15290" t="-41118" r="-12873" b="812"/>
              </a:stretch>
            </a:blipFill>
            <a:ln>
              <a:noFill/>
            </a:ln>
            <a:effectLst>
              <a:outerShdw blurRad="2667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圆角矩形 30"/>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2" name="文本框 9"/>
          <p:cNvSpPr txBox="1"/>
          <p:nvPr/>
        </p:nvSpPr>
        <p:spPr>
          <a:xfrm>
            <a:off x="5665538" y="3140968"/>
            <a:ext cx="907883" cy="438582"/>
          </a:xfrm>
          <a:prstGeom prst="rect">
            <a:avLst/>
          </a:prstGeom>
          <a:noFill/>
        </p:spPr>
        <p:txBody>
          <a:bodyPr wrap="square" lIns="68580" tIns="34290" rIns="68580" bIns="34290" rtlCol="0">
            <a:spAutoFit/>
          </a:bodyPr>
          <a:lstStyle/>
          <a:p>
            <a:pPr marL="0" lvl="1" algn="ctr"/>
            <a:r>
              <a:rPr lang="en-US" altLang="zh-CN" sz="2400"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02</a:t>
            </a:r>
            <a:endParaRPr lang="zh-CN" altLang="en-US" sz="2400"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33" name="矩形 47"/>
          <p:cNvSpPr>
            <a:spLocks noChangeArrowheads="1"/>
          </p:cNvSpPr>
          <p:nvPr/>
        </p:nvSpPr>
        <p:spPr bwMode="auto">
          <a:xfrm>
            <a:off x="5198487" y="4184046"/>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34" name="直接连接符 33"/>
          <p:cNvCxnSpPr/>
          <p:nvPr/>
        </p:nvCxnSpPr>
        <p:spPr>
          <a:xfrm>
            <a:off x="4956243" y="4187872"/>
            <a:ext cx="0" cy="940968"/>
          </a:xfrm>
          <a:prstGeom prst="line">
            <a:avLst/>
          </a:prstGeom>
          <a:ln>
            <a:solidFill>
              <a:srgbClr val="FF6D67"/>
            </a:solidFill>
            <a:prstDash val="sys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5210738" y="4907952"/>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6" name="组合 35"/>
          <p:cNvGrpSpPr/>
          <p:nvPr/>
        </p:nvGrpSpPr>
        <p:grpSpPr>
          <a:xfrm>
            <a:off x="4826883" y="3971847"/>
            <a:ext cx="258720" cy="233265"/>
            <a:chOff x="3720691" y="2824413"/>
            <a:chExt cx="1341120" cy="1209172"/>
          </a:xfrm>
        </p:grpSpPr>
        <p:sp>
          <p:nvSpPr>
            <p:cNvPr id="37"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38"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39" name="矩形 38"/>
          <p:cNvSpPr/>
          <p:nvPr/>
        </p:nvSpPr>
        <p:spPr>
          <a:xfrm>
            <a:off x="5199174" y="3861048"/>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0" name="组合 39"/>
          <p:cNvGrpSpPr/>
          <p:nvPr/>
        </p:nvGrpSpPr>
        <p:grpSpPr>
          <a:xfrm>
            <a:off x="4838447" y="5018751"/>
            <a:ext cx="258720" cy="233265"/>
            <a:chOff x="3720691" y="2824413"/>
            <a:chExt cx="1341120" cy="1209172"/>
          </a:xfrm>
        </p:grpSpPr>
        <p:sp>
          <p:nvSpPr>
            <p:cNvPr id="4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4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43" name="矩形 42"/>
          <p:cNvSpPr>
            <a:spLocks noChangeArrowheads="1"/>
          </p:cNvSpPr>
          <p:nvPr/>
        </p:nvSpPr>
        <p:spPr bwMode="auto">
          <a:xfrm>
            <a:off x="5210051" y="5230950"/>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44" name="组合 43"/>
          <p:cNvGrpSpPr/>
          <p:nvPr/>
        </p:nvGrpSpPr>
        <p:grpSpPr>
          <a:xfrm>
            <a:off x="7777211" y="1628800"/>
            <a:ext cx="2593268" cy="1944216"/>
            <a:chOff x="1944563" y="1916832"/>
            <a:chExt cx="2977456" cy="2232248"/>
          </a:xfrm>
        </p:grpSpPr>
        <p:sp>
          <p:nvSpPr>
            <p:cNvPr id="45" name="圆角矩形 44"/>
            <p:cNvSpPr/>
            <p:nvPr/>
          </p:nvSpPr>
          <p:spPr>
            <a:xfrm>
              <a:off x="1944563" y="1916832"/>
              <a:ext cx="2977456" cy="2232248"/>
            </a:xfrm>
            <a:prstGeom prst="roundRect">
              <a:avLst>
                <a:gd name="adj" fmla="val 12288"/>
              </a:avLst>
            </a:prstGeom>
            <a:blipFill>
              <a:blip r:embed="rId7"/>
              <a:srcRect/>
              <a:stretch>
                <a:fillRect l="-49774" t="-46883" r="-47352" b="-4952"/>
              </a:stretch>
            </a:blipFill>
            <a:ln>
              <a:noFill/>
            </a:ln>
            <a:effectLst>
              <a:outerShdw blurRad="1143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圆角矩形 45"/>
            <p:cNvSpPr/>
            <p:nvPr/>
          </p:nvSpPr>
          <p:spPr>
            <a:xfrm>
              <a:off x="1944563" y="3573016"/>
              <a:ext cx="2977456" cy="576064"/>
            </a:xfrm>
            <a:prstGeom prst="roundRect">
              <a:avLst>
                <a:gd name="adj" fmla="val 50000"/>
              </a:avLst>
            </a:prstGeom>
            <a:gradFill>
              <a:gsLst>
                <a:gs pos="0">
                  <a:srgbClr val="D6D6D6"/>
                </a:gs>
                <a:gs pos="100000">
                  <a:srgbClr val="F7F7F7"/>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7" name="文本框 9"/>
          <p:cNvSpPr txBox="1"/>
          <p:nvPr/>
        </p:nvSpPr>
        <p:spPr>
          <a:xfrm>
            <a:off x="8641306" y="3140968"/>
            <a:ext cx="907883" cy="438582"/>
          </a:xfrm>
          <a:prstGeom prst="rect">
            <a:avLst/>
          </a:prstGeom>
          <a:noFill/>
        </p:spPr>
        <p:txBody>
          <a:bodyPr wrap="square" lIns="68580" tIns="34290" rIns="68580" bIns="34290" rtlCol="0">
            <a:spAutoFit/>
          </a:bodyPr>
          <a:lstStyle/>
          <a:p>
            <a:pPr marL="0" lvl="1" algn="ctr"/>
            <a:r>
              <a:rPr lang="en-US" altLang="zh-CN" sz="2400" dirty="0">
                <a:solidFill>
                  <a:srgbClr val="FFC00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03</a:t>
            </a:r>
            <a:endParaRPr lang="zh-CN" altLang="en-US" sz="2400" dirty="0">
              <a:solidFill>
                <a:srgbClr val="FFC00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48" name="矩形 47"/>
          <p:cNvSpPr>
            <a:spLocks noChangeArrowheads="1"/>
          </p:cNvSpPr>
          <p:nvPr/>
        </p:nvSpPr>
        <p:spPr bwMode="auto">
          <a:xfrm>
            <a:off x="8174255" y="4184046"/>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cxnSp>
        <p:nvCxnSpPr>
          <p:cNvPr id="49" name="直接连接符 48"/>
          <p:cNvCxnSpPr/>
          <p:nvPr/>
        </p:nvCxnSpPr>
        <p:spPr>
          <a:xfrm>
            <a:off x="7932011" y="4187872"/>
            <a:ext cx="0" cy="940968"/>
          </a:xfrm>
          <a:prstGeom prst="line">
            <a:avLst/>
          </a:prstGeom>
          <a:ln>
            <a:solidFill>
              <a:srgbClr val="F5C058"/>
            </a:solidFill>
            <a:prstDash val="sysDash"/>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8186506" y="4907952"/>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C00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51" name="组合 50"/>
          <p:cNvGrpSpPr/>
          <p:nvPr/>
        </p:nvGrpSpPr>
        <p:grpSpPr>
          <a:xfrm>
            <a:off x="7802651" y="3971847"/>
            <a:ext cx="258720" cy="233265"/>
            <a:chOff x="3720691" y="2824413"/>
            <a:chExt cx="1341120" cy="1209172"/>
          </a:xfrm>
        </p:grpSpPr>
        <p:sp>
          <p:nvSpPr>
            <p:cNvPr id="52"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53"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54" name="矩形 53"/>
          <p:cNvSpPr/>
          <p:nvPr/>
        </p:nvSpPr>
        <p:spPr>
          <a:xfrm>
            <a:off x="8174942" y="3861048"/>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C000"/>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55" name="组合 54"/>
          <p:cNvGrpSpPr/>
          <p:nvPr/>
        </p:nvGrpSpPr>
        <p:grpSpPr>
          <a:xfrm>
            <a:off x="7814215" y="5018751"/>
            <a:ext cx="258720" cy="233265"/>
            <a:chOff x="3720691" y="2824413"/>
            <a:chExt cx="1341120" cy="1209172"/>
          </a:xfrm>
        </p:grpSpPr>
        <p:sp>
          <p:nvSpPr>
            <p:cNvPr id="56"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57"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sp>
        <p:nvSpPr>
          <p:cNvPr id="58" name="矩形 57"/>
          <p:cNvSpPr>
            <a:spLocks noChangeArrowheads="1"/>
          </p:cNvSpPr>
          <p:nvPr/>
        </p:nvSpPr>
        <p:spPr bwMode="auto">
          <a:xfrm>
            <a:off x="8185819" y="5230950"/>
            <a:ext cx="2520280"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9" name="TextBox 58"/>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50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1000" fill="hold"/>
                                        <p:tgtEl>
                                          <p:spTgt spid="25"/>
                                        </p:tgtEl>
                                        <p:attrNameLst>
                                          <p:attrName>ppt_y</p:attrName>
                                        </p:attrNameLst>
                                      </p:cBhvr>
                                      <p:tavLst>
                                        <p:tav tm="0">
                                          <p:val>
                                            <p:strVal val="#ppt_y+.1"/>
                                          </p:val>
                                        </p:tav>
                                        <p:tav tm="100000">
                                          <p:val>
                                            <p:strVal val="#ppt_y"/>
                                          </p:val>
                                        </p:tav>
                                      </p:tavLst>
                                    </p:anim>
                                  </p:childTnLst>
                                </p:cTn>
                              </p:par>
                              <p:par>
                                <p:cTn id="40" presetID="2" presetClass="entr" presetSubtype="4" fill="hold" grpId="0" nodeType="withEffect">
                                  <p:stCondLst>
                                    <p:cond delay="50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5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42" presetClass="entr" presetSubtype="0"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42"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par>
                                <p:cTn id="66" presetID="2" presetClass="entr" presetSubtype="4" fill="hold" grpId="0" nodeType="withEffect">
                                  <p:stCondLst>
                                    <p:cond delay="500"/>
                                  </p:stCondLst>
                                  <p:childTnLst>
                                    <p:set>
                                      <p:cBhvr>
                                        <p:cTn id="67" dur="1" fill="hold">
                                          <p:stCondLst>
                                            <p:cond delay="0"/>
                                          </p:stCondLst>
                                        </p:cTn>
                                        <p:tgtEl>
                                          <p:spTgt spid="39"/>
                                        </p:tgtEl>
                                        <p:attrNameLst>
                                          <p:attrName>style.visibility</p:attrName>
                                        </p:attrNameLst>
                                      </p:cBhvr>
                                      <p:to>
                                        <p:strVal val="visible"/>
                                      </p:to>
                                    </p:set>
                                    <p:anim calcmode="lin" valueType="num">
                                      <p:cBhvr additive="base">
                                        <p:cTn id="68" dur="500" fill="hold"/>
                                        <p:tgtEl>
                                          <p:spTgt spid="39"/>
                                        </p:tgtEl>
                                        <p:attrNameLst>
                                          <p:attrName>ppt_x</p:attrName>
                                        </p:attrNameLst>
                                      </p:cBhvr>
                                      <p:tavLst>
                                        <p:tav tm="0">
                                          <p:val>
                                            <p:strVal val="#ppt_x"/>
                                          </p:val>
                                        </p:tav>
                                        <p:tav tm="100000">
                                          <p:val>
                                            <p:strVal val="#ppt_x"/>
                                          </p:val>
                                        </p:tav>
                                      </p:tavLst>
                                    </p:anim>
                                    <p:anim calcmode="lin" valueType="num">
                                      <p:cBhvr additive="base">
                                        <p:cTn id="69" dur="500" fill="hold"/>
                                        <p:tgtEl>
                                          <p:spTgt spid="3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50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500" fill="hold"/>
                                        <p:tgtEl>
                                          <p:spTgt spid="33"/>
                                        </p:tgtEl>
                                        <p:attrNameLst>
                                          <p:attrName>ppt_x</p:attrName>
                                        </p:attrNameLst>
                                      </p:cBhvr>
                                      <p:tavLst>
                                        <p:tav tm="0">
                                          <p:val>
                                            <p:strVal val="#ppt_x"/>
                                          </p:val>
                                        </p:tav>
                                        <p:tav tm="100000">
                                          <p:val>
                                            <p:strVal val="#ppt_x"/>
                                          </p:val>
                                        </p:tav>
                                      </p:tavLst>
                                    </p:anim>
                                    <p:anim calcmode="lin" valueType="num">
                                      <p:cBhvr additive="base">
                                        <p:cTn id="73" dur="500" fill="hold"/>
                                        <p:tgtEl>
                                          <p:spTgt spid="33"/>
                                        </p:tgtEl>
                                        <p:attrNameLst>
                                          <p:attrName>ppt_y</p:attrName>
                                        </p:attrNameLst>
                                      </p:cBhvr>
                                      <p:tavLst>
                                        <p:tav tm="0">
                                          <p:val>
                                            <p:strVal val="1+#ppt_h/2"/>
                                          </p:val>
                                        </p:tav>
                                        <p:tav tm="100000">
                                          <p:val>
                                            <p:strVal val="#ppt_y"/>
                                          </p:val>
                                        </p:tav>
                                      </p:tavLst>
                                    </p:anim>
                                  </p:childTnLst>
                                </p:cTn>
                              </p:par>
                            </p:childTnLst>
                          </p:cTn>
                        </p:par>
                        <p:par>
                          <p:cTn id="74" fill="hold">
                            <p:stCondLst>
                              <p:cond delay="7500"/>
                            </p:stCondLst>
                            <p:childTnLst>
                              <p:par>
                                <p:cTn id="75" presetID="22" presetClass="entr" presetSubtype="1"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up)">
                                      <p:cBhvr>
                                        <p:cTn id="77" dur="500"/>
                                        <p:tgtEl>
                                          <p:spTgt spid="34"/>
                                        </p:tgtEl>
                                      </p:cBhvr>
                                    </p:animEffect>
                                  </p:childTnLst>
                                </p:cTn>
                              </p:par>
                            </p:childTnLst>
                          </p:cTn>
                        </p:par>
                        <p:par>
                          <p:cTn id="78" fill="hold">
                            <p:stCondLst>
                              <p:cond delay="8000"/>
                            </p:stCondLst>
                            <p:childTnLst>
                              <p:par>
                                <p:cTn id="79" presetID="42" presetClass="entr" presetSubtype="0"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par>
                                <p:cTn id="84" presetID="2" presetClass="entr" presetSubtype="4" fill="hold" grpId="0" nodeType="withEffect">
                                  <p:stCondLst>
                                    <p:cond delay="50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ppt_x"/>
                                          </p:val>
                                        </p:tav>
                                        <p:tav tm="100000">
                                          <p:val>
                                            <p:strVal val="#ppt_x"/>
                                          </p:val>
                                        </p:tav>
                                      </p:tavLst>
                                    </p:anim>
                                    <p:anim calcmode="lin" valueType="num">
                                      <p:cBhvr additive="base">
                                        <p:cTn id="87" dur="500" fill="hold"/>
                                        <p:tgtEl>
                                          <p:spTgt spid="35"/>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50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fill="hold"/>
                                        <p:tgtEl>
                                          <p:spTgt spid="43"/>
                                        </p:tgtEl>
                                        <p:attrNameLst>
                                          <p:attrName>ppt_x</p:attrName>
                                        </p:attrNameLst>
                                      </p:cBhvr>
                                      <p:tavLst>
                                        <p:tav tm="0">
                                          <p:val>
                                            <p:strVal val="#ppt_x"/>
                                          </p:val>
                                        </p:tav>
                                        <p:tav tm="100000">
                                          <p:val>
                                            <p:strVal val="#ppt_x"/>
                                          </p:val>
                                        </p:tav>
                                      </p:tavLst>
                                    </p:anim>
                                    <p:anim calcmode="lin" valueType="num">
                                      <p:cBhvr additive="base">
                                        <p:cTn id="91" dur="500" fill="hold"/>
                                        <p:tgtEl>
                                          <p:spTgt spid="43"/>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42" presetClass="entr" presetSubtype="0" fill="hold"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1000"/>
                                        <p:tgtEl>
                                          <p:spTgt spid="44"/>
                                        </p:tgtEl>
                                      </p:cBhvr>
                                    </p:animEffect>
                                    <p:anim calcmode="lin" valueType="num">
                                      <p:cBhvr>
                                        <p:cTn id="96" dur="1000" fill="hold"/>
                                        <p:tgtEl>
                                          <p:spTgt spid="44"/>
                                        </p:tgtEl>
                                        <p:attrNameLst>
                                          <p:attrName>ppt_x</p:attrName>
                                        </p:attrNameLst>
                                      </p:cBhvr>
                                      <p:tavLst>
                                        <p:tav tm="0">
                                          <p:val>
                                            <p:strVal val="#ppt_x"/>
                                          </p:val>
                                        </p:tav>
                                        <p:tav tm="100000">
                                          <p:val>
                                            <p:strVal val="#ppt_x"/>
                                          </p:val>
                                        </p:tav>
                                      </p:tavLst>
                                    </p:anim>
                                    <p:anim calcmode="lin" valueType="num">
                                      <p:cBhvr>
                                        <p:cTn id="97" dur="100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1000" fill="hold"/>
                                        <p:tgtEl>
                                          <p:spTgt spid="47"/>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1000"/>
                                        <p:tgtEl>
                                          <p:spTgt spid="51"/>
                                        </p:tgtEl>
                                      </p:cBhvr>
                                    </p:animEffect>
                                    <p:anim calcmode="lin" valueType="num">
                                      <p:cBhvr>
                                        <p:cTn id="108" dur="1000" fill="hold"/>
                                        <p:tgtEl>
                                          <p:spTgt spid="51"/>
                                        </p:tgtEl>
                                        <p:attrNameLst>
                                          <p:attrName>ppt_x</p:attrName>
                                        </p:attrNameLst>
                                      </p:cBhvr>
                                      <p:tavLst>
                                        <p:tav tm="0">
                                          <p:val>
                                            <p:strVal val="#ppt_x"/>
                                          </p:val>
                                        </p:tav>
                                        <p:tav tm="100000">
                                          <p:val>
                                            <p:strVal val="#ppt_x"/>
                                          </p:val>
                                        </p:tav>
                                      </p:tavLst>
                                    </p:anim>
                                    <p:anim calcmode="lin" valueType="num">
                                      <p:cBhvr>
                                        <p:cTn id="109" dur="1000" fill="hold"/>
                                        <p:tgtEl>
                                          <p:spTgt spid="51"/>
                                        </p:tgtEl>
                                        <p:attrNameLst>
                                          <p:attrName>ppt_y</p:attrName>
                                        </p:attrNameLst>
                                      </p:cBhvr>
                                      <p:tavLst>
                                        <p:tav tm="0">
                                          <p:val>
                                            <p:strVal val="#ppt_y+.1"/>
                                          </p:val>
                                        </p:tav>
                                        <p:tav tm="100000">
                                          <p:val>
                                            <p:strVal val="#ppt_y"/>
                                          </p:val>
                                        </p:tav>
                                      </p:tavLst>
                                    </p:anim>
                                  </p:childTnLst>
                                </p:cTn>
                              </p:par>
                              <p:par>
                                <p:cTn id="110" presetID="2" presetClass="entr" presetSubtype="4" fill="hold" grpId="0" nodeType="withEffect">
                                  <p:stCondLst>
                                    <p:cond delay="50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500" fill="hold"/>
                                        <p:tgtEl>
                                          <p:spTgt spid="54"/>
                                        </p:tgtEl>
                                        <p:attrNameLst>
                                          <p:attrName>ppt_x</p:attrName>
                                        </p:attrNameLst>
                                      </p:cBhvr>
                                      <p:tavLst>
                                        <p:tav tm="0">
                                          <p:val>
                                            <p:strVal val="#ppt_x"/>
                                          </p:val>
                                        </p:tav>
                                        <p:tav tm="100000">
                                          <p:val>
                                            <p:strVal val="#ppt_x"/>
                                          </p:val>
                                        </p:tav>
                                      </p:tavLst>
                                    </p:anim>
                                    <p:anim calcmode="lin" valueType="num">
                                      <p:cBhvr additive="base">
                                        <p:cTn id="113" dur="500" fill="hold"/>
                                        <p:tgtEl>
                                          <p:spTgt spid="54"/>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500"/>
                                  </p:stCondLst>
                                  <p:childTnLst>
                                    <p:set>
                                      <p:cBhvr>
                                        <p:cTn id="115" dur="1" fill="hold">
                                          <p:stCondLst>
                                            <p:cond delay="0"/>
                                          </p:stCondLst>
                                        </p:cTn>
                                        <p:tgtEl>
                                          <p:spTgt spid="48"/>
                                        </p:tgtEl>
                                        <p:attrNameLst>
                                          <p:attrName>style.visibility</p:attrName>
                                        </p:attrNameLst>
                                      </p:cBhvr>
                                      <p:to>
                                        <p:strVal val="visible"/>
                                      </p:to>
                                    </p:set>
                                    <p:anim calcmode="lin" valueType="num">
                                      <p:cBhvr additive="base">
                                        <p:cTn id="116" dur="500" fill="hold"/>
                                        <p:tgtEl>
                                          <p:spTgt spid="48"/>
                                        </p:tgtEl>
                                        <p:attrNameLst>
                                          <p:attrName>ppt_x</p:attrName>
                                        </p:attrNameLst>
                                      </p:cBhvr>
                                      <p:tavLst>
                                        <p:tav tm="0">
                                          <p:val>
                                            <p:strVal val="#ppt_x"/>
                                          </p:val>
                                        </p:tav>
                                        <p:tav tm="100000">
                                          <p:val>
                                            <p:strVal val="#ppt_x"/>
                                          </p:val>
                                        </p:tav>
                                      </p:tavLst>
                                    </p:anim>
                                    <p:anim calcmode="lin" valueType="num">
                                      <p:cBhvr additive="base">
                                        <p:cTn id="117" dur="500" fill="hold"/>
                                        <p:tgtEl>
                                          <p:spTgt spid="48"/>
                                        </p:tgtEl>
                                        <p:attrNameLst>
                                          <p:attrName>ppt_y</p:attrName>
                                        </p:attrNameLst>
                                      </p:cBhvr>
                                      <p:tavLst>
                                        <p:tav tm="0">
                                          <p:val>
                                            <p:strVal val="1+#ppt_h/2"/>
                                          </p:val>
                                        </p:tav>
                                        <p:tav tm="100000">
                                          <p:val>
                                            <p:strVal val="#ppt_y"/>
                                          </p:val>
                                        </p:tav>
                                      </p:tavLst>
                                    </p:anim>
                                  </p:childTnLst>
                                </p:cTn>
                              </p:par>
                            </p:childTnLst>
                          </p:cTn>
                        </p:par>
                        <p:par>
                          <p:cTn id="118" fill="hold">
                            <p:stCondLst>
                              <p:cond delay="12000"/>
                            </p:stCondLst>
                            <p:childTnLst>
                              <p:par>
                                <p:cTn id="119" presetID="22" presetClass="entr" presetSubtype="1" fill="hold"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wipe(up)">
                                      <p:cBhvr>
                                        <p:cTn id="121" dur="500"/>
                                        <p:tgtEl>
                                          <p:spTgt spid="49"/>
                                        </p:tgtEl>
                                      </p:cBhvr>
                                    </p:animEffect>
                                  </p:childTnLst>
                                </p:cTn>
                              </p:par>
                            </p:childTnLst>
                          </p:cTn>
                        </p:par>
                        <p:par>
                          <p:cTn id="122" fill="hold">
                            <p:stCondLst>
                              <p:cond delay="12500"/>
                            </p:stCondLst>
                            <p:childTnLst>
                              <p:par>
                                <p:cTn id="123" presetID="42" presetClass="entr" presetSubtype="0" fill="hold"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1000"/>
                                        <p:tgtEl>
                                          <p:spTgt spid="55"/>
                                        </p:tgtEl>
                                      </p:cBhvr>
                                    </p:animEffect>
                                    <p:anim calcmode="lin" valueType="num">
                                      <p:cBhvr>
                                        <p:cTn id="126" dur="1000" fill="hold"/>
                                        <p:tgtEl>
                                          <p:spTgt spid="55"/>
                                        </p:tgtEl>
                                        <p:attrNameLst>
                                          <p:attrName>ppt_x</p:attrName>
                                        </p:attrNameLst>
                                      </p:cBhvr>
                                      <p:tavLst>
                                        <p:tav tm="0">
                                          <p:val>
                                            <p:strVal val="#ppt_x"/>
                                          </p:val>
                                        </p:tav>
                                        <p:tav tm="100000">
                                          <p:val>
                                            <p:strVal val="#ppt_x"/>
                                          </p:val>
                                        </p:tav>
                                      </p:tavLst>
                                    </p:anim>
                                    <p:anim calcmode="lin" valueType="num">
                                      <p:cBhvr>
                                        <p:cTn id="127" dur="1000" fill="hold"/>
                                        <p:tgtEl>
                                          <p:spTgt spid="55"/>
                                        </p:tgtEl>
                                        <p:attrNameLst>
                                          <p:attrName>ppt_y</p:attrName>
                                        </p:attrNameLst>
                                      </p:cBhvr>
                                      <p:tavLst>
                                        <p:tav tm="0">
                                          <p:val>
                                            <p:strVal val="#ppt_y+.1"/>
                                          </p:val>
                                        </p:tav>
                                        <p:tav tm="100000">
                                          <p:val>
                                            <p:strVal val="#ppt_y"/>
                                          </p:val>
                                        </p:tav>
                                      </p:tavLst>
                                    </p:anim>
                                  </p:childTnLst>
                                </p:cTn>
                              </p:par>
                              <p:par>
                                <p:cTn id="128" presetID="2" presetClass="entr" presetSubtype="4" fill="hold" grpId="0" nodeType="withEffect">
                                  <p:stCondLst>
                                    <p:cond delay="50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500" fill="hold"/>
                                        <p:tgtEl>
                                          <p:spTgt spid="50"/>
                                        </p:tgtEl>
                                        <p:attrNameLst>
                                          <p:attrName>ppt_x</p:attrName>
                                        </p:attrNameLst>
                                      </p:cBhvr>
                                      <p:tavLst>
                                        <p:tav tm="0">
                                          <p:val>
                                            <p:strVal val="#ppt_x"/>
                                          </p:val>
                                        </p:tav>
                                        <p:tav tm="100000">
                                          <p:val>
                                            <p:strVal val="#ppt_x"/>
                                          </p:val>
                                        </p:tav>
                                      </p:tavLst>
                                    </p:anim>
                                    <p:anim calcmode="lin" valueType="num">
                                      <p:cBhvr additive="base">
                                        <p:cTn id="131" dur="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500"/>
                                  </p:stCondLst>
                                  <p:childTnLst>
                                    <p:set>
                                      <p:cBhvr>
                                        <p:cTn id="133" dur="1" fill="hold">
                                          <p:stCondLst>
                                            <p:cond delay="0"/>
                                          </p:stCondLst>
                                        </p:cTn>
                                        <p:tgtEl>
                                          <p:spTgt spid="58"/>
                                        </p:tgtEl>
                                        <p:attrNameLst>
                                          <p:attrName>style.visibility</p:attrName>
                                        </p:attrNameLst>
                                      </p:cBhvr>
                                      <p:to>
                                        <p:strVal val="visible"/>
                                      </p:to>
                                    </p:set>
                                    <p:anim calcmode="lin" valueType="num">
                                      <p:cBhvr additive="base">
                                        <p:cTn id="134" dur="500" fill="hold"/>
                                        <p:tgtEl>
                                          <p:spTgt spid="58"/>
                                        </p:tgtEl>
                                        <p:attrNameLst>
                                          <p:attrName>ppt_x</p:attrName>
                                        </p:attrNameLst>
                                      </p:cBhvr>
                                      <p:tavLst>
                                        <p:tav tm="0">
                                          <p:val>
                                            <p:strVal val="#ppt_x"/>
                                          </p:val>
                                        </p:tav>
                                        <p:tav tm="100000">
                                          <p:val>
                                            <p:strVal val="#ppt_x"/>
                                          </p:val>
                                        </p:tav>
                                      </p:tavLst>
                                    </p:anim>
                                    <p:anim calcmode="lin" valueType="num">
                                      <p:cBhvr additive="base">
                                        <p:cTn id="135" dur="500" fill="hold"/>
                                        <p:tgtEl>
                                          <p:spTgt spid="58"/>
                                        </p:tgtEl>
                                        <p:attrNameLst>
                                          <p:attrName>ppt_y</p:attrName>
                                        </p:attrNameLst>
                                      </p:cBhvr>
                                      <p:tavLst>
                                        <p:tav tm="0">
                                          <p:val>
                                            <p:strVal val="1+#ppt_h/2"/>
                                          </p:val>
                                        </p:tav>
                                        <p:tav tm="100000">
                                          <p:val>
                                            <p:strVal val="#ppt_y"/>
                                          </p:val>
                                        </p:tav>
                                      </p:tavLst>
                                    </p:anim>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4" grpId="0"/>
      <p:bldP spid="28" grpId="0"/>
      <p:bldP spid="32" grpId="0"/>
      <p:bldP spid="33" grpId="0"/>
      <p:bldP spid="35" grpId="0"/>
      <p:bldP spid="39" grpId="0"/>
      <p:bldP spid="43" grpId="0"/>
      <p:bldP spid="47" grpId="0"/>
      <p:bldP spid="48" grpId="0"/>
      <p:bldP spid="50" grpId="0"/>
      <p:bldP spid="54" grpId="0"/>
      <p:bldP spid="58" grpId="0"/>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24</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823" y="239065"/>
            <a:ext cx="304676" cy="30163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3" name="任意多边形 12"/>
          <p:cNvSpPr/>
          <p:nvPr/>
        </p:nvSpPr>
        <p:spPr>
          <a:xfrm flipH="1">
            <a:off x="7207928" y="4211488"/>
            <a:ext cx="2598737" cy="558800"/>
          </a:xfrm>
          <a:custGeom>
            <a:avLst/>
            <a:gdLst>
              <a:gd name="connsiteX0" fmla="*/ 2298700 w 2298700"/>
              <a:gd name="connsiteY0" fmla="*/ 0 h 558800"/>
              <a:gd name="connsiteX1" fmla="*/ 1739900 w 2298700"/>
              <a:gd name="connsiteY1" fmla="*/ 558800 h 558800"/>
              <a:gd name="connsiteX2" fmla="*/ 0 w 2298700"/>
              <a:gd name="connsiteY2" fmla="*/ 558800 h 558800"/>
            </a:gdLst>
            <a:ahLst/>
            <a:cxnLst>
              <a:cxn ang="0">
                <a:pos x="connsiteX0" y="connsiteY0"/>
              </a:cxn>
              <a:cxn ang="0">
                <a:pos x="connsiteX1" y="connsiteY1"/>
              </a:cxn>
              <a:cxn ang="0">
                <a:pos x="connsiteX2" y="connsiteY2"/>
              </a:cxn>
            </a:cxnLst>
            <a:rect l="l" t="t" r="r" b="b"/>
            <a:pathLst>
              <a:path w="2298700" h="558800">
                <a:moveTo>
                  <a:pt x="2298700" y="0"/>
                </a:moveTo>
                <a:lnTo>
                  <a:pt x="1739900" y="558800"/>
                </a:lnTo>
                <a:lnTo>
                  <a:pt x="0" y="558800"/>
                </a:lnTo>
              </a:path>
            </a:pathLst>
          </a:cu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任意多边形 14"/>
          <p:cNvSpPr/>
          <p:nvPr/>
        </p:nvSpPr>
        <p:spPr>
          <a:xfrm flipH="1">
            <a:off x="7207928" y="2155385"/>
            <a:ext cx="2598737" cy="558800"/>
          </a:xfrm>
          <a:custGeom>
            <a:avLst/>
            <a:gdLst>
              <a:gd name="connsiteX0" fmla="*/ 2298700 w 2298700"/>
              <a:gd name="connsiteY0" fmla="*/ 0 h 558800"/>
              <a:gd name="connsiteX1" fmla="*/ 1739900 w 2298700"/>
              <a:gd name="connsiteY1" fmla="*/ 558800 h 558800"/>
              <a:gd name="connsiteX2" fmla="*/ 0 w 2298700"/>
              <a:gd name="connsiteY2" fmla="*/ 558800 h 558800"/>
            </a:gdLst>
            <a:ahLst/>
            <a:cxnLst>
              <a:cxn ang="0">
                <a:pos x="connsiteX0" y="connsiteY0"/>
              </a:cxn>
              <a:cxn ang="0">
                <a:pos x="connsiteX1" y="connsiteY1"/>
              </a:cxn>
              <a:cxn ang="0">
                <a:pos x="connsiteX2" y="connsiteY2"/>
              </a:cxn>
            </a:cxnLst>
            <a:rect l="l" t="t" r="r" b="b"/>
            <a:pathLst>
              <a:path w="2298700" h="558800">
                <a:moveTo>
                  <a:pt x="2298700" y="0"/>
                </a:moveTo>
                <a:lnTo>
                  <a:pt x="1739900" y="558800"/>
                </a:lnTo>
                <a:lnTo>
                  <a:pt x="0" y="558800"/>
                </a:lnTo>
              </a:path>
            </a:pathLst>
          </a:cu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任意多边形 15"/>
          <p:cNvSpPr/>
          <p:nvPr/>
        </p:nvSpPr>
        <p:spPr>
          <a:xfrm>
            <a:off x="2257299" y="4211488"/>
            <a:ext cx="2598737" cy="558800"/>
          </a:xfrm>
          <a:custGeom>
            <a:avLst/>
            <a:gdLst>
              <a:gd name="connsiteX0" fmla="*/ 2298700 w 2298700"/>
              <a:gd name="connsiteY0" fmla="*/ 0 h 558800"/>
              <a:gd name="connsiteX1" fmla="*/ 1739900 w 2298700"/>
              <a:gd name="connsiteY1" fmla="*/ 558800 h 558800"/>
              <a:gd name="connsiteX2" fmla="*/ 0 w 2298700"/>
              <a:gd name="connsiteY2" fmla="*/ 558800 h 558800"/>
            </a:gdLst>
            <a:ahLst/>
            <a:cxnLst>
              <a:cxn ang="0">
                <a:pos x="connsiteX0" y="connsiteY0"/>
              </a:cxn>
              <a:cxn ang="0">
                <a:pos x="connsiteX1" y="connsiteY1"/>
              </a:cxn>
              <a:cxn ang="0">
                <a:pos x="connsiteX2" y="connsiteY2"/>
              </a:cxn>
            </a:cxnLst>
            <a:rect l="l" t="t" r="r" b="b"/>
            <a:pathLst>
              <a:path w="2298700" h="558800">
                <a:moveTo>
                  <a:pt x="2298700" y="0"/>
                </a:moveTo>
                <a:lnTo>
                  <a:pt x="1739900" y="558800"/>
                </a:lnTo>
                <a:lnTo>
                  <a:pt x="0" y="558800"/>
                </a:lnTo>
              </a:path>
            </a:pathLst>
          </a:custGeom>
          <a:noFill/>
          <a:ln w="952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AutoShape 12"/>
          <p:cNvSpPr>
            <a:spLocks noChangeAspect="1" noChangeArrowheads="1" noTextEdit="1"/>
          </p:cNvSpPr>
          <p:nvPr/>
        </p:nvSpPr>
        <p:spPr bwMode="auto">
          <a:xfrm>
            <a:off x="4022599" y="1431776"/>
            <a:ext cx="30257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8" name="组合 17"/>
          <p:cNvGrpSpPr/>
          <p:nvPr/>
        </p:nvGrpSpPr>
        <p:grpSpPr>
          <a:xfrm>
            <a:off x="4241674" y="2382688"/>
            <a:ext cx="1162050" cy="1296988"/>
            <a:chOff x="2776538" y="1841500"/>
            <a:chExt cx="1162050" cy="1296988"/>
          </a:xfrm>
          <a:solidFill>
            <a:schemeClr val="bg1">
              <a:lumMod val="65000"/>
            </a:schemeClr>
          </a:solidFill>
        </p:grpSpPr>
        <p:sp>
          <p:nvSpPr>
            <p:cNvPr id="19" name="Freeform 5"/>
            <p:cNvSpPr>
              <a:spLocks noEditPoints="1"/>
            </p:cNvSpPr>
            <p:nvPr/>
          </p:nvSpPr>
          <p:spPr bwMode="auto">
            <a:xfrm>
              <a:off x="3160713" y="2141538"/>
              <a:ext cx="777875" cy="609600"/>
            </a:xfrm>
            <a:custGeom>
              <a:avLst/>
              <a:gdLst>
                <a:gd name="T0" fmla="*/ 536 w 543"/>
                <a:gd name="T1" fmla="*/ 423 h 425"/>
                <a:gd name="T2" fmla="*/ 9 w 543"/>
                <a:gd name="T3" fmla="*/ 425 h 425"/>
                <a:gd name="T4" fmla="*/ 2 w 543"/>
                <a:gd name="T5" fmla="*/ 418 h 425"/>
                <a:gd name="T6" fmla="*/ 0 w 543"/>
                <a:gd name="T7" fmla="*/ 10 h 425"/>
                <a:gd name="T8" fmla="*/ 7 w 543"/>
                <a:gd name="T9" fmla="*/ 3 h 425"/>
                <a:gd name="T10" fmla="*/ 534 w 543"/>
                <a:gd name="T11" fmla="*/ 0 h 425"/>
                <a:gd name="T12" fmla="*/ 541 w 543"/>
                <a:gd name="T13" fmla="*/ 7 h 425"/>
                <a:gd name="T14" fmla="*/ 543 w 543"/>
                <a:gd name="T15" fmla="*/ 415 h 425"/>
                <a:gd name="T16" fmla="*/ 536 w 543"/>
                <a:gd name="T17" fmla="*/ 423 h 425"/>
                <a:gd name="T18" fmla="*/ 17 w 543"/>
                <a:gd name="T19" fmla="*/ 411 h 425"/>
                <a:gd name="T20" fmla="*/ 528 w 543"/>
                <a:gd name="T21" fmla="*/ 408 h 425"/>
                <a:gd name="T22" fmla="*/ 527 w 543"/>
                <a:gd name="T23" fmla="*/ 15 h 425"/>
                <a:gd name="T24" fmla="*/ 15 w 543"/>
                <a:gd name="T25" fmla="*/ 17 h 425"/>
                <a:gd name="T26" fmla="*/ 17 w 543"/>
                <a:gd name="T27" fmla="*/ 4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425">
                  <a:moveTo>
                    <a:pt x="536" y="423"/>
                  </a:moveTo>
                  <a:cubicBezTo>
                    <a:pt x="9" y="425"/>
                    <a:pt x="9" y="425"/>
                    <a:pt x="9" y="425"/>
                  </a:cubicBezTo>
                  <a:cubicBezTo>
                    <a:pt x="5" y="425"/>
                    <a:pt x="2" y="422"/>
                    <a:pt x="2" y="418"/>
                  </a:cubicBezTo>
                  <a:cubicBezTo>
                    <a:pt x="0" y="10"/>
                    <a:pt x="0" y="10"/>
                    <a:pt x="0" y="10"/>
                  </a:cubicBezTo>
                  <a:cubicBezTo>
                    <a:pt x="0" y="6"/>
                    <a:pt x="3" y="3"/>
                    <a:pt x="7" y="3"/>
                  </a:cubicBezTo>
                  <a:cubicBezTo>
                    <a:pt x="534" y="0"/>
                    <a:pt x="534" y="0"/>
                    <a:pt x="534" y="0"/>
                  </a:cubicBezTo>
                  <a:cubicBezTo>
                    <a:pt x="538" y="0"/>
                    <a:pt x="541" y="3"/>
                    <a:pt x="541" y="7"/>
                  </a:cubicBezTo>
                  <a:cubicBezTo>
                    <a:pt x="543" y="415"/>
                    <a:pt x="543" y="415"/>
                    <a:pt x="543" y="415"/>
                  </a:cubicBezTo>
                  <a:cubicBezTo>
                    <a:pt x="543" y="419"/>
                    <a:pt x="540" y="423"/>
                    <a:pt x="536" y="423"/>
                  </a:cubicBezTo>
                  <a:close/>
                  <a:moveTo>
                    <a:pt x="17" y="411"/>
                  </a:moveTo>
                  <a:cubicBezTo>
                    <a:pt x="528" y="408"/>
                    <a:pt x="528" y="408"/>
                    <a:pt x="528" y="408"/>
                  </a:cubicBezTo>
                  <a:cubicBezTo>
                    <a:pt x="527" y="15"/>
                    <a:pt x="527" y="15"/>
                    <a:pt x="527" y="15"/>
                  </a:cubicBezTo>
                  <a:cubicBezTo>
                    <a:pt x="15" y="17"/>
                    <a:pt x="15" y="17"/>
                    <a:pt x="15" y="17"/>
                  </a:cubicBezTo>
                  <a:lnTo>
                    <a:pt x="17" y="4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6"/>
            <p:cNvSpPr/>
            <p:nvPr/>
          </p:nvSpPr>
          <p:spPr bwMode="auto">
            <a:xfrm>
              <a:off x="2776538" y="1841500"/>
              <a:ext cx="1127125" cy="1023938"/>
            </a:xfrm>
            <a:custGeom>
              <a:avLst/>
              <a:gdLst>
                <a:gd name="T0" fmla="*/ 763 w 785"/>
                <a:gd name="T1" fmla="*/ 666 h 713"/>
                <a:gd name="T2" fmla="*/ 201 w 785"/>
                <a:gd name="T3" fmla="*/ 669 h 713"/>
                <a:gd name="T4" fmla="*/ 237 w 785"/>
                <a:gd name="T5" fmla="*/ 631 h 713"/>
                <a:gd name="T6" fmla="*/ 244 w 785"/>
                <a:gd name="T7" fmla="*/ 616 h 713"/>
                <a:gd name="T8" fmla="*/ 242 w 785"/>
                <a:gd name="T9" fmla="*/ 217 h 713"/>
                <a:gd name="T10" fmla="*/ 235 w 785"/>
                <a:gd name="T11" fmla="*/ 202 h 713"/>
                <a:gd name="T12" fmla="*/ 40 w 785"/>
                <a:gd name="T13" fmla="*/ 8 h 713"/>
                <a:gd name="T14" fmla="*/ 9 w 785"/>
                <a:gd name="T15" fmla="*/ 8 h 713"/>
                <a:gd name="T16" fmla="*/ 9 w 785"/>
                <a:gd name="T17" fmla="*/ 40 h 713"/>
                <a:gd name="T18" fmla="*/ 198 w 785"/>
                <a:gd name="T19" fmla="*/ 227 h 713"/>
                <a:gd name="T20" fmla="*/ 200 w 785"/>
                <a:gd name="T21" fmla="*/ 607 h 713"/>
                <a:gd name="T22" fmla="*/ 132 w 785"/>
                <a:gd name="T23" fmla="*/ 675 h 713"/>
                <a:gd name="T24" fmla="*/ 127 w 785"/>
                <a:gd name="T25" fmla="*/ 700 h 713"/>
                <a:gd name="T26" fmla="*/ 147 w 785"/>
                <a:gd name="T27" fmla="*/ 713 h 713"/>
                <a:gd name="T28" fmla="*/ 215 w 785"/>
                <a:gd name="T29" fmla="*/ 713 h 713"/>
                <a:gd name="T30" fmla="*/ 290 w 785"/>
                <a:gd name="T31" fmla="*/ 681 h 713"/>
                <a:gd name="T32" fmla="*/ 365 w 785"/>
                <a:gd name="T33" fmla="*/ 712 h 713"/>
                <a:gd name="T34" fmla="*/ 592 w 785"/>
                <a:gd name="T35" fmla="*/ 711 h 713"/>
                <a:gd name="T36" fmla="*/ 667 w 785"/>
                <a:gd name="T37" fmla="*/ 679 h 713"/>
                <a:gd name="T38" fmla="*/ 742 w 785"/>
                <a:gd name="T39" fmla="*/ 710 h 713"/>
                <a:gd name="T40" fmla="*/ 763 w 785"/>
                <a:gd name="T41" fmla="*/ 710 h 713"/>
                <a:gd name="T42" fmla="*/ 785 w 785"/>
                <a:gd name="T43" fmla="*/ 688 h 713"/>
                <a:gd name="T44" fmla="*/ 763 w 785"/>
                <a:gd name="T45" fmla="*/ 6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713">
                  <a:moveTo>
                    <a:pt x="763" y="666"/>
                  </a:moveTo>
                  <a:cubicBezTo>
                    <a:pt x="201" y="669"/>
                    <a:pt x="201" y="669"/>
                    <a:pt x="201" y="669"/>
                  </a:cubicBezTo>
                  <a:cubicBezTo>
                    <a:pt x="237" y="631"/>
                    <a:pt x="237" y="631"/>
                    <a:pt x="237" y="631"/>
                  </a:cubicBezTo>
                  <a:cubicBezTo>
                    <a:pt x="242" y="627"/>
                    <a:pt x="244" y="622"/>
                    <a:pt x="244" y="616"/>
                  </a:cubicBezTo>
                  <a:cubicBezTo>
                    <a:pt x="242" y="217"/>
                    <a:pt x="242" y="217"/>
                    <a:pt x="242" y="217"/>
                  </a:cubicBezTo>
                  <a:cubicBezTo>
                    <a:pt x="242" y="211"/>
                    <a:pt x="240" y="206"/>
                    <a:pt x="235" y="202"/>
                  </a:cubicBezTo>
                  <a:cubicBezTo>
                    <a:pt x="40" y="8"/>
                    <a:pt x="40" y="8"/>
                    <a:pt x="40" y="8"/>
                  </a:cubicBezTo>
                  <a:cubicBezTo>
                    <a:pt x="31" y="0"/>
                    <a:pt x="17" y="0"/>
                    <a:pt x="9" y="8"/>
                  </a:cubicBezTo>
                  <a:cubicBezTo>
                    <a:pt x="0" y="17"/>
                    <a:pt x="0" y="31"/>
                    <a:pt x="9" y="40"/>
                  </a:cubicBezTo>
                  <a:cubicBezTo>
                    <a:pt x="198" y="227"/>
                    <a:pt x="198" y="227"/>
                    <a:pt x="198" y="227"/>
                  </a:cubicBezTo>
                  <a:cubicBezTo>
                    <a:pt x="200" y="607"/>
                    <a:pt x="200" y="607"/>
                    <a:pt x="200" y="607"/>
                  </a:cubicBezTo>
                  <a:cubicBezTo>
                    <a:pt x="132" y="675"/>
                    <a:pt x="132" y="675"/>
                    <a:pt x="132" y="675"/>
                  </a:cubicBezTo>
                  <a:cubicBezTo>
                    <a:pt x="125" y="682"/>
                    <a:pt x="123" y="691"/>
                    <a:pt x="127" y="700"/>
                  </a:cubicBezTo>
                  <a:cubicBezTo>
                    <a:pt x="130" y="708"/>
                    <a:pt x="139" y="713"/>
                    <a:pt x="147" y="713"/>
                  </a:cubicBezTo>
                  <a:cubicBezTo>
                    <a:pt x="215" y="713"/>
                    <a:pt x="215" y="713"/>
                    <a:pt x="215" y="713"/>
                  </a:cubicBezTo>
                  <a:cubicBezTo>
                    <a:pt x="234" y="693"/>
                    <a:pt x="260" y="681"/>
                    <a:pt x="290" y="681"/>
                  </a:cubicBezTo>
                  <a:cubicBezTo>
                    <a:pt x="319" y="681"/>
                    <a:pt x="346" y="693"/>
                    <a:pt x="365" y="712"/>
                  </a:cubicBezTo>
                  <a:cubicBezTo>
                    <a:pt x="592" y="711"/>
                    <a:pt x="592" y="711"/>
                    <a:pt x="592" y="711"/>
                  </a:cubicBezTo>
                  <a:cubicBezTo>
                    <a:pt x="611" y="691"/>
                    <a:pt x="638" y="679"/>
                    <a:pt x="667" y="679"/>
                  </a:cubicBezTo>
                  <a:cubicBezTo>
                    <a:pt x="697" y="679"/>
                    <a:pt x="723" y="691"/>
                    <a:pt x="742" y="710"/>
                  </a:cubicBezTo>
                  <a:cubicBezTo>
                    <a:pt x="763" y="710"/>
                    <a:pt x="763" y="710"/>
                    <a:pt x="763" y="710"/>
                  </a:cubicBezTo>
                  <a:cubicBezTo>
                    <a:pt x="775" y="710"/>
                    <a:pt x="785" y="700"/>
                    <a:pt x="785" y="688"/>
                  </a:cubicBezTo>
                  <a:cubicBezTo>
                    <a:pt x="785" y="676"/>
                    <a:pt x="775" y="666"/>
                    <a:pt x="763" y="6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Freeform 7"/>
            <p:cNvSpPr>
              <a:spLocks noEditPoints="1"/>
            </p:cNvSpPr>
            <p:nvPr/>
          </p:nvSpPr>
          <p:spPr bwMode="auto">
            <a:xfrm>
              <a:off x="3584575" y="2833688"/>
              <a:ext cx="303213" cy="301625"/>
            </a:xfrm>
            <a:custGeom>
              <a:avLst/>
              <a:gdLst>
                <a:gd name="T0" fmla="*/ 106 w 211"/>
                <a:gd name="T1" fmla="*/ 211 h 211"/>
                <a:gd name="T2" fmla="*/ 0 w 211"/>
                <a:gd name="T3" fmla="*/ 106 h 211"/>
                <a:gd name="T4" fmla="*/ 105 w 211"/>
                <a:gd name="T5" fmla="*/ 0 h 211"/>
                <a:gd name="T6" fmla="*/ 211 w 211"/>
                <a:gd name="T7" fmla="*/ 105 h 211"/>
                <a:gd name="T8" fmla="*/ 106 w 211"/>
                <a:gd name="T9" fmla="*/ 211 h 211"/>
                <a:gd name="T10" fmla="*/ 105 w 211"/>
                <a:gd name="T11" fmla="*/ 64 h 211"/>
                <a:gd name="T12" fmla="*/ 64 w 211"/>
                <a:gd name="T13" fmla="*/ 105 h 211"/>
                <a:gd name="T14" fmla="*/ 106 w 211"/>
                <a:gd name="T15" fmla="*/ 147 h 211"/>
                <a:gd name="T16" fmla="*/ 147 w 211"/>
                <a:gd name="T17" fmla="*/ 105 h 211"/>
                <a:gd name="T18" fmla="*/ 105 w 211"/>
                <a:gd name="T19" fmla="*/ 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6" y="211"/>
                  </a:moveTo>
                  <a:cubicBezTo>
                    <a:pt x="48" y="211"/>
                    <a:pt x="0" y="164"/>
                    <a:pt x="0" y="106"/>
                  </a:cubicBezTo>
                  <a:cubicBezTo>
                    <a:pt x="0" y="48"/>
                    <a:pt x="47" y="0"/>
                    <a:pt x="105" y="0"/>
                  </a:cubicBezTo>
                  <a:cubicBezTo>
                    <a:pt x="163" y="0"/>
                    <a:pt x="211" y="47"/>
                    <a:pt x="211" y="105"/>
                  </a:cubicBezTo>
                  <a:cubicBezTo>
                    <a:pt x="211" y="163"/>
                    <a:pt x="164" y="210"/>
                    <a:pt x="106" y="211"/>
                  </a:cubicBezTo>
                  <a:close/>
                  <a:moveTo>
                    <a:pt x="105" y="64"/>
                  </a:moveTo>
                  <a:cubicBezTo>
                    <a:pt x="82" y="64"/>
                    <a:pt x="64" y="82"/>
                    <a:pt x="64" y="105"/>
                  </a:cubicBezTo>
                  <a:cubicBezTo>
                    <a:pt x="64" y="128"/>
                    <a:pt x="83" y="147"/>
                    <a:pt x="106" y="147"/>
                  </a:cubicBezTo>
                  <a:cubicBezTo>
                    <a:pt x="129" y="147"/>
                    <a:pt x="147" y="128"/>
                    <a:pt x="147" y="105"/>
                  </a:cubicBezTo>
                  <a:cubicBezTo>
                    <a:pt x="147" y="82"/>
                    <a:pt x="128" y="63"/>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8"/>
            <p:cNvSpPr>
              <a:spLocks noEditPoints="1"/>
            </p:cNvSpPr>
            <p:nvPr/>
          </p:nvSpPr>
          <p:spPr bwMode="auto">
            <a:xfrm>
              <a:off x="3041650" y="2835275"/>
              <a:ext cx="303213" cy="303213"/>
            </a:xfrm>
            <a:custGeom>
              <a:avLst/>
              <a:gdLst>
                <a:gd name="T0" fmla="*/ 106 w 211"/>
                <a:gd name="T1" fmla="*/ 211 h 212"/>
                <a:gd name="T2" fmla="*/ 0 w 211"/>
                <a:gd name="T3" fmla="*/ 107 h 212"/>
                <a:gd name="T4" fmla="*/ 105 w 211"/>
                <a:gd name="T5" fmla="*/ 1 h 212"/>
                <a:gd name="T6" fmla="*/ 211 w 211"/>
                <a:gd name="T7" fmla="*/ 106 h 212"/>
                <a:gd name="T8" fmla="*/ 106 w 211"/>
                <a:gd name="T9" fmla="*/ 211 h 212"/>
                <a:gd name="T10" fmla="*/ 105 w 211"/>
                <a:gd name="T11" fmla="*/ 64 h 212"/>
                <a:gd name="T12" fmla="*/ 64 w 211"/>
                <a:gd name="T13" fmla="*/ 106 h 212"/>
                <a:gd name="T14" fmla="*/ 106 w 211"/>
                <a:gd name="T15" fmla="*/ 148 h 212"/>
                <a:gd name="T16" fmla="*/ 147 w 211"/>
                <a:gd name="T17" fmla="*/ 106 h 212"/>
                <a:gd name="T18" fmla="*/ 105 w 211"/>
                <a:gd name="T19"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2">
                  <a:moveTo>
                    <a:pt x="106" y="211"/>
                  </a:moveTo>
                  <a:cubicBezTo>
                    <a:pt x="48" y="212"/>
                    <a:pt x="0" y="165"/>
                    <a:pt x="0" y="107"/>
                  </a:cubicBezTo>
                  <a:cubicBezTo>
                    <a:pt x="0" y="48"/>
                    <a:pt x="47" y="1"/>
                    <a:pt x="105" y="1"/>
                  </a:cubicBezTo>
                  <a:cubicBezTo>
                    <a:pt x="163" y="0"/>
                    <a:pt x="210" y="47"/>
                    <a:pt x="211" y="106"/>
                  </a:cubicBezTo>
                  <a:cubicBezTo>
                    <a:pt x="211" y="164"/>
                    <a:pt x="164" y="211"/>
                    <a:pt x="106" y="211"/>
                  </a:cubicBezTo>
                  <a:close/>
                  <a:moveTo>
                    <a:pt x="105" y="64"/>
                  </a:moveTo>
                  <a:cubicBezTo>
                    <a:pt x="82" y="65"/>
                    <a:pt x="64" y="83"/>
                    <a:pt x="64" y="106"/>
                  </a:cubicBezTo>
                  <a:cubicBezTo>
                    <a:pt x="64" y="129"/>
                    <a:pt x="83" y="148"/>
                    <a:pt x="106" y="148"/>
                  </a:cubicBezTo>
                  <a:cubicBezTo>
                    <a:pt x="128" y="148"/>
                    <a:pt x="147" y="129"/>
                    <a:pt x="147" y="106"/>
                  </a:cubicBezTo>
                  <a:cubicBezTo>
                    <a:pt x="147" y="83"/>
                    <a:pt x="128" y="64"/>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9"/>
            <p:cNvSpPr/>
            <p:nvPr/>
          </p:nvSpPr>
          <p:spPr bwMode="auto">
            <a:xfrm>
              <a:off x="3286125" y="2165350"/>
              <a:ext cx="11113" cy="565150"/>
            </a:xfrm>
            <a:custGeom>
              <a:avLst/>
              <a:gdLst>
                <a:gd name="T0" fmla="*/ 7 w 7"/>
                <a:gd name="T1" fmla="*/ 356 h 356"/>
                <a:gd name="T2" fmla="*/ 2 w 7"/>
                <a:gd name="T3" fmla="*/ 356 h 356"/>
                <a:gd name="T4" fmla="*/ 0 w 7"/>
                <a:gd name="T5" fmla="*/ 0 h 356"/>
                <a:gd name="T6" fmla="*/ 6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2" y="356"/>
                  </a:lnTo>
                  <a:lnTo>
                    <a:pt x="0" y="0"/>
                  </a:lnTo>
                  <a:lnTo>
                    <a:pt x="6"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10"/>
            <p:cNvSpPr/>
            <p:nvPr/>
          </p:nvSpPr>
          <p:spPr bwMode="auto">
            <a:xfrm>
              <a:off x="3419475" y="2165350"/>
              <a:ext cx="11113" cy="565150"/>
            </a:xfrm>
            <a:custGeom>
              <a:avLst/>
              <a:gdLst>
                <a:gd name="T0" fmla="*/ 7 w 7"/>
                <a:gd name="T1" fmla="*/ 356 h 356"/>
                <a:gd name="T2" fmla="*/ 2 w 7"/>
                <a:gd name="T3" fmla="*/ 356 h 356"/>
                <a:gd name="T4" fmla="*/ 0 w 7"/>
                <a:gd name="T5" fmla="*/ 0 h 356"/>
                <a:gd name="T6" fmla="*/ 6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2" y="356"/>
                  </a:lnTo>
                  <a:lnTo>
                    <a:pt x="0" y="0"/>
                  </a:lnTo>
                  <a:lnTo>
                    <a:pt x="6"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11"/>
            <p:cNvSpPr/>
            <p:nvPr/>
          </p:nvSpPr>
          <p:spPr bwMode="auto">
            <a:xfrm>
              <a:off x="3544888" y="2163763"/>
              <a:ext cx="11113" cy="565150"/>
            </a:xfrm>
            <a:custGeom>
              <a:avLst/>
              <a:gdLst>
                <a:gd name="T0" fmla="*/ 7 w 7"/>
                <a:gd name="T1" fmla="*/ 356 h 356"/>
                <a:gd name="T2" fmla="*/ 1 w 7"/>
                <a:gd name="T3" fmla="*/ 356 h 356"/>
                <a:gd name="T4" fmla="*/ 0 w 7"/>
                <a:gd name="T5" fmla="*/ 0 h 356"/>
                <a:gd name="T6" fmla="*/ 5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1" y="356"/>
                  </a:lnTo>
                  <a:lnTo>
                    <a:pt x="0" y="0"/>
                  </a:lnTo>
                  <a:lnTo>
                    <a:pt x="5"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12"/>
            <p:cNvSpPr/>
            <p:nvPr/>
          </p:nvSpPr>
          <p:spPr bwMode="auto">
            <a:xfrm>
              <a:off x="3668713" y="2163763"/>
              <a:ext cx="11113" cy="565150"/>
            </a:xfrm>
            <a:custGeom>
              <a:avLst/>
              <a:gdLst>
                <a:gd name="T0" fmla="*/ 7 w 7"/>
                <a:gd name="T1" fmla="*/ 356 h 356"/>
                <a:gd name="T2" fmla="*/ 1 w 7"/>
                <a:gd name="T3" fmla="*/ 356 h 356"/>
                <a:gd name="T4" fmla="*/ 0 w 7"/>
                <a:gd name="T5" fmla="*/ 0 h 356"/>
                <a:gd name="T6" fmla="*/ 5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1" y="356"/>
                  </a:lnTo>
                  <a:lnTo>
                    <a:pt x="0" y="0"/>
                  </a:lnTo>
                  <a:lnTo>
                    <a:pt x="5"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13"/>
            <p:cNvSpPr/>
            <p:nvPr/>
          </p:nvSpPr>
          <p:spPr bwMode="auto">
            <a:xfrm>
              <a:off x="3789363" y="2163763"/>
              <a:ext cx="12700" cy="563563"/>
            </a:xfrm>
            <a:custGeom>
              <a:avLst/>
              <a:gdLst>
                <a:gd name="T0" fmla="*/ 8 w 8"/>
                <a:gd name="T1" fmla="*/ 355 h 355"/>
                <a:gd name="T2" fmla="*/ 1 w 8"/>
                <a:gd name="T3" fmla="*/ 355 h 355"/>
                <a:gd name="T4" fmla="*/ 0 w 8"/>
                <a:gd name="T5" fmla="*/ 0 h 355"/>
                <a:gd name="T6" fmla="*/ 6 w 8"/>
                <a:gd name="T7" fmla="*/ 0 h 355"/>
                <a:gd name="T8" fmla="*/ 8 w 8"/>
                <a:gd name="T9" fmla="*/ 355 h 355"/>
              </a:gdLst>
              <a:ahLst/>
              <a:cxnLst>
                <a:cxn ang="0">
                  <a:pos x="T0" y="T1"/>
                </a:cxn>
                <a:cxn ang="0">
                  <a:pos x="T2" y="T3"/>
                </a:cxn>
                <a:cxn ang="0">
                  <a:pos x="T4" y="T5"/>
                </a:cxn>
                <a:cxn ang="0">
                  <a:pos x="T6" y="T7"/>
                </a:cxn>
                <a:cxn ang="0">
                  <a:pos x="T8" y="T9"/>
                </a:cxn>
              </a:cxnLst>
              <a:rect l="0" t="0" r="r" b="b"/>
              <a:pathLst>
                <a:path w="8" h="355">
                  <a:moveTo>
                    <a:pt x="8" y="355"/>
                  </a:moveTo>
                  <a:lnTo>
                    <a:pt x="1" y="355"/>
                  </a:lnTo>
                  <a:lnTo>
                    <a:pt x="0" y="0"/>
                  </a:lnTo>
                  <a:lnTo>
                    <a:pt x="6" y="0"/>
                  </a:lnTo>
                  <a:lnTo>
                    <a:pt x="8"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8" name="Freeform 14"/>
          <p:cNvSpPr/>
          <p:nvPr/>
        </p:nvSpPr>
        <p:spPr bwMode="auto">
          <a:xfrm>
            <a:off x="6035549" y="1592113"/>
            <a:ext cx="1792288" cy="1825625"/>
          </a:xfrm>
          <a:custGeom>
            <a:avLst/>
            <a:gdLst>
              <a:gd name="T0" fmla="*/ 1249 w 1249"/>
              <a:gd name="T1" fmla="*/ 1192 h 1272"/>
              <a:gd name="T2" fmla="*/ 1155 w 1249"/>
              <a:gd name="T3" fmla="*/ 728 h 1272"/>
              <a:gd name="T4" fmla="*/ 900 w 1249"/>
              <a:gd name="T5" fmla="*/ 349 h 1272"/>
              <a:gd name="T6" fmla="*/ 521 w 1249"/>
              <a:gd name="T7" fmla="*/ 94 h 1272"/>
              <a:gd name="T8" fmla="*/ 57 w 1249"/>
              <a:gd name="T9" fmla="*/ 0 h 1272"/>
              <a:gd name="T10" fmla="*/ 0 w 1249"/>
              <a:gd name="T11" fmla="*/ 1 h 1272"/>
              <a:gd name="T12" fmla="*/ 0 w 1249"/>
              <a:gd name="T13" fmla="*/ 603 h 1272"/>
              <a:gd name="T14" fmla="*/ 57 w 1249"/>
              <a:gd name="T15" fmla="*/ 600 h 1272"/>
              <a:gd name="T16" fmla="*/ 648 w 1249"/>
              <a:gd name="T17" fmla="*/ 1151 h 1272"/>
              <a:gd name="T18" fmla="*/ 1246 w 1249"/>
              <a:gd name="T19" fmla="*/ 1272 h 1272"/>
              <a:gd name="T20" fmla="*/ 1249 w 1249"/>
              <a:gd name="T21" fmla="*/ 1192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1272">
                <a:moveTo>
                  <a:pt x="1249" y="1192"/>
                </a:moveTo>
                <a:cubicBezTo>
                  <a:pt x="1249" y="1031"/>
                  <a:pt x="1217" y="875"/>
                  <a:pt x="1155" y="728"/>
                </a:cubicBezTo>
                <a:cubicBezTo>
                  <a:pt x="1095" y="586"/>
                  <a:pt x="1009" y="458"/>
                  <a:pt x="900" y="349"/>
                </a:cubicBezTo>
                <a:cubicBezTo>
                  <a:pt x="790" y="240"/>
                  <a:pt x="663" y="154"/>
                  <a:pt x="521" y="94"/>
                </a:cubicBezTo>
                <a:cubicBezTo>
                  <a:pt x="374" y="31"/>
                  <a:pt x="218" y="0"/>
                  <a:pt x="57" y="0"/>
                </a:cubicBezTo>
                <a:cubicBezTo>
                  <a:pt x="38" y="0"/>
                  <a:pt x="19" y="0"/>
                  <a:pt x="0" y="1"/>
                </a:cubicBezTo>
                <a:cubicBezTo>
                  <a:pt x="0" y="603"/>
                  <a:pt x="0" y="603"/>
                  <a:pt x="0" y="603"/>
                </a:cubicBezTo>
                <a:cubicBezTo>
                  <a:pt x="18" y="601"/>
                  <a:pt x="38" y="600"/>
                  <a:pt x="57" y="600"/>
                </a:cubicBezTo>
                <a:cubicBezTo>
                  <a:pt x="370" y="600"/>
                  <a:pt x="626" y="844"/>
                  <a:pt x="648" y="1151"/>
                </a:cubicBezTo>
                <a:cubicBezTo>
                  <a:pt x="1246" y="1272"/>
                  <a:pt x="1246" y="1272"/>
                  <a:pt x="1246" y="1272"/>
                </a:cubicBezTo>
                <a:cubicBezTo>
                  <a:pt x="1248" y="1246"/>
                  <a:pt x="1249" y="1219"/>
                  <a:pt x="1249" y="1192"/>
                </a:cubicBezTo>
                <a:close/>
              </a:path>
            </a:pathLst>
          </a:custGeom>
          <a:solidFill>
            <a:srgbClr val="92D050"/>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15"/>
          <p:cNvSpPr/>
          <p:nvPr/>
        </p:nvSpPr>
        <p:spPr bwMode="auto">
          <a:xfrm>
            <a:off x="5570411" y="3335188"/>
            <a:ext cx="2244725" cy="1677988"/>
          </a:xfrm>
          <a:custGeom>
            <a:avLst/>
            <a:gdLst>
              <a:gd name="T0" fmla="*/ 381 w 1564"/>
              <a:gd name="T1" fmla="*/ 569 h 1169"/>
              <a:gd name="T2" fmla="*/ 301 w 1564"/>
              <a:gd name="T3" fmla="*/ 564 h 1169"/>
              <a:gd name="T4" fmla="*/ 0 w 1564"/>
              <a:gd name="T5" fmla="*/ 1107 h 1169"/>
              <a:gd name="T6" fmla="*/ 381 w 1564"/>
              <a:gd name="T7" fmla="*/ 1169 h 1169"/>
              <a:gd name="T8" fmla="*/ 845 w 1564"/>
              <a:gd name="T9" fmla="*/ 1075 h 1169"/>
              <a:gd name="T10" fmla="*/ 1224 w 1564"/>
              <a:gd name="T11" fmla="*/ 820 h 1169"/>
              <a:gd name="T12" fmla="*/ 1479 w 1564"/>
              <a:gd name="T13" fmla="*/ 441 h 1169"/>
              <a:gd name="T14" fmla="*/ 1564 w 1564"/>
              <a:gd name="T15" fmla="*/ 120 h 1169"/>
              <a:gd name="T16" fmla="*/ 972 w 1564"/>
              <a:gd name="T17" fmla="*/ 0 h 1169"/>
              <a:gd name="T18" fmla="*/ 381 w 1564"/>
              <a:gd name="T19" fmla="*/ 5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4" h="1169">
                <a:moveTo>
                  <a:pt x="381" y="569"/>
                </a:moveTo>
                <a:cubicBezTo>
                  <a:pt x="354" y="569"/>
                  <a:pt x="327" y="567"/>
                  <a:pt x="301" y="564"/>
                </a:cubicBezTo>
                <a:cubicBezTo>
                  <a:pt x="0" y="1107"/>
                  <a:pt x="0" y="1107"/>
                  <a:pt x="0" y="1107"/>
                </a:cubicBezTo>
                <a:cubicBezTo>
                  <a:pt x="122" y="1148"/>
                  <a:pt x="250" y="1169"/>
                  <a:pt x="381" y="1169"/>
                </a:cubicBezTo>
                <a:cubicBezTo>
                  <a:pt x="542" y="1169"/>
                  <a:pt x="698" y="1138"/>
                  <a:pt x="845" y="1075"/>
                </a:cubicBezTo>
                <a:cubicBezTo>
                  <a:pt x="987" y="1015"/>
                  <a:pt x="1114" y="929"/>
                  <a:pt x="1224" y="820"/>
                </a:cubicBezTo>
                <a:cubicBezTo>
                  <a:pt x="1333" y="711"/>
                  <a:pt x="1419" y="583"/>
                  <a:pt x="1479" y="441"/>
                </a:cubicBezTo>
                <a:cubicBezTo>
                  <a:pt x="1523" y="338"/>
                  <a:pt x="1551" y="231"/>
                  <a:pt x="1564" y="120"/>
                </a:cubicBezTo>
                <a:cubicBezTo>
                  <a:pt x="972" y="0"/>
                  <a:pt x="972" y="0"/>
                  <a:pt x="972" y="0"/>
                </a:cubicBezTo>
                <a:cubicBezTo>
                  <a:pt x="960" y="316"/>
                  <a:pt x="700" y="569"/>
                  <a:pt x="381" y="569"/>
                </a:cubicBezTo>
                <a:close/>
              </a:path>
            </a:pathLst>
          </a:custGeom>
          <a:solidFill>
            <a:srgbClr val="FF6D67"/>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19"/>
          <p:cNvSpPr/>
          <p:nvPr/>
        </p:nvSpPr>
        <p:spPr bwMode="auto">
          <a:xfrm>
            <a:off x="4462336" y="3732063"/>
            <a:ext cx="1447800" cy="1160463"/>
          </a:xfrm>
          <a:custGeom>
            <a:avLst/>
            <a:gdLst>
              <a:gd name="T0" fmla="*/ 643 w 1009"/>
              <a:gd name="T1" fmla="*/ 0 h 809"/>
              <a:gd name="T2" fmla="*/ 0 w 1009"/>
              <a:gd name="T3" fmla="*/ 0 h 809"/>
              <a:gd name="T4" fmla="*/ 56 w 1009"/>
              <a:gd name="T5" fmla="*/ 165 h 809"/>
              <a:gd name="T6" fmla="*/ 311 w 1009"/>
              <a:gd name="T7" fmla="*/ 544 h 809"/>
              <a:gd name="T8" fmla="*/ 690 w 1009"/>
              <a:gd name="T9" fmla="*/ 799 h 809"/>
              <a:gd name="T10" fmla="*/ 713 w 1009"/>
              <a:gd name="T11" fmla="*/ 809 h 809"/>
              <a:gd name="T12" fmla="*/ 1009 w 1009"/>
              <a:gd name="T13" fmla="*/ 275 h 809"/>
              <a:gd name="T14" fmla="*/ 643 w 1009"/>
              <a:gd name="T15" fmla="*/ 0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9" h="809">
                <a:moveTo>
                  <a:pt x="643" y="0"/>
                </a:moveTo>
                <a:cubicBezTo>
                  <a:pt x="0" y="0"/>
                  <a:pt x="0" y="0"/>
                  <a:pt x="0" y="0"/>
                </a:cubicBezTo>
                <a:cubicBezTo>
                  <a:pt x="14" y="56"/>
                  <a:pt x="33" y="111"/>
                  <a:pt x="56" y="165"/>
                </a:cubicBezTo>
                <a:cubicBezTo>
                  <a:pt x="116" y="307"/>
                  <a:pt x="202" y="435"/>
                  <a:pt x="311" y="544"/>
                </a:cubicBezTo>
                <a:cubicBezTo>
                  <a:pt x="420" y="653"/>
                  <a:pt x="548" y="739"/>
                  <a:pt x="690" y="799"/>
                </a:cubicBezTo>
                <a:cubicBezTo>
                  <a:pt x="698" y="803"/>
                  <a:pt x="705" y="806"/>
                  <a:pt x="713" y="809"/>
                </a:cubicBezTo>
                <a:cubicBezTo>
                  <a:pt x="1009" y="275"/>
                  <a:pt x="1009" y="275"/>
                  <a:pt x="1009" y="275"/>
                </a:cubicBezTo>
                <a:cubicBezTo>
                  <a:pt x="854" y="236"/>
                  <a:pt x="722" y="135"/>
                  <a:pt x="643" y="0"/>
                </a:cubicBezTo>
                <a:close/>
              </a:path>
            </a:pathLst>
          </a:custGeom>
          <a:solidFill>
            <a:srgbClr val="F5C058"/>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84"/>
          <p:cNvSpPr>
            <a:spLocks noEditPoints="1"/>
          </p:cNvSpPr>
          <p:nvPr/>
        </p:nvSpPr>
        <p:spPr bwMode="auto">
          <a:xfrm>
            <a:off x="5630736" y="3030388"/>
            <a:ext cx="254000" cy="485775"/>
          </a:xfrm>
          <a:custGeom>
            <a:avLst/>
            <a:gdLst>
              <a:gd name="T0" fmla="*/ 145 w 177"/>
              <a:gd name="T1" fmla="*/ 339 h 339"/>
              <a:gd name="T2" fmla="*/ 145 w 177"/>
              <a:gd name="T3" fmla="*/ 339 h 339"/>
              <a:gd name="T4" fmla="*/ 177 w 177"/>
              <a:gd name="T5" fmla="*/ 214 h 339"/>
              <a:gd name="T6" fmla="*/ 177 w 177"/>
              <a:gd name="T7" fmla="*/ 214 h 339"/>
              <a:gd name="T8" fmla="*/ 177 w 177"/>
              <a:gd name="T9" fmla="*/ 214 h 339"/>
              <a:gd name="T10" fmla="*/ 154 w 177"/>
              <a:gd name="T11" fmla="*/ 104 h 339"/>
              <a:gd name="T12" fmla="*/ 150 w 177"/>
              <a:gd name="T13" fmla="*/ 108 h 339"/>
              <a:gd name="T14" fmla="*/ 151 w 177"/>
              <a:gd name="T15" fmla="*/ 109 h 339"/>
              <a:gd name="T16" fmla="*/ 151 w 177"/>
              <a:gd name="T17" fmla="*/ 109 h 339"/>
              <a:gd name="T18" fmla="*/ 151 w 177"/>
              <a:gd name="T19" fmla="*/ 109 h 339"/>
              <a:gd name="T20" fmla="*/ 154 w 177"/>
              <a:gd name="T21" fmla="*/ 106 h 339"/>
              <a:gd name="T22" fmla="*/ 155 w 177"/>
              <a:gd name="T23" fmla="*/ 106 h 339"/>
              <a:gd name="T24" fmla="*/ 155 w 177"/>
              <a:gd name="T25" fmla="*/ 106 h 339"/>
              <a:gd name="T26" fmla="*/ 155 w 177"/>
              <a:gd name="T27" fmla="*/ 106 h 339"/>
              <a:gd name="T28" fmla="*/ 157 w 177"/>
              <a:gd name="T29" fmla="*/ 106 h 339"/>
              <a:gd name="T30" fmla="*/ 155 w 177"/>
              <a:gd name="T31" fmla="*/ 104 h 339"/>
              <a:gd name="T32" fmla="*/ 154 w 177"/>
              <a:gd name="T33" fmla="*/ 105 h 339"/>
              <a:gd name="T34" fmla="*/ 154 w 177"/>
              <a:gd name="T35" fmla="*/ 104 h 339"/>
              <a:gd name="T36" fmla="*/ 108 w 177"/>
              <a:gd name="T37" fmla="*/ 103 h 339"/>
              <a:gd name="T38" fmla="*/ 108 w 177"/>
              <a:gd name="T39" fmla="*/ 103 h 339"/>
              <a:gd name="T40" fmla="*/ 108 w 177"/>
              <a:gd name="T41" fmla="*/ 103 h 339"/>
              <a:gd name="T42" fmla="*/ 154 w 177"/>
              <a:gd name="T43" fmla="*/ 103 h 339"/>
              <a:gd name="T44" fmla="*/ 153 w 177"/>
              <a:gd name="T45" fmla="*/ 104 h 339"/>
              <a:gd name="T46" fmla="*/ 154 w 177"/>
              <a:gd name="T47" fmla="*/ 104 h 339"/>
              <a:gd name="T48" fmla="*/ 155 w 177"/>
              <a:gd name="T49" fmla="*/ 104 h 339"/>
              <a:gd name="T50" fmla="*/ 154 w 177"/>
              <a:gd name="T51" fmla="*/ 103 h 339"/>
              <a:gd name="T52" fmla="*/ 41 w 177"/>
              <a:gd name="T53" fmla="*/ 89 h 339"/>
              <a:gd name="T54" fmla="*/ 41 w 177"/>
              <a:gd name="T55" fmla="*/ 89 h 339"/>
              <a:gd name="T56" fmla="*/ 41 w 177"/>
              <a:gd name="T57" fmla="*/ 89 h 339"/>
              <a:gd name="T58" fmla="*/ 168 w 177"/>
              <a:gd name="T59" fmla="*/ 75 h 339"/>
              <a:gd name="T60" fmla="*/ 168 w 177"/>
              <a:gd name="T61" fmla="*/ 75 h 339"/>
              <a:gd name="T62" fmla="*/ 168 w 177"/>
              <a:gd name="T63" fmla="*/ 75 h 339"/>
              <a:gd name="T64" fmla="*/ 165 w 177"/>
              <a:gd name="T65" fmla="*/ 65 h 339"/>
              <a:gd name="T66" fmla="*/ 165 w 177"/>
              <a:gd name="T67" fmla="*/ 65 h 339"/>
              <a:gd name="T68" fmla="*/ 165 w 177"/>
              <a:gd name="T69" fmla="*/ 65 h 339"/>
              <a:gd name="T70" fmla="*/ 163 w 177"/>
              <a:gd name="T71" fmla="*/ 58 h 339"/>
              <a:gd name="T72" fmla="*/ 163 w 177"/>
              <a:gd name="T73" fmla="*/ 58 h 339"/>
              <a:gd name="T74" fmla="*/ 163 w 177"/>
              <a:gd name="T75" fmla="*/ 58 h 339"/>
              <a:gd name="T76" fmla="*/ 29 w 177"/>
              <a:gd name="T77" fmla="*/ 46 h 339"/>
              <a:gd name="T78" fmla="*/ 29 w 177"/>
              <a:gd name="T79" fmla="*/ 46 h 339"/>
              <a:gd name="T80" fmla="*/ 85 w 177"/>
              <a:gd name="T81" fmla="*/ 34 h 339"/>
              <a:gd name="T82" fmla="*/ 85 w 177"/>
              <a:gd name="T83" fmla="*/ 34 h 339"/>
              <a:gd name="T84" fmla="*/ 85 w 177"/>
              <a:gd name="T85" fmla="*/ 34 h 339"/>
              <a:gd name="T86" fmla="*/ 106 w 177"/>
              <a:gd name="T87" fmla="*/ 29 h 339"/>
              <a:gd name="T88" fmla="*/ 106 w 177"/>
              <a:gd name="T89" fmla="*/ 29 h 339"/>
              <a:gd name="T90" fmla="*/ 118 w 177"/>
              <a:gd name="T91" fmla="*/ 25 h 339"/>
              <a:gd name="T92" fmla="*/ 118 w 177"/>
              <a:gd name="T93" fmla="*/ 25 h 339"/>
              <a:gd name="T94" fmla="*/ 118 w 177"/>
              <a:gd name="T95" fmla="*/ 25 h 339"/>
              <a:gd name="T96" fmla="*/ 108 w 177"/>
              <a:gd name="T97" fmla="*/ 21 h 339"/>
              <a:gd name="T98" fmla="*/ 108 w 177"/>
              <a:gd name="T99" fmla="*/ 21 h 339"/>
              <a:gd name="T100" fmla="*/ 55 w 177"/>
              <a:gd name="T101" fmla="*/ 1 h 339"/>
              <a:gd name="T102" fmla="*/ 55 w 177"/>
              <a:gd name="T103" fmla="*/ 1 h 339"/>
              <a:gd name="T104" fmla="*/ 55 w 177"/>
              <a:gd name="T105" fmla="*/ 1 h 339"/>
              <a:gd name="T106" fmla="*/ 0 w 177"/>
              <a:gd name="T107" fmla="*/ 1 h 339"/>
              <a:gd name="T108" fmla="*/ 0 w 177"/>
              <a:gd name="T109" fmla="*/ 1 h 339"/>
              <a:gd name="T110" fmla="*/ 2 w 177"/>
              <a:gd name="T111" fmla="*/ 0 h 339"/>
              <a:gd name="T112" fmla="*/ 2 w 177"/>
              <a:gd name="T113" fmla="*/ 0 h 339"/>
              <a:gd name="T114" fmla="*/ 2 w 177"/>
              <a:gd name="T11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 h="339">
                <a:moveTo>
                  <a:pt x="145" y="339"/>
                </a:moveTo>
                <a:cubicBezTo>
                  <a:pt x="145" y="339"/>
                  <a:pt x="145" y="339"/>
                  <a:pt x="145" y="339"/>
                </a:cubicBezTo>
                <a:moveTo>
                  <a:pt x="177" y="214"/>
                </a:moveTo>
                <a:cubicBezTo>
                  <a:pt x="177" y="214"/>
                  <a:pt x="177" y="214"/>
                  <a:pt x="177" y="214"/>
                </a:cubicBezTo>
                <a:cubicBezTo>
                  <a:pt x="177" y="214"/>
                  <a:pt x="177" y="214"/>
                  <a:pt x="177" y="214"/>
                </a:cubicBezTo>
                <a:moveTo>
                  <a:pt x="154" y="104"/>
                </a:moveTo>
                <a:cubicBezTo>
                  <a:pt x="152" y="105"/>
                  <a:pt x="150" y="105"/>
                  <a:pt x="150" y="108"/>
                </a:cubicBezTo>
                <a:cubicBezTo>
                  <a:pt x="151" y="108"/>
                  <a:pt x="150" y="109"/>
                  <a:pt x="151" y="109"/>
                </a:cubicBezTo>
                <a:cubicBezTo>
                  <a:pt x="151" y="109"/>
                  <a:pt x="151" y="109"/>
                  <a:pt x="151" y="109"/>
                </a:cubicBezTo>
                <a:cubicBezTo>
                  <a:pt x="151" y="109"/>
                  <a:pt x="151" y="109"/>
                  <a:pt x="151" y="109"/>
                </a:cubicBezTo>
                <a:cubicBezTo>
                  <a:pt x="152" y="108"/>
                  <a:pt x="154" y="108"/>
                  <a:pt x="154" y="106"/>
                </a:cubicBezTo>
                <a:cubicBezTo>
                  <a:pt x="155" y="106"/>
                  <a:pt x="155" y="106"/>
                  <a:pt x="155" y="106"/>
                </a:cubicBezTo>
                <a:cubicBezTo>
                  <a:pt x="155" y="106"/>
                  <a:pt x="155" y="106"/>
                  <a:pt x="155" y="106"/>
                </a:cubicBezTo>
                <a:cubicBezTo>
                  <a:pt x="155" y="106"/>
                  <a:pt x="155" y="106"/>
                  <a:pt x="155" y="106"/>
                </a:cubicBezTo>
                <a:cubicBezTo>
                  <a:pt x="156" y="106"/>
                  <a:pt x="156" y="106"/>
                  <a:pt x="157" y="106"/>
                </a:cubicBezTo>
                <a:cubicBezTo>
                  <a:pt x="156" y="105"/>
                  <a:pt x="156" y="105"/>
                  <a:pt x="155" y="104"/>
                </a:cubicBezTo>
                <a:cubicBezTo>
                  <a:pt x="155" y="104"/>
                  <a:pt x="154" y="105"/>
                  <a:pt x="154" y="105"/>
                </a:cubicBezTo>
                <a:cubicBezTo>
                  <a:pt x="154" y="104"/>
                  <a:pt x="154" y="104"/>
                  <a:pt x="154" y="104"/>
                </a:cubicBezTo>
                <a:moveTo>
                  <a:pt x="108" y="103"/>
                </a:moveTo>
                <a:cubicBezTo>
                  <a:pt x="108" y="103"/>
                  <a:pt x="108" y="103"/>
                  <a:pt x="108" y="103"/>
                </a:cubicBezTo>
                <a:cubicBezTo>
                  <a:pt x="108" y="103"/>
                  <a:pt x="108" y="103"/>
                  <a:pt x="108" y="103"/>
                </a:cubicBezTo>
                <a:moveTo>
                  <a:pt x="154" y="103"/>
                </a:moveTo>
                <a:cubicBezTo>
                  <a:pt x="154" y="104"/>
                  <a:pt x="153" y="103"/>
                  <a:pt x="153" y="104"/>
                </a:cubicBezTo>
                <a:cubicBezTo>
                  <a:pt x="153" y="104"/>
                  <a:pt x="154" y="104"/>
                  <a:pt x="154" y="104"/>
                </a:cubicBezTo>
                <a:cubicBezTo>
                  <a:pt x="154" y="104"/>
                  <a:pt x="154" y="104"/>
                  <a:pt x="155" y="104"/>
                </a:cubicBezTo>
                <a:cubicBezTo>
                  <a:pt x="154" y="104"/>
                  <a:pt x="154" y="104"/>
                  <a:pt x="154" y="103"/>
                </a:cubicBezTo>
                <a:moveTo>
                  <a:pt x="41" y="89"/>
                </a:moveTo>
                <a:cubicBezTo>
                  <a:pt x="41" y="89"/>
                  <a:pt x="41" y="89"/>
                  <a:pt x="41" y="89"/>
                </a:cubicBezTo>
                <a:cubicBezTo>
                  <a:pt x="41" y="89"/>
                  <a:pt x="41" y="89"/>
                  <a:pt x="41" y="89"/>
                </a:cubicBezTo>
                <a:moveTo>
                  <a:pt x="168" y="75"/>
                </a:moveTo>
                <a:cubicBezTo>
                  <a:pt x="168" y="75"/>
                  <a:pt x="168" y="75"/>
                  <a:pt x="168" y="75"/>
                </a:cubicBezTo>
                <a:cubicBezTo>
                  <a:pt x="168" y="75"/>
                  <a:pt x="168" y="75"/>
                  <a:pt x="168" y="75"/>
                </a:cubicBezTo>
                <a:moveTo>
                  <a:pt x="165" y="65"/>
                </a:moveTo>
                <a:cubicBezTo>
                  <a:pt x="165" y="65"/>
                  <a:pt x="165" y="65"/>
                  <a:pt x="165" y="65"/>
                </a:cubicBezTo>
                <a:cubicBezTo>
                  <a:pt x="165" y="65"/>
                  <a:pt x="165" y="65"/>
                  <a:pt x="165" y="65"/>
                </a:cubicBezTo>
                <a:moveTo>
                  <a:pt x="163" y="58"/>
                </a:moveTo>
                <a:cubicBezTo>
                  <a:pt x="163" y="58"/>
                  <a:pt x="163" y="58"/>
                  <a:pt x="163" y="58"/>
                </a:cubicBezTo>
                <a:cubicBezTo>
                  <a:pt x="163" y="58"/>
                  <a:pt x="163" y="58"/>
                  <a:pt x="163" y="58"/>
                </a:cubicBezTo>
                <a:moveTo>
                  <a:pt x="29" y="46"/>
                </a:moveTo>
                <a:cubicBezTo>
                  <a:pt x="29" y="46"/>
                  <a:pt x="29" y="46"/>
                  <a:pt x="29" y="46"/>
                </a:cubicBezTo>
                <a:moveTo>
                  <a:pt x="85" y="34"/>
                </a:moveTo>
                <a:cubicBezTo>
                  <a:pt x="85" y="34"/>
                  <a:pt x="85" y="34"/>
                  <a:pt x="85" y="34"/>
                </a:cubicBezTo>
                <a:cubicBezTo>
                  <a:pt x="85" y="34"/>
                  <a:pt x="85" y="34"/>
                  <a:pt x="85" y="34"/>
                </a:cubicBezTo>
                <a:moveTo>
                  <a:pt x="106" y="29"/>
                </a:moveTo>
                <a:cubicBezTo>
                  <a:pt x="106" y="29"/>
                  <a:pt x="106" y="29"/>
                  <a:pt x="106" y="29"/>
                </a:cubicBezTo>
                <a:moveTo>
                  <a:pt x="118" y="25"/>
                </a:moveTo>
                <a:cubicBezTo>
                  <a:pt x="118" y="25"/>
                  <a:pt x="118" y="25"/>
                  <a:pt x="118" y="25"/>
                </a:cubicBezTo>
                <a:cubicBezTo>
                  <a:pt x="118" y="25"/>
                  <a:pt x="118" y="25"/>
                  <a:pt x="118" y="25"/>
                </a:cubicBezTo>
                <a:moveTo>
                  <a:pt x="108" y="21"/>
                </a:moveTo>
                <a:cubicBezTo>
                  <a:pt x="108" y="21"/>
                  <a:pt x="108" y="21"/>
                  <a:pt x="108" y="21"/>
                </a:cubicBezTo>
                <a:moveTo>
                  <a:pt x="55" y="1"/>
                </a:moveTo>
                <a:cubicBezTo>
                  <a:pt x="55" y="1"/>
                  <a:pt x="55" y="1"/>
                  <a:pt x="55" y="1"/>
                </a:cubicBezTo>
                <a:cubicBezTo>
                  <a:pt x="55" y="1"/>
                  <a:pt x="55" y="1"/>
                  <a:pt x="55" y="1"/>
                </a:cubicBezTo>
                <a:moveTo>
                  <a:pt x="0" y="1"/>
                </a:moveTo>
                <a:cubicBezTo>
                  <a:pt x="0" y="1"/>
                  <a:pt x="0" y="1"/>
                  <a:pt x="0" y="1"/>
                </a:cubicBezTo>
                <a:moveTo>
                  <a:pt x="2" y="0"/>
                </a:moveTo>
                <a:cubicBezTo>
                  <a:pt x="2" y="0"/>
                  <a:pt x="2" y="0"/>
                  <a:pt x="2" y="0"/>
                </a:cubicBezTo>
                <a:cubicBezTo>
                  <a:pt x="2" y="0"/>
                  <a:pt x="2" y="0"/>
                  <a:pt x="2" y="0"/>
                </a:cubicBezTo>
              </a:path>
            </a:pathLst>
          </a:custGeom>
          <a:solidFill>
            <a:srgbClr val="9A98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6" name="KSO_Shape"/>
          <p:cNvGrpSpPr/>
          <p:nvPr/>
        </p:nvGrpSpPr>
        <p:grpSpPr bwMode="auto">
          <a:xfrm>
            <a:off x="5468811" y="2873001"/>
            <a:ext cx="1241310" cy="1026150"/>
            <a:chOff x="1331640" y="1268760"/>
            <a:chExt cx="5832647" cy="4819363"/>
          </a:xfrm>
          <a:solidFill>
            <a:schemeClr val="bg1">
              <a:lumMod val="65000"/>
              <a:alpha val="70000"/>
            </a:schemeClr>
          </a:solidFill>
        </p:grpSpPr>
        <p:sp>
          <p:nvSpPr>
            <p:cNvPr id="37" name="内蒙古"/>
            <p:cNvSpPr/>
            <p:nvPr/>
          </p:nvSpPr>
          <p:spPr bwMode="auto">
            <a:xfrm>
              <a:off x="3781351" y="1323173"/>
              <a:ext cx="2555478" cy="2179596"/>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8" name="甘肃"/>
            <p:cNvSpPr/>
            <p:nvPr/>
          </p:nvSpPr>
          <p:spPr bwMode="auto">
            <a:xfrm>
              <a:off x="3289854" y="2796965"/>
              <a:ext cx="1633141" cy="1382068"/>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39" name="宁夏"/>
            <p:cNvSpPr/>
            <p:nvPr/>
          </p:nvSpPr>
          <p:spPr bwMode="auto">
            <a:xfrm>
              <a:off x="4450161" y="3277346"/>
              <a:ext cx="329739" cy="544122"/>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0" name="新疆"/>
            <p:cNvSpPr/>
            <p:nvPr/>
          </p:nvSpPr>
          <p:spPr bwMode="auto">
            <a:xfrm>
              <a:off x="1331640" y="1845529"/>
              <a:ext cx="2334614" cy="1764508"/>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1" name="青海"/>
            <p:cNvSpPr/>
            <p:nvPr/>
          </p:nvSpPr>
          <p:spPr bwMode="auto">
            <a:xfrm>
              <a:off x="2846573" y="3230707"/>
              <a:ext cx="1452718" cy="1041604"/>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2" name="四川"/>
            <p:cNvSpPr/>
            <p:nvPr/>
          </p:nvSpPr>
          <p:spPr bwMode="auto">
            <a:xfrm>
              <a:off x="3680253" y="3961385"/>
              <a:ext cx="1256741" cy="1102235"/>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3" name="西藏"/>
            <p:cNvSpPr/>
            <p:nvPr/>
          </p:nvSpPr>
          <p:spPr bwMode="auto">
            <a:xfrm>
              <a:off x="1592943" y="3513650"/>
              <a:ext cx="2249069" cy="1368077"/>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4" name="云南"/>
            <p:cNvSpPr/>
            <p:nvPr/>
          </p:nvSpPr>
          <p:spPr bwMode="auto">
            <a:xfrm>
              <a:off x="3641368" y="4651642"/>
              <a:ext cx="1017214" cy="106026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5" name="贵州"/>
            <p:cNvSpPr/>
            <p:nvPr/>
          </p:nvSpPr>
          <p:spPr bwMode="auto">
            <a:xfrm>
              <a:off x="4370838" y="4637651"/>
              <a:ext cx="687475" cy="59542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6" name="广西"/>
            <p:cNvSpPr/>
            <p:nvPr/>
          </p:nvSpPr>
          <p:spPr bwMode="auto">
            <a:xfrm>
              <a:off x="4482825" y="5002989"/>
              <a:ext cx="899005" cy="684039"/>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7" name="重庆"/>
            <p:cNvSpPr/>
            <p:nvPr/>
          </p:nvSpPr>
          <p:spPr bwMode="auto">
            <a:xfrm>
              <a:off x="4607255" y="4250547"/>
              <a:ext cx="508606" cy="516138"/>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8" name="陕西"/>
            <p:cNvSpPr/>
            <p:nvPr/>
          </p:nvSpPr>
          <p:spPr bwMode="auto">
            <a:xfrm>
              <a:off x="4607255" y="3249363"/>
              <a:ext cx="580153" cy="1033832"/>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49" name="山西"/>
            <p:cNvSpPr/>
            <p:nvPr/>
          </p:nvSpPr>
          <p:spPr bwMode="auto">
            <a:xfrm>
              <a:off x="5109639" y="3055034"/>
              <a:ext cx="385732" cy="84883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0" name="湖南"/>
            <p:cNvSpPr/>
            <p:nvPr/>
          </p:nvSpPr>
          <p:spPr bwMode="auto">
            <a:xfrm>
              <a:off x="5008541" y="4502397"/>
              <a:ext cx="615928" cy="71513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1" name="湖北"/>
            <p:cNvSpPr/>
            <p:nvPr/>
          </p:nvSpPr>
          <p:spPr bwMode="auto">
            <a:xfrm>
              <a:off x="4936994" y="4090420"/>
              <a:ext cx="874119" cy="547231"/>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2" name="广东"/>
            <p:cNvSpPr/>
            <p:nvPr/>
          </p:nvSpPr>
          <p:spPr bwMode="auto">
            <a:xfrm>
              <a:off x="5129860" y="5096267"/>
              <a:ext cx="909892" cy="719796"/>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3" name="江西"/>
            <p:cNvSpPr/>
            <p:nvPr/>
          </p:nvSpPr>
          <p:spPr bwMode="auto">
            <a:xfrm>
              <a:off x="5560697" y="4472860"/>
              <a:ext cx="544380" cy="741560"/>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4" name="福建"/>
            <p:cNvSpPr/>
            <p:nvPr/>
          </p:nvSpPr>
          <p:spPr bwMode="auto">
            <a:xfrm>
              <a:off x="5843775" y="4670297"/>
              <a:ext cx="503941" cy="615635"/>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5" name="浙江"/>
            <p:cNvSpPr/>
            <p:nvPr/>
          </p:nvSpPr>
          <p:spPr bwMode="auto">
            <a:xfrm>
              <a:off x="6069305" y="4280085"/>
              <a:ext cx="432394" cy="500592"/>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6" name="安徽"/>
            <p:cNvSpPr/>
            <p:nvPr/>
          </p:nvSpPr>
          <p:spPr bwMode="auto">
            <a:xfrm>
              <a:off x="5646243" y="3846342"/>
              <a:ext cx="547491" cy="670047"/>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7" name="天津"/>
            <p:cNvSpPr/>
            <p:nvPr/>
          </p:nvSpPr>
          <p:spPr bwMode="auto">
            <a:xfrm>
              <a:off x="5753564" y="3073690"/>
              <a:ext cx="143094" cy="206766"/>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8" name="北京"/>
            <p:cNvSpPr/>
            <p:nvPr/>
          </p:nvSpPr>
          <p:spPr bwMode="auto">
            <a:xfrm>
              <a:off x="5610469" y="2980412"/>
              <a:ext cx="189755" cy="203656"/>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59" name="辽宁"/>
            <p:cNvSpPr/>
            <p:nvPr/>
          </p:nvSpPr>
          <p:spPr bwMode="auto">
            <a:xfrm>
              <a:off x="5932432" y="2576207"/>
              <a:ext cx="673476" cy="640509"/>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0" name="吉林"/>
            <p:cNvSpPr/>
            <p:nvPr/>
          </p:nvSpPr>
          <p:spPr bwMode="auto">
            <a:xfrm>
              <a:off x="6083303" y="2189103"/>
              <a:ext cx="959665" cy="65139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1" name="黑龙江"/>
            <p:cNvSpPr/>
            <p:nvPr/>
          </p:nvSpPr>
          <p:spPr bwMode="auto">
            <a:xfrm>
              <a:off x="5879549" y="1268760"/>
              <a:ext cx="1284738" cy="1167530"/>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2" name="山东"/>
            <p:cNvSpPr/>
            <p:nvPr/>
          </p:nvSpPr>
          <p:spPr bwMode="auto">
            <a:xfrm>
              <a:off x="5624468" y="3362851"/>
              <a:ext cx="777686" cy="488155"/>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3" name="上海"/>
            <p:cNvSpPr/>
            <p:nvPr/>
          </p:nvSpPr>
          <p:spPr bwMode="auto">
            <a:xfrm>
              <a:off x="6350827" y="4172815"/>
              <a:ext cx="122875" cy="107270"/>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4" name="江苏"/>
            <p:cNvSpPr/>
            <p:nvPr/>
          </p:nvSpPr>
          <p:spPr bwMode="auto">
            <a:xfrm>
              <a:off x="5781560" y="3760838"/>
              <a:ext cx="678142" cy="522357"/>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5" name="河北"/>
            <p:cNvSpPr/>
            <p:nvPr/>
          </p:nvSpPr>
          <p:spPr bwMode="auto">
            <a:xfrm>
              <a:off x="5428491" y="2761208"/>
              <a:ext cx="629925" cy="898578"/>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6" name="河南"/>
            <p:cNvSpPr/>
            <p:nvPr/>
          </p:nvSpPr>
          <p:spPr bwMode="auto">
            <a:xfrm>
              <a:off x="5140747" y="3624030"/>
              <a:ext cx="662589" cy="656055"/>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7" name="台湾"/>
            <p:cNvSpPr/>
            <p:nvPr/>
          </p:nvSpPr>
          <p:spPr bwMode="auto">
            <a:xfrm>
              <a:off x="6386601" y="5024754"/>
              <a:ext cx="189755" cy="458617"/>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68" name="海南"/>
            <p:cNvSpPr/>
            <p:nvPr/>
          </p:nvSpPr>
          <p:spPr bwMode="auto">
            <a:xfrm>
              <a:off x="4991431" y="5837828"/>
              <a:ext cx="286189" cy="250295"/>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87" name="组合 86"/>
          <p:cNvGrpSpPr/>
          <p:nvPr/>
        </p:nvGrpSpPr>
        <p:grpSpPr>
          <a:xfrm>
            <a:off x="4947234" y="3895299"/>
            <a:ext cx="378075" cy="512606"/>
            <a:chOff x="5581650" y="2728913"/>
            <a:chExt cx="1035050" cy="1403350"/>
          </a:xfrm>
          <a:solidFill>
            <a:schemeClr val="bg1"/>
          </a:solidFill>
        </p:grpSpPr>
        <p:sp>
          <p:nvSpPr>
            <p:cNvPr id="88" name="Freeform 132"/>
            <p:cNvSpPr>
              <a:spLocks noEditPoints="1"/>
            </p:cNvSpPr>
            <p:nvPr/>
          </p:nvSpPr>
          <p:spPr bwMode="auto">
            <a:xfrm>
              <a:off x="5581650" y="2728913"/>
              <a:ext cx="1035050" cy="1403350"/>
            </a:xfrm>
            <a:custGeom>
              <a:avLst/>
              <a:gdLst>
                <a:gd name="T0" fmla="*/ 255 w 273"/>
                <a:gd name="T1" fmla="*/ 0 h 371"/>
                <a:gd name="T2" fmla="*/ 79 w 273"/>
                <a:gd name="T3" fmla="*/ 0 h 371"/>
                <a:gd name="T4" fmla="*/ 0 w 273"/>
                <a:gd name="T5" fmla="*/ 85 h 371"/>
                <a:gd name="T6" fmla="*/ 0 w 273"/>
                <a:gd name="T7" fmla="*/ 353 h 371"/>
                <a:gd name="T8" fmla="*/ 17 w 273"/>
                <a:gd name="T9" fmla="*/ 371 h 371"/>
                <a:gd name="T10" fmla="*/ 255 w 273"/>
                <a:gd name="T11" fmla="*/ 371 h 371"/>
                <a:gd name="T12" fmla="*/ 273 w 273"/>
                <a:gd name="T13" fmla="*/ 353 h 371"/>
                <a:gd name="T14" fmla="*/ 273 w 273"/>
                <a:gd name="T15" fmla="*/ 17 h 371"/>
                <a:gd name="T16" fmla="*/ 255 w 273"/>
                <a:gd name="T17" fmla="*/ 0 h 371"/>
                <a:gd name="T18" fmla="*/ 259 w 273"/>
                <a:gd name="T19" fmla="*/ 353 h 371"/>
                <a:gd name="T20" fmla="*/ 258 w 273"/>
                <a:gd name="T21" fmla="*/ 356 h 371"/>
                <a:gd name="T22" fmla="*/ 255 w 273"/>
                <a:gd name="T23" fmla="*/ 357 h 371"/>
                <a:gd name="T24" fmla="*/ 17 w 273"/>
                <a:gd name="T25" fmla="*/ 357 h 371"/>
                <a:gd name="T26" fmla="*/ 14 w 273"/>
                <a:gd name="T27" fmla="*/ 356 h 371"/>
                <a:gd name="T28" fmla="*/ 13 w 273"/>
                <a:gd name="T29" fmla="*/ 353 h 371"/>
                <a:gd name="T30" fmla="*/ 13 w 273"/>
                <a:gd name="T31" fmla="*/ 91 h 371"/>
                <a:gd name="T32" fmla="*/ 85 w 273"/>
                <a:gd name="T33" fmla="*/ 91 h 371"/>
                <a:gd name="T34" fmla="*/ 88 w 273"/>
                <a:gd name="T35" fmla="*/ 14 h 371"/>
                <a:gd name="T36" fmla="*/ 255 w 273"/>
                <a:gd name="T37" fmla="*/ 14 h 371"/>
                <a:gd name="T38" fmla="*/ 258 w 273"/>
                <a:gd name="T39" fmla="*/ 15 h 371"/>
                <a:gd name="T40" fmla="*/ 259 w 273"/>
                <a:gd name="T41" fmla="*/ 17 h 371"/>
                <a:gd name="T42" fmla="*/ 259 w 273"/>
                <a:gd name="T43" fmla="*/ 35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3" h="371">
                  <a:moveTo>
                    <a:pt x="255" y="0"/>
                  </a:moveTo>
                  <a:cubicBezTo>
                    <a:pt x="79" y="0"/>
                    <a:pt x="79" y="0"/>
                    <a:pt x="79" y="0"/>
                  </a:cubicBezTo>
                  <a:cubicBezTo>
                    <a:pt x="0" y="85"/>
                    <a:pt x="0" y="85"/>
                    <a:pt x="0" y="85"/>
                  </a:cubicBezTo>
                  <a:cubicBezTo>
                    <a:pt x="0" y="353"/>
                    <a:pt x="0" y="353"/>
                    <a:pt x="0" y="353"/>
                  </a:cubicBezTo>
                  <a:cubicBezTo>
                    <a:pt x="0" y="363"/>
                    <a:pt x="7" y="371"/>
                    <a:pt x="17" y="371"/>
                  </a:cubicBezTo>
                  <a:cubicBezTo>
                    <a:pt x="255" y="371"/>
                    <a:pt x="255" y="371"/>
                    <a:pt x="255" y="371"/>
                  </a:cubicBezTo>
                  <a:cubicBezTo>
                    <a:pt x="265" y="371"/>
                    <a:pt x="273" y="363"/>
                    <a:pt x="273" y="353"/>
                  </a:cubicBezTo>
                  <a:cubicBezTo>
                    <a:pt x="273" y="17"/>
                    <a:pt x="273" y="17"/>
                    <a:pt x="273" y="17"/>
                  </a:cubicBezTo>
                  <a:cubicBezTo>
                    <a:pt x="273" y="8"/>
                    <a:pt x="265" y="0"/>
                    <a:pt x="255" y="0"/>
                  </a:cubicBezTo>
                  <a:close/>
                  <a:moveTo>
                    <a:pt x="259" y="353"/>
                  </a:moveTo>
                  <a:cubicBezTo>
                    <a:pt x="259" y="354"/>
                    <a:pt x="259" y="355"/>
                    <a:pt x="258" y="356"/>
                  </a:cubicBezTo>
                  <a:cubicBezTo>
                    <a:pt x="257" y="357"/>
                    <a:pt x="256" y="357"/>
                    <a:pt x="255" y="357"/>
                  </a:cubicBezTo>
                  <a:cubicBezTo>
                    <a:pt x="17" y="357"/>
                    <a:pt x="17" y="357"/>
                    <a:pt x="17" y="357"/>
                  </a:cubicBezTo>
                  <a:cubicBezTo>
                    <a:pt x="16" y="357"/>
                    <a:pt x="15" y="357"/>
                    <a:pt x="14" y="356"/>
                  </a:cubicBezTo>
                  <a:cubicBezTo>
                    <a:pt x="14" y="355"/>
                    <a:pt x="13" y="354"/>
                    <a:pt x="13" y="353"/>
                  </a:cubicBezTo>
                  <a:cubicBezTo>
                    <a:pt x="13" y="91"/>
                    <a:pt x="13" y="91"/>
                    <a:pt x="13" y="91"/>
                  </a:cubicBezTo>
                  <a:cubicBezTo>
                    <a:pt x="85" y="91"/>
                    <a:pt x="85" y="91"/>
                    <a:pt x="85" y="91"/>
                  </a:cubicBezTo>
                  <a:cubicBezTo>
                    <a:pt x="88" y="14"/>
                    <a:pt x="88" y="14"/>
                    <a:pt x="88" y="14"/>
                  </a:cubicBezTo>
                  <a:cubicBezTo>
                    <a:pt x="255" y="14"/>
                    <a:pt x="255" y="14"/>
                    <a:pt x="255" y="14"/>
                  </a:cubicBezTo>
                  <a:cubicBezTo>
                    <a:pt x="256" y="14"/>
                    <a:pt x="257" y="14"/>
                    <a:pt x="258" y="15"/>
                  </a:cubicBezTo>
                  <a:cubicBezTo>
                    <a:pt x="259" y="15"/>
                    <a:pt x="259" y="16"/>
                    <a:pt x="259" y="17"/>
                  </a:cubicBezTo>
                  <a:lnTo>
                    <a:pt x="259" y="3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133"/>
            <p:cNvSpPr/>
            <p:nvPr/>
          </p:nvSpPr>
          <p:spPr bwMode="auto">
            <a:xfrm>
              <a:off x="5761038" y="3719513"/>
              <a:ext cx="693738" cy="57150"/>
            </a:xfrm>
            <a:custGeom>
              <a:avLst/>
              <a:gdLst>
                <a:gd name="T0" fmla="*/ 176 w 183"/>
                <a:gd name="T1" fmla="*/ 0 h 15"/>
                <a:gd name="T2" fmla="*/ 7 w 183"/>
                <a:gd name="T3" fmla="*/ 0 h 15"/>
                <a:gd name="T4" fmla="*/ 0 w 183"/>
                <a:gd name="T5" fmla="*/ 7 h 15"/>
                <a:gd name="T6" fmla="*/ 7 w 183"/>
                <a:gd name="T7" fmla="*/ 15 h 15"/>
                <a:gd name="T8" fmla="*/ 176 w 183"/>
                <a:gd name="T9" fmla="*/ 15 h 15"/>
                <a:gd name="T10" fmla="*/ 183 w 183"/>
                <a:gd name="T11" fmla="*/ 7 h 15"/>
                <a:gd name="T12" fmla="*/ 176 w 18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83" h="15">
                  <a:moveTo>
                    <a:pt x="176" y="0"/>
                  </a:moveTo>
                  <a:cubicBezTo>
                    <a:pt x="7" y="0"/>
                    <a:pt x="7" y="0"/>
                    <a:pt x="7" y="0"/>
                  </a:cubicBezTo>
                  <a:cubicBezTo>
                    <a:pt x="3" y="0"/>
                    <a:pt x="0" y="3"/>
                    <a:pt x="0" y="7"/>
                  </a:cubicBezTo>
                  <a:cubicBezTo>
                    <a:pt x="0" y="12"/>
                    <a:pt x="3" y="15"/>
                    <a:pt x="7" y="15"/>
                  </a:cubicBezTo>
                  <a:cubicBezTo>
                    <a:pt x="176" y="15"/>
                    <a:pt x="176" y="15"/>
                    <a:pt x="176" y="15"/>
                  </a:cubicBezTo>
                  <a:cubicBezTo>
                    <a:pt x="180" y="15"/>
                    <a:pt x="183" y="12"/>
                    <a:pt x="183" y="7"/>
                  </a:cubicBezTo>
                  <a:cubicBezTo>
                    <a:pt x="183" y="3"/>
                    <a:pt x="180" y="0"/>
                    <a:pt x="1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Freeform 134"/>
            <p:cNvSpPr/>
            <p:nvPr/>
          </p:nvSpPr>
          <p:spPr bwMode="auto">
            <a:xfrm>
              <a:off x="5761038" y="3913188"/>
              <a:ext cx="355600" cy="57150"/>
            </a:xfrm>
            <a:custGeom>
              <a:avLst/>
              <a:gdLst>
                <a:gd name="T0" fmla="*/ 86 w 94"/>
                <a:gd name="T1" fmla="*/ 0 h 15"/>
                <a:gd name="T2" fmla="*/ 7 w 94"/>
                <a:gd name="T3" fmla="*/ 0 h 15"/>
                <a:gd name="T4" fmla="*/ 0 w 94"/>
                <a:gd name="T5" fmla="*/ 7 h 15"/>
                <a:gd name="T6" fmla="*/ 7 w 94"/>
                <a:gd name="T7" fmla="*/ 15 h 15"/>
                <a:gd name="T8" fmla="*/ 86 w 94"/>
                <a:gd name="T9" fmla="*/ 15 h 15"/>
                <a:gd name="T10" fmla="*/ 94 w 94"/>
                <a:gd name="T11" fmla="*/ 7 h 15"/>
                <a:gd name="T12" fmla="*/ 86 w 9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94" h="15">
                  <a:moveTo>
                    <a:pt x="86" y="0"/>
                  </a:moveTo>
                  <a:cubicBezTo>
                    <a:pt x="60" y="0"/>
                    <a:pt x="34" y="0"/>
                    <a:pt x="7" y="0"/>
                  </a:cubicBezTo>
                  <a:cubicBezTo>
                    <a:pt x="3" y="0"/>
                    <a:pt x="0" y="3"/>
                    <a:pt x="0" y="7"/>
                  </a:cubicBezTo>
                  <a:cubicBezTo>
                    <a:pt x="0" y="12"/>
                    <a:pt x="3" y="15"/>
                    <a:pt x="7" y="15"/>
                  </a:cubicBezTo>
                  <a:cubicBezTo>
                    <a:pt x="34" y="15"/>
                    <a:pt x="60" y="15"/>
                    <a:pt x="86" y="15"/>
                  </a:cubicBezTo>
                  <a:cubicBezTo>
                    <a:pt x="91" y="15"/>
                    <a:pt x="94" y="12"/>
                    <a:pt x="94" y="7"/>
                  </a:cubicBezTo>
                  <a:cubicBezTo>
                    <a:pt x="94" y="3"/>
                    <a:pt x="91" y="0"/>
                    <a:pt x="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Freeform 135"/>
            <p:cNvSpPr/>
            <p:nvPr/>
          </p:nvSpPr>
          <p:spPr bwMode="auto">
            <a:xfrm>
              <a:off x="5761038" y="3587751"/>
              <a:ext cx="693738" cy="60325"/>
            </a:xfrm>
            <a:custGeom>
              <a:avLst/>
              <a:gdLst>
                <a:gd name="T0" fmla="*/ 176 w 183"/>
                <a:gd name="T1" fmla="*/ 0 h 16"/>
                <a:gd name="T2" fmla="*/ 7 w 183"/>
                <a:gd name="T3" fmla="*/ 0 h 16"/>
                <a:gd name="T4" fmla="*/ 0 w 183"/>
                <a:gd name="T5" fmla="*/ 8 h 16"/>
                <a:gd name="T6" fmla="*/ 7 w 183"/>
                <a:gd name="T7" fmla="*/ 16 h 16"/>
                <a:gd name="T8" fmla="*/ 176 w 183"/>
                <a:gd name="T9" fmla="*/ 16 h 16"/>
                <a:gd name="T10" fmla="*/ 183 w 183"/>
                <a:gd name="T11" fmla="*/ 8 h 16"/>
                <a:gd name="T12" fmla="*/ 176 w 18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83" h="16">
                  <a:moveTo>
                    <a:pt x="176" y="0"/>
                  </a:moveTo>
                  <a:cubicBezTo>
                    <a:pt x="7" y="0"/>
                    <a:pt x="7" y="0"/>
                    <a:pt x="7" y="0"/>
                  </a:cubicBezTo>
                  <a:cubicBezTo>
                    <a:pt x="3" y="0"/>
                    <a:pt x="0" y="4"/>
                    <a:pt x="0" y="8"/>
                  </a:cubicBezTo>
                  <a:cubicBezTo>
                    <a:pt x="0" y="12"/>
                    <a:pt x="3" y="16"/>
                    <a:pt x="7" y="16"/>
                  </a:cubicBezTo>
                  <a:cubicBezTo>
                    <a:pt x="176" y="16"/>
                    <a:pt x="176" y="16"/>
                    <a:pt x="176" y="16"/>
                  </a:cubicBezTo>
                  <a:cubicBezTo>
                    <a:pt x="180" y="16"/>
                    <a:pt x="183" y="12"/>
                    <a:pt x="183" y="8"/>
                  </a:cubicBezTo>
                  <a:cubicBezTo>
                    <a:pt x="183" y="4"/>
                    <a:pt x="180" y="0"/>
                    <a:pt x="1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Freeform 136"/>
            <p:cNvSpPr/>
            <p:nvPr/>
          </p:nvSpPr>
          <p:spPr bwMode="auto">
            <a:xfrm>
              <a:off x="5761038" y="3459163"/>
              <a:ext cx="693738" cy="57150"/>
            </a:xfrm>
            <a:custGeom>
              <a:avLst/>
              <a:gdLst>
                <a:gd name="T0" fmla="*/ 176 w 183"/>
                <a:gd name="T1" fmla="*/ 0 h 15"/>
                <a:gd name="T2" fmla="*/ 7 w 183"/>
                <a:gd name="T3" fmla="*/ 0 h 15"/>
                <a:gd name="T4" fmla="*/ 0 w 183"/>
                <a:gd name="T5" fmla="*/ 7 h 15"/>
                <a:gd name="T6" fmla="*/ 7 w 183"/>
                <a:gd name="T7" fmla="*/ 15 h 15"/>
                <a:gd name="T8" fmla="*/ 176 w 183"/>
                <a:gd name="T9" fmla="*/ 15 h 15"/>
                <a:gd name="T10" fmla="*/ 183 w 183"/>
                <a:gd name="T11" fmla="*/ 7 h 15"/>
                <a:gd name="T12" fmla="*/ 176 w 18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83" h="15">
                  <a:moveTo>
                    <a:pt x="176" y="0"/>
                  </a:moveTo>
                  <a:cubicBezTo>
                    <a:pt x="7" y="0"/>
                    <a:pt x="7" y="0"/>
                    <a:pt x="7" y="0"/>
                  </a:cubicBezTo>
                  <a:cubicBezTo>
                    <a:pt x="3" y="0"/>
                    <a:pt x="0" y="3"/>
                    <a:pt x="0" y="7"/>
                  </a:cubicBezTo>
                  <a:cubicBezTo>
                    <a:pt x="0" y="12"/>
                    <a:pt x="3" y="15"/>
                    <a:pt x="7" y="15"/>
                  </a:cubicBezTo>
                  <a:cubicBezTo>
                    <a:pt x="176" y="15"/>
                    <a:pt x="176" y="15"/>
                    <a:pt x="176" y="15"/>
                  </a:cubicBezTo>
                  <a:cubicBezTo>
                    <a:pt x="180" y="15"/>
                    <a:pt x="183" y="12"/>
                    <a:pt x="183" y="7"/>
                  </a:cubicBezTo>
                  <a:cubicBezTo>
                    <a:pt x="183" y="3"/>
                    <a:pt x="180" y="0"/>
                    <a:pt x="1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137"/>
            <p:cNvSpPr/>
            <p:nvPr/>
          </p:nvSpPr>
          <p:spPr bwMode="auto">
            <a:xfrm>
              <a:off x="5761038" y="3327401"/>
              <a:ext cx="188913" cy="60325"/>
            </a:xfrm>
            <a:custGeom>
              <a:avLst/>
              <a:gdLst>
                <a:gd name="T0" fmla="*/ 7 w 50"/>
                <a:gd name="T1" fmla="*/ 16 h 16"/>
                <a:gd name="T2" fmla="*/ 43 w 50"/>
                <a:gd name="T3" fmla="*/ 16 h 16"/>
                <a:gd name="T4" fmla="*/ 50 w 50"/>
                <a:gd name="T5" fmla="*/ 8 h 16"/>
                <a:gd name="T6" fmla="*/ 43 w 50"/>
                <a:gd name="T7" fmla="*/ 0 h 16"/>
                <a:gd name="T8" fmla="*/ 7 w 50"/>
                <a:gd name="T9" fmla="*/ 0 h 16"/>
                <a:gd name="T10" fmla="*/ 0 w 50"/>
                <a:gd name="T11" fmla="*/ 8 h 16"/>
                <a:gd name="T12" fmla="*/ 7 w 50"/>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50" h="16">
                  <a:moveTo>
                    <a:pt x="7" y="16"/>
                  </a:moveTo>
                  <a:cubicBezTo>
                    <a:pt x="24" y="16"/>
                    <a:pt x="26" y="16"/>
                    <a:pt x="43" y="16"/>
                  </a:cubicBezTo>
                  <a:cubicBezTo>
                    <a:pt x="47" y="16"/>
                    <a:pt x="50" y="12"/>
                    <a:pt x="50" y="8"/>
                  </a:cubicBezTo>
                  <a:cubicBezTo>
                    <a:pt x="50" y="4"/>
                    <a:pt x="47" y="0"/>
                    <a:pt x="43" y="0"/>
                  </a:cubicBezTo>
                  <a:cubicBezTo>
                    <a:pt x="26" y="0"/>
                    <a:pt x="24" y="0"/>
                    <a:pt x="7" y="0"/>
                  </a:cubicBezTo>
                  <a:cubicBezTo>
                    <a:pt x="3" y="0"/>
                    <a:pt x="0" y="4"/>
                    <a:pt x="0" y="8"/>
                  </a:cubicBezTo>
                  <a:cubicBezTo>
                    <a:pt x="0" y="12"/>
                    <a:pt x="3" y="16"/>
                    <a:pt x="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138"/>
            <p:cNvSpPr/>
            <p:nvPr/>
          </p:nvSpPr>
          <p:spPr bwMode="auto">
            <a:xfrm>
              <a:off x="5995988" y="3125788"/>
              <a:ext cx="442913" cy="261938"/>
            </a:xfrm>
            <a:custGeom>
              <a:avLst/>
              <a:gdLst>
                <a:gd name="T0" fmla="*/ 21 w 117"/>
                <a:gd name="T1" fmla="*/ 44 h 69"/>
                <a:gd name="T2" fmla="*/ 24 w 117"/>
                <a:gd name="T3" fmla="*/ 35 h 69"/>
                <a:gd name="T4" fmla="*/ 24 w 117"/>
                <a:gd name="T5" fmla="*/ 68 h 69"/>
                <a:gd name="T6" fmla="*/ 59 w 117"/>
                <a:gd name="T7" fmla="*/ 69 h 69"/>
                <a:gd name="T8" fmla="*/ 93 w 117"/>
                <a:gd name="T9" fmla="*/ 68 h 69"/>
                <a:gd name="T10" fmla="*/ 93 w 117"/>
                <a:gd name="T11" fmla="*/ 35 h 69"/>
                <a:gd name="T12" fmla="*/ 96 w 117"/>
                <a:gd name="T13" fmla="*/ 44 h 69"/>
                <a:gd name="T14" fmla="*/ 96 w 117"/>
                <a:gd name="T15" fmla="*/ 67 h 69"/>
                <a:gd name="T16" fmla="*/ 117 w 117"/>
                <a:gd name="T17" fmla="*/ 65 h 69"/>
                <a:gd name="T18" fmla="*/ 117 w 117"/>
                <a:gd name="T19" fmla="*/ 37 h 69"/>
                <a:gd name="T20" fmla="*/ 107 w 117"/>
                <a:gd name="T21" fmla="*/ 11 h 69"/>
                <a:gd name="T22" fmla="*/ 78 w 117"/>
                <a:gd name="T23" fmla="*/ 0 h 69"/>
                <a:gd name="T24" fmla="*/ 77 w 117"/>
                <a:gd name="T25" fmla="*/ 0 h 69"/>
                <a:gd name="T26" fmla="*/ 77 w 117"/>
                <a:gd name="T27" fmla="*/ 0 h 69"/>
                <a:gd name="T28" fmla="*/ 67 w 117"/>
                <a:gd name="T29" fmla="*/ 44 h 69"/>
                <a:gd name="T30" fmla="*/ 62 w 117"/>
                <a:gd name="T31" fmla="*/ 14 h 69"/>
                <a:gd name="T32" fmla="*/ 65 w 117"/>
                <a:gd name="T33" fmla="*/ 7 h 69"/>
                <a:gd name="T34" fmla="*/ 60 w 117"/>
                <a:gd name="T35" fmla="*/ 2 h 69"/>
                <a:gd name="T36" fmla="*/ 59 w 117"/>
                <a:gd name="T37" fmla="*/ 2 h 69"/>
                <a:gd name="T38" fmla="*/ 59 w 117"/>
                <a:gd name="T39" fmla="*/ 2 h 69"/>
                <a:gd name="T40" fmla="*/ 57 w 117"/>
                <a:gd name="T41" fmla="*/ 2 h 69"/>
                <a:gd name="T42" fmla="*/ 52 w 117"/>
                <a:gd name="T43" fmla="*/ 7 h 69"/>
                <a:gd name="T44" fmla="*/ 55 w 117"/>
                <a:gd name="T45" fmla="*/ 14 h 69"/>
                <a:gd name="T46" fmla="*/ 50 w 117"/>
                <a:gd name="T47" fmla="*/ 44 h 69"/>
                <a:gd name="T48" fmla="*/ 41 w 117"/>
                <a:gd name="T49" fmla="*/ 0 h 69"/>
                <a:gd name="T50" fmla="*/ 40 w 117"/>
                <a:gd name="T51" fmla="*/ 0 h 69"/>
                <a:gd name="T52" fmla="*/ 40 w 117"/>
                <a:gd name="T53" fmla="*/ 0 h 69"/>
                <a:gd name="T54" fmla="*/ 10 w 117"/>
                <a:gd name="T55" fmla="*/ 11 h 69"/>
                <a:gd name="T56" fmla="*/ 0 w 117"/>
                <a:gd name="T57" fmla="*/ 37 h 69"/>
                <a:gd name="T58" fmla="*/ 0 w 117"/>
                <a:gd name="T59" fmla="*/ 65 h 69"/>
                <a:gd name="T60" fmla="*/ 21 w 117"/>
                <a:gd name="T61" fmla="*/ 68 h 69"/>
                <a:gd name="T62" fmla="*/ 21 w 117"/>
                <a:gd name="T63"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69">
                  <a:moveTo>
                    <a:pt x="21" y="44"/>
                  </a:moveTo>
                  <a:cubicBezTo>
                    <a:pt x="21" y="40"/>
                    <a:pt x="23" y="37"/>
                    <a:pt x="24" y="35"/>
                  </a:cubicBezTo>
                  <a:cubicBezTo>
                    <a:pt x="24" y="68"/>
                    <a:pt x="24" y="68"/>
                    <a:pt x="24" y="68"/>
                  </a:cubicBezTo>
                  <a:cubicBezTo>
                    <a:pt x="34" y="69"/>
                    <a:pt x="47" y="69"/>
                    <a:pt x="59" y="69"/>
                  </a:cubicBezTo>
                  <a:cubicBezTo>
                    <a:pt x="70" y="69"/>
                    <a:pt x="83" y="69"/>
                    <a:pt x="93" y="68"/>
                  </a:cubicBezTo>
                  <a:cubicBezTo>
                    <a:pt x="93" y="35"/>
                    <a:pt x="93" y="35"/>
                    <a:pt x="93" y="35"/>
                  </a:cubicBezTo>
                  <a:cubicBezTo>
                    <a:pt x="95" y="37"/>
                    <a:pt x="96" y="40"/>
                    <a:pt x="96" y="44"/>
                  </a:cubicBezTo>
                  <a:cubicBezTo>
                    <a:pt x="96" y="46"/>
                    <a:pt x="96" y="59"/>
                    <a:pt x="96" y="67"/>
                  </a:cubicBezTo>
                  <a:cubicBezTo>
                    <a:pt x="104" y="67"/>
                    <a:pt x="110" y="66"/>
                    <a:pt x="117" y="65"/>
                  </a:cubicBezTo>
                  <a:cubicBezTo>
                    <a:pt x="117" y="54"/>
                    <a:pt x="117" y="39"/>
                    <a:pt x="117" y="37"/>
                  </a:cubicBezTo>
                  <a:cubicBezTo>
                    <a:pt x="116" y="19"/>
                    <a:pt x="110" y="14"/>
                    <a:pt x="107" y="11"/>
                  </a:cubicBezTo>
                  <a:cubicBezTo>
                    <a:pt x="99" y="7"/>
                    <a:pt x="84" y="2"/>
                    <a:pt x="78" y="0"/>
                  </a:cubicBezTo>
                  <a:cubicBezTo>
                    <a:pt x="77" y="0"/>
                    <a:pt x="77" y="0"/>
                    <a:pt x="77" y="0"/>
                  </a:cubicBezTo>
                  <a:cubicBezTo>
                    <a:pt x="77" y="0"/>
                    <a:pt x="77" y="0"/>
                    <a:pt x="77" y="0"/>
                  </a:cubicBezTo>
                  <a:cubicBezTo>
                    <a:pt x="76" y="6"/>
                    <a:pt x="67" y="44"/>
                    <a:pt x="67" y="44"/>
                  </a:cubicBezTo>
                  <a:cubicBezTo>
                    <a:pt x="67" y="44"/>
                    <a:pt x="62" y="14"/>
                    <a:pt x="62" y="14"/>
                  </a:cubicBezTo>
                  <a:cubicBezTo>
                    <a:pt x="62" y="14"/>
                    <a:pt x="65" y="7"/>
                    <a:pt x="65" y="7"/>
                  </a:cubicBezTo>
                  <a:cubicBezTo>
                    <a:pt x="60" y="2"/>
                    <a:pt x="60" y="2"/>
                    <a:pt x="60" y="2"/>
                  </a:cubicBezTo>
                  <a:cubicBezTo>
                    <a:pt x="59" y="2"/>
                    <a:pt x="59" y="2"/>
                    <a:pt x="59" y="2"/>
                  </a:cubicBezTo>
                  <a:cubicBezTo>
                    <a:pt x="59" y="2"/>
                    <a:pt x="59" y="2"/>
                    <a:pt x="59" y="2"/>
                  </a:cubicBezTo>
                  <a:cubicBezTo>
                    <a:pt x="57" y="2"/>
                    <a:pt x="57" y="2"/>
                    <a:pt x="57" y="2"/>
                  </a:cubicBezTo>
                  <a:cubicBezTo>
                    <a:pt x="52" y="7"/>
                    <a:pt x="52" y="7"/>
                    <a:pt x="52" y="7"/>
                  </a:cubicBezTo>
                  <a:cubicBezTo>
                    <a:pt x="55" y="14"/>
                    <a:pt x="55" y="14"/>
                    <a:pt x="55" y="14"/>
                  </a:cubicBezTo>
                  <a:cubicBezTo>
                    <a:pt x="50" y="44"/>
                    <a:pt x="50" y="44"/>
                    <a:pt x="50" y="44"/>
                  </a:cubicBezTo>
                  <a:cubicBezTo>
                    <a:pt x="50" y="44"/>
                    <a:pt x="41" y="6"/>
                    <a:pt x="41" y="0"/>
                  </a:cubicBezTo>
                  <a:cubicBezTo>
                    <a:pt x="41" y="0"/>
                    <a:pt x="40" y="0"/>
                    <a:pt x="40" y="0"/>
                  </a:cubicBezTo>
                  <a:cubicBezTo>
                    <a:pt x="40" y="0"/>
                    <a:pt x="40" y="0"/>
                    <a:pt x="40" y="0"/>
                  </a:cubicBezTo>
                  <a:cubicBezTo>
                    <a:pt x="34" y="2"/>
                    <a:pt x="18" y="7"/>
                    <a:pt x="10" y="11"/>
                  </a:cubicBezTo>
                  <a:cubicBezTo>
                    <a:pt x="7" y="14"/>
                    <a:pt x="2" y="19"/>
                    <a:pt x="0" y="37"/>
                  </a:cubicBezTo>
                  <a:cubicBezTo>
                    <a:pt x="0" y="39"/>
                    <a:pt x="0" y="54"/>
                    <a:pt x="0" y="65"/>
                  </a:cubicBezTo>
                  <a:cubicBezTo>
                    <a:pt x="7" y="66"/>
                    <a:pt x="13" y="67"/>
                    <a:pt x="21" y="68"/>
                  </a:cubicBezTo>
                  <a:cubicBezTo>
                    <a:pt x="21" y="60"/>
                    <a:pt x="21" y="47"/>
                    <a:pt x="2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139"/>
            <p:cNvSpPr/>
            <p:nvPr/>
          </p:nvSpPr>
          <p:spPr bwMode="auto">
            <a:xfrm>
              <a:off x="6105525" y="2843213"/>
              <a:ext cx="227013" cy="265113"/>
            </a:xfrm>
            <a:custGeom>
              <a:avLst/>
              <a:gdLst>
                <a:gd name="T0" fmla="*/ 6 w 60"/>
                <a:gd name="T1" fmla="*/ 46 h 70"/>
                <a:gd name="T2" fmla="*/ 30 w 60"/>
                <a:gd name="T3" fmla="*/ 70 h 70"/>
                <a:gd name="T4" fmla="*/ 54 w 60"/>
                <a:gd name="T5" fmla="*/ 45 h 70"/>
                <a:gd name="T6" fmla="*/ 59 w 60"/>
                <a:gd name="T7" fmla="*/ 34 h 70"/>
                <a:gd name="T8" fmla="*/ 56 w 60"/>
                <a:gd name="T9" fmla="*/ 29 h 70"/>
                <a:gd name="T10" fmla="*/ 30 w 60"/>
                <a:gd name="T11" fmla="*/ 0 h 70"/>
                <a:gd name="T12" fmla="*/ 4 w 60"/>
                <a:gd name="T13" fmla="*/ 29 h 70"/>
                <a:gd name="T14" fmla="*/ 0 w 60"/>
                <a:gd name="T15" fmla="*/ 34 h 70"/>
                <a:gd name="T16" fmla="*/ 6 w 60"/>
                <a:gd name="T17"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0">
                  <a:moveTo>
                    <a:pt x="6" y="46"/>
                  </a:moveTo>
                  <a:cubicBezTo>
                    <a:pt x="10" y="59"/>
                    <a:pt x="17" y="70"/>
                    <a:pt x="30" y="70"/>
                  </a:cubicBezTo>
                  <a:cubicBezTo>
                    <a:pt x="43" y="70"/>
                    <a:pt x="51" y="58"/>
                    <a:pt x="54" y="45"/>
                  </a:cubicBezTo>
                  <a:cubicBezTo>
                    <a:pt x="57" y="44"/>
                    <a:pt x="60" y="38"/>
                    <a:pt x="59" y="34"/>
                  </a:cubicBezTo>
                  <a:cubicBezTo>
                    <a:pt x="59" y="31"/>
                    <a:pt x="58" y="30"/>
                    <a:pt x="56" y="29"/>
                  </a:cubicBezTo>
                  <a:cubicBezTo>
                    <a:pt x="55" y="13"/>
                    <a:pt x="45" y="0"/>
                    <a:pt x="30" y="0"/>
                  </a:cubicBezTo>
                  <a:cubicBezTo>
                    <a:pt x="15" y="0"/>
                    <a:pt x="5" y="13"/>
                    <a:pt x="4" y="29"/>
                  </a:cubicBezTo>
                  <a:cubicBezTo>
                    <a:pt x="2" y="29"/>
                    <a:pt x="1" y="31"/>
                    <a:pt x="0" y="34"/>
                  </a:cubicBezTo>
                  <a:cubicBezTo>
                    <a:pt x="0" y="38"/>
                    <a:pt x="2" y="44"/>
                    <a:pt x="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6" name="Freeform 149"/>
          <p:cNvSpPr>
            <a:spLocks noEditPoints="1"/>
          </p:cNvSpPr>
          <p:nvPr/>
        </p:nvSpPr>
        <p:spPr bwMode="auto">
          <a:xfrm>
            <a:off x="6661960" y="3994425"/>
            <a:ext cx="595670" cy="403300"/>
          </a:xfrm>
          <a:custGeom>
            <a:avLst/>
            <a:gdLst>
              <a:gd name="T0" fmla="*/ 102 w 296"/>
              <a:gd name="T1" fmla="*/ 0 h 199"/>
              <a:gd name="T2" fmla="*/ 46 w 296"/>
              <a:gd name="T3" fmla="*/ 0 h 199"/>
              <a:gd name="T4" fmla="*/ 0 w 296"/>
              <a:gd name="T5" fmla="*/ 77 h 199"/>
              <a:gd name="T6" fmla="*/ 30 w 296"/>
              <a:gd name="T7" fmla="*/ 199 h 199"/>
              <a:gd name="T8" fmla="*/ 296 w 296"/>
              <a:gd name="T9" fmla="*/ 92 h 199"/>
              <a:gd name="T10" fmla="*/ 250 w 296"/>
              <a:gd name="T11" fmla="*/ 184 h 199"/>
              <a:gd name="T12" fmla="*/ 45 w 296"/>
              <a:gd name="T13" fmla="*/ 184 h 199"/>
              <a:gd name="T14" fmla="*/ 188 w 296"/>
              <a:gd name="T15" fmla="*/ 92 h 199"/>
              <a:gd name="T16" fmla="*/ 91 w 296"/>
              <a:gd name="T17" fmla="*/ 144 h 199"/>
              <a:gd name="T18" fmla="*/ 88 w 296"/>
              <a:gd name="T19" fmla="*/ 163 h 199"/>
              <a:gd name="T20" fmla="*/ 64 w 296"/>
              <a:gd name="T21" fmla="*/ 166 h 199"/>
              <a:gd name="T22" fmla="*/ 63 w 296"/>
              <a:gd name="T23" fmla="*/ 156 h 199"/>
              <a:gd name="T24" fmla="*/ 74 w 296"/>
              <a:gd name="T25" fmla="*/ 158 h 199"/>
              <a:gd name="T26" fmla="*/ 81 w 296"/>
              <a:gd name="T27" fmla="*/ 148 h 199"/>
              <a:gd name="T28" fmla="*/ 65 w 296"/>
              <a:gd name="T29" fmla="*/ 140 h 199"/>
              <a:gd name="T30" fmla="*/ 60 w 296"/>
              <a:gd name="T31" fmla="*/ 121 h 199"/>
              <a:gd name="T32" fmla="*/ 77 w 296"/>
              <a:gd name="T33" fmla="*/ 113 h 199"/>
              <a:gd name="T34" fmla="*/ 89 w 296"/>
              <a:gd name="T35" fmla="*/ 124 h 199"/>
              <a:gd name="T36" fmla="*/ 71 w 296"/>
              <a:gd name="T37" fmla="*/ 123 h 199"/>
              <a:gd name="T38" fmla="*/ 76 w 296"/>
              <a:gd name="T39" fmla="*/ 133 h 199"/>
              <a:gd name="T40" fmla="*/ 91 w 296"/>
              <a:gd name="T41" fmla="*/ 144 h 199"/>
              <a:gd name="T42" fmla="*/ 140 w 296"/>
              <a:gd name="T43" fmla="*/ 166 h 199"/>
              <a:gd name="T44" fmla="*/ 110 w 296"/>
              <a:gd name="T45" fmla="*/ 144 h 199"/>
              <a:gd name="T46" fmla="*/ 100 w 296"/>
              <a:gd name="T47" fmla="*/ 114 h 199"/>
              <a:gd name="T48" fmla="*/ 129 w 296"/>
              <a:gd name="T49" fmla="*/ 135 h 199"/>
              <a:gd name="T50" fmla="*/ 169 w 296"/>
              <a:gd name="T51" fmla="*/ 113 h 199"/>
              <a:gd name="T52" fmla="*/ 148 w 296"/>
              <a:gd name="T53" fmla="*/ 151 h 199"/>
              <a:gd name="T54" fmla="*/ 169 w 296"/>
              <a:gd name="T55" fmla="*/ 167 h 199"/>
              <a:gd name="T56" fmla="*/ 190 w 296"/>
              <a:gd name="T57" fmla="*/ 129 h 199"/>
              <a:gd name="T58" fmla="*/ 178 w 296"/>
              <a:gd name="T59" fmla="*/ 154 h 199"/>
              <a:gd name="T60" fmla="*/ 160 w 296"/>
              <a:gd name="T61" fmla="*/ 153 h 199"/>
              <a:gd name="T62" fmla="*/ 161 w 296"/>
              <a:gd name="T63" fmla="*/ 126 h 199"/>
              <a:gd name="T64" fmla="*/ 178 w 296"/>
              <a:gd name="T65" fmla="*/ 127 h 199"/>
              <a:gd name="T66" fmla="*/ 178 w 296"/>
              <a:gd name="T67" fmla="*/ 154 h 199"/>
              <a:gd name="T68" fmla="*/ 212 w 296"/>
              <a:gd name="T69" fmla="*/ 148 h 199"/>
              <a:gd name="T70" fmla="*/ 222 w 296"/>
              <a:gd name="T71" fmla="*/ 147 h 199"/>
              <a:gd name="T72" fmla="*/ 235 w 296"/>
              <a:gd name="T73" fmla="*/ 130 h 199"/>
              <a:gd name="T74" fmla="*/ 221 w 296"/>
              <a:gd name="T75" fmla="*/ 114 h 199"/>
              <a:gd name="T76" fmla="*/ 199 w 296"/>
              <a:gd name="T77" fmla="*/ 114 h 199"/>
              <a:gd name="T78" fmla="*/ 209 w 296"/>
              <a:gd name="T79" fmla="*/ 148 h 199"/>
              <a:gd name="T80" fmla="*/ 214 w 296"/>
              <a:gd name="T81" fmla="*/ 122 h 199"/>
              <a:gd name="T82" fmla="*/ 223 w 296"/>
              <a:gd name="T83" fmla="*/ 126 h 199"/>
              <a:gd name="T84" fmla="*/ 221 w 296"/>
              <a:gd name="T85" fmla="*/ 138 h 199"/>
              <a:gd name="T86" fmla="*/ 212 w 296"/>
              <a:gd name="T87" fmla="*/ 140 h 199"/>
              <a:gd name="T88" fmla="*/ 209 w 296"/>
              <a:gd name="T89" fmla="*/ 139 h 199"/>
              <a:gd name="T90" fmla="*/ 143 w 296"/>
              <a:gd name="T91" fmla="*/ 75 h 199"/>
              <a:gd name="T92" fmla="*/ 77 w 296"/>
              <a:gd name="T93" fmla="*/ 97 h 199"/>
              <a:gd name="T94" fmla="*/ 102 w 296"/>
              <a:gd name="T95" fmla="*/ 4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6" h="199">
                <a:moveTo>
                  <a:pt x="285" y="77"/>
                </a:moveTo>
                <a:cubicBezTo>
                  <a:pt x="194" y="0"/>
                  <a:pt x="194" y="0"/>
                  <a:pt x="194" y="0"/>
                </a:cubicBezTo>
                <a:cubicBezTo>
                  <a:pt x="102" y="0"/>
                  <a:pt x="102" y="0"/>
                  <a:pt x="102" y="0"/>
                </a:cubicBezTo>
                <a:cubicBezTo>
                  <a:pt x="74" y="23"/>
                  <a:pt x="74" y="23"/>
                  <a:pt x="74" y="23"/>
                </a:cubicBezTo>
                <a:cubicBezTo>
                  <a:pt x="74" y="0"/>
                  <a:pt x="74" y="0"/>
                  <a:pt x="74" y="0"/>
                </a:cubicBezTo>
                <a:cubicBezTo>
                  <a:pt x="46" y="0"/>
                  <a:pt x="46" y="0"/>
                  <a:pt x="46" y="0"/>
                </a:cubicBezTo>
                <a:cubicBezTo>
                  <a:pt x="46" y="47"/>
                  <a:pt x="46" y="47"/>
                  <a:pt x="46" y="47"/>
                </a:cubicBezTo>
                <a:cubicBezTo>
                  <a:pt x="10" y="77"/>
                  <a:pt x="10" y="77"/>
                  <a:pt x="10" y="77"/>
                </a:cubicBezTo>
                <a:cubicBezTo>
                  <a:pt x="0" y="77"/>
                  <a:pt x="0" y="77"/>
                  <a:pt x="0" y="77"/>
                </a:cubicBezTo>
                <a:cubicBezTo>
                  <a:pt x="0" y="92"/>
                  <a:pt x="0" y="92"/>
                  <a:pt x="0" y="92"/>
                </a:cubicBezTo>
                <a:cubicBezTo>
                  <a:pt x="30" y="92"/>
                  <a:pt x="30" y="92"/>
                  <a:pt x="30" y="92"/>
                </a:cubicBezTo>
                <a:cubicBezTo>
                  <a:pt x="30" y="199"/>
                  <a:pt x="30" y="199"/>
                  <a:pt x="30" y="199"/>
                </a:cubicBezTo>
                <a:cubicBezTo>
                  <a:pt x="265" y="199"/>
                  <a:pt x="265" y="199"/>
                  <a:pt x="265" y="199"/>
                </a:cubicBezTo>
                <a:cubicBezTo>
                  <a:pt x="265" y="92"/>
                  <a:pt x="265" y="92"/>
                  <a:pt x="265" y="92"/>
                </a:cubicBezTo>
                <a:cubicBezTo>
                  <a:pt x="296" y="92"/>
                  <a:pt x="296" y="92"/>
                  <a:pt x="296" y="92"/>
                </a:cubicBezTo>
                <a:cubicBezTo>
                  <a:pt x="296" y="77"/>
                  <a:pt x="296" y="77"/>
                  <a:pt x="296" y="77"/>
                </a:cubicBezTo>
                <a:lnTo>
                  <a:pt x="285" y="77"/>
                </a:lnTo>
                <a:close/>
                <a:moveTo>
                  <a:pt x="250" y="184"/>
                </a:moveTo>
                <a:cubicBezTo>
                  <a:pt x="250" y="184"/>
                  <a:pt x="250" y="184"/>
                  <a:pt x="250" y="184"/>
                </a:cubicBezTo>
                <a:cubicBezTo>
                  <a:pt x="250" y="185"/>
                  <a:pt x="250" y="185"/>
                  <a:pt x="250" y="185"/>
                </a:cubicBezTo>
                <a:cubicBezTo>
                  <a:pt x="45" y="184"/>
                  <a:pt x="45" y="184"/>
                  <a:pt x="45" y="184"/>
                </a:cubicBezTo>
                <a:cubicBezTo>
                  <a:pt x="45" y="67"/>
                  <a:pt x="45" y="67"/>
                  <a:pt x="45" y="67"/>
                </a:cubicBezTo>
                <a:cubicBezTo>
                  <a:pt x="102" y="19"/>
                  <a:pt x="102" y="19"/>
                  <a:pt x="102" y="19"/>
                </a:cubicBezTo>
                <a:cubicBezTo>
                  <a:pt x="188" y="92"/>
                  <a:pt x="188" y="92"/>
                  <a:pt x="188" y="92"/>
                </a:cubicBezTo>
                <a:cubicBezTo>
                  <a:pt x="250" y="92"/>
                  <a:pt x="250" y="92"/>
                  <a:pt x="250" y="92"/>
                </a:cubicBezTo>
                <a:lnTo>
                  <a:pt x="250" y="184"/>
                </a:lnTo>
                <a:close/>
                <a:moveTo>
                  <a:pt x="91" y="144"/>
                </a:moveTo>
                <a:cubicBezTo>
                  <a:pt x="93" y="146"/>
                  <a:pt x="93" y="148"/>
                  <a:pt x="93" y="151"/>
                </a:cubicBezTo>
                <a:cubicBezTo>
                  <a:pt x="93" y="154"/>
                  <a:pt x="93" y="156"/>
                  <a:pt x="92" y="158"/>
                </a:cubicBezTo>
                <a:cubicBezTo>
                  <a:pt x="91" y="160"/>
                  <a:pt x="90" y="162"/>
                  <a:pt x="88" y="163"/>
                </a:cubicBezTo>
                <a:cubicBezTo>
                  <a:pt x="86" y="165"/>
                  <a:pt x="84" y="166"/>
                  <a:pt x="82" y="166"/>
                </a:cubicBezTo>
                <a:cubicBezTo>
                  <a:pt x="80" y="167"/>
                  <a:pt x="77" y="167"/>
                  <a:pt x="74" y="167"/>
                </a:cubicBezTo>
                <a:cubicBezTo>
                  <a:pt x="70" y="167"/>
                  <a:pt x="67" y="167"/>
                  <a:pt x="64" y="166"/>
                </a:cubicBezTo>
                <a:cubicBezTo>
                  <a:pt x="61" y="165"/>
                  <a:pt x="59" y="165"/>
                  <a:pt x="58" y="164"/>
                </a:cubicBezTo>
                <a:cubicBezTo>
                  <a:pt x="61" y="155"/>
                  <a:pt x="61" y="155"/>
                  <a:pt x="61" y="155"/>
                </a:cubicBezTo>
                <a:cubicBezTo>
                  <a:pt x="62" y="156"/>
                  <a:pt x="62" y="156"/>
                  <a:pt x="63" y="156"/>
                </a:cubicBezTo>
                <a:cubicBezTo>
                  <a:pt x="64" y="157"/>
                  <a:pt x="65" y="157"/>
                  <a:pt x="66" y="157"/>
                </a:cubicBezTo>
                <a:cubicBezTo>
                  <a:pt x="67" y="158"/>
                  <a:pt x="69" y="158"/>
                  <a:pt x="70" y="158"/>
                </a:cubicBezTo>
                <a:cubicBezTo>
                  <a:pt x="71" y="158"/>
                  <a:pt x="72" y="158"/>
                  <a:pt x="74" y="158"/>
                </a:cubicBezTo>
                <a:cubicBezTo>
                  <a:pt x="77" y="158"/>
                  <a:pt x="79" y="158"/>
                  <a:pt x="81" y="157"/>
                </a:cubicBezTo>
                <a:cubicBezTo>
                  <a:pt x="82" y="156"/>
                  <a:pt x="83" y="154"/>
                  <a:pt x="83" y="152"/>
                </a:cubicBezTo>
                <a:cubicBezTo>
                  <a:pt x="83" y="150"/>
                  <a:pt x="82" y="149"/>
                  <a:pt x="81" y="148"/>
                </a:cubicBezTo>
                <a:cubicBezTo>
                  <a:pt x="80" y="147"/>
                  <a:pt x="79" y="146"/>
                  <a:pt x="77" y="145"/>
                </a:cubicBezTo>
                <a:cubicBezTo>
                  <a:pt x="75" y="145"/>
                  <a:pt x="73" y="144"/>
                  <a:pt x="71" y="143"/>
                </a:cubicBezTo>
                <a:cubicBezTo>
                  <a:pt x="69" y="142"/>
                  <a:pt x="67" y="141"/>
                  <a:pt x="65" y="140"/>
                </a:cubicBezTo>
                <a:cubicBezTo>
                  <a:pt x="64" y="138"/>
                  <a:pt x="62" y="137"/>
                  <a:pt x="61" y="135"/>
                </a:cubicBezTo>
                <a:cubicBezTo>
                  <a:pt x="60" y="133"/>
                  <a:pt x="59" y="131"/>
                  <a:pt x="59" y="128"/>
                </a:cubicBezTo>
                <a:cubicBezTo>
                  <a:pt x="59" y="125"/>
                  <a:pt x="60" y="123"/>
                  <a:pt x="60" y="121"/>
                </a:cubicBezTo>
                <a:cubicBezTo>
                  <a:pt x="61" y="119"/>
                  <a:pt x="62" y="118"/>
                  <a:pt x="64" y="116"/>
                </a:cubicBezTo>
                <a:cubicBezTo>
                  <a:pt x="66" y="115"/>
                  <a:pt x="67" y="114"/>
                  <a:pt x="70" y="114"/>
                </a:cubicBezTo>
                <a:cubicBezTo>
                  <a:pt x="72" y="113"/>
                  <a:pt x="74" y="113"/>
                  <a:pt x="77" y="113"/>
                </a:cubicBezTo>
                <a:cubicBezTo>
                  <a:pt x="80" y="113"/>
                  <a:pt x="83" y="113"/>
                  <a:pt x="85" y="114"/>
                </a:cubicBezTo>
                <a:cubicBezTo>
                  <a:pt x="88" y="114"/>
                  <a:pt x="90" y="115"/>
                  <a:pt x="92" y="116"/>
                </a:cubicBezTo>
                <a:cubicBezTo>
                  <a:pt x="89" y="124"/>
                  <a:pt x="89" y="124"/>
                  <a:pt x="89" y="124"/>
                </a:cubicBezTo>
                <a:cubicBezTo>
                  <a:pt x="88" y="124"/>
                  <a:pt x="86" y="123"/>
                  <a:pt x="84" y="123"/>
                </a:cubicBezTo>
                <a:cubicBezTo>
                  <a:pt x="82" y="122"/>
                  <a:pt x="79" y="122"/>
                  <a:pt x="77" y="122"/>
                </a:cubicBezTo>
                <a:cubicBezTo>
                  <a:pt x="74" y="122"/>
                  <a:pt x="73" y="122"/>
                  <a:pt x="71" y="123"/>
                </a:cubicBezTo>
                <a:cubicBezTo>
                  <a:pt x="70" y="124"/>
                  <a:pt x="69" y="125"/>
                  <a:pt x="69" y="127"/>
                </a:cubicBezTo>
                <a:cubicBezTo>
                  <a:pt x="69" y="128"/>
                  <a:pt x="70" y="130"/>
                  <a:pt x="71" y="131"/>
                </a:cubicBezTo>
                <a:cubicBezTo>
                  <a:pt x="72" y="132"/>
                  <a:pt x="74" y="133"/>
                  <a:pt x="76" y="133"/>
                </a:cubicBezTo>
                <a:cubicBezTo>
                  <a:pt x="77" y="134"/>
                  <a:pt x="79" y="135"/>
                  <a:pt x="81" y="136"/>
                </a:cubicBezTo>
                <a:cubicBezTo>
                  <a:pt x="83" y="137"/>
                  <a:pt x="85" y="138"/>
                  <a:pt x="87" y="139"/>
                </a:cubicBezTo>
                <a:cubicBezTo>
                  <a:pt x="89" y="141"/>
                  <a:pt x="90" y="142"/>
                  <a:pt x="91" y="144"/>
                </a:cubicBezTo>
                <a:close/>
                <a:moveTo>
                  <a:pt x="129" y="114"/>
                </a:moveTo>
                <a:cubicBezTo>
                  <a:pt x="140" y="114"/>
                  <a:pt x="140" y="114"/>
                  <a:pt x="140" y="114"/>
                </a:cubicBezTo>
                <a:cubicBezTo>
                  <a:pt x="140" y="166"/>
                  <a:pt x="140" y="166"/>
                  <a:pt x="140" y="166"/>
                </a:cubicBezTo>
                <a:cubicBezTo>
                  <a:pt x="129" y="166"/>
                  <a:pt x="129" y="166"/>
                  <a:pt x="129" y="166"/>
                </a:cubicBezTo>
                <a:cubicBezTo>
                  <a:pt x="129" y="144"/>
                  <a:pt x="129" y="144"/>
                  <a:pt x="129" y="144"/>
                </a:cubicBezTo>
                <a:cubicBezTo>
                  <a:pt x="110" y="144"/>
                  <a:pt x="110" y="144"/>
                  <a:pt x="110" y="144"/>
                </a:cubicBezTo>
                <a:cubicBezTo>
                  <a:pt x="110" y="166"/>
                  <a:pt x="110" y="166"/>
                  <a:pt x="110" y="166"/>
                </a:cubicBezTo>
                <a:cubicBezTo>
                  <a:pt x="100" y="166"/>
                  <a:pt x="100" y="166"/>
                  <a:pt x="100" y="166"/>
                </a:cubicBezTo>
                <a:cubicBezTo>
                  <a:pt x="100" y="114"/>
                  <a:pt x="100" y="114"/>
                  <a:pt x="100" y="114"/>
                </a:cubicBezTo>
                <a:cubicBezTo>
                  <a:pt x="110" y="114"/>
                  <a:pt x="110" y="114"/>
                  <a:pt x="110" y="114"/>
                </a:cubicBezTo>
                <a:cubicBezTo>
                  <a:pt x="110" y="135"/>
                  <a:pt x="110" y="135"/>
                  <a:pt x="110" y="135"/>
                </a:cubicBezTo>
                <a:cubicBezTo>
                  <a:pt x="129" y="135"/>
                  <a:pt x="129" y="135"/>
                  <a:pt x="129" y="135"/>
                </a:cubicBezTo>
                <a:lnTo>
                  <a:pt x="129" y="114"/>
                </a:lnTo>
                <a:close/>
                <a:moveTo>
                  <a:pt x="179" y="115"/>
                </a:moveTo>
                <a:cubicBezTo>
                  <a:pt x="176" y="113"/>
                  <a:pt x="173" y="113"/>
                  <a:pt x="169" y="113"/>
                </a:cubicBezTo>
                <a:cubicBezTo>
                  <a:pt x="162" y="113"/>
                  <a:pt x="157" y="115"/>
                  <a:pt x="153" y="120"/>
                </a:cubicBezTo>
                <a:cubicBezTo>
                  <a:pt x="149" y="125"/>
                  <a:pt x="147" y="131"/>
                  <a:pt x="147" y="140"/>
                </a:cubicBezTo>
                <a:cubicBezTo>
                  <a:pt x="147" y="144"/>
                  <a:pt x="147" y="148"/>
                  <a:pt x="148" y="151"/>
                </a:cubicBezTo>
                <a:cubicBezTo>
                  <a:pt x="149" y="154"/>
                  <a:pt x="151" y="157"/>
                  <a:pt x="152" y="160"/>
                </a:cubicBezTo>
                <a:cubicBezTo>
                  <a:pt x="154" y="162"/>
                  <a:pt x="156" y="164"/>
                  <a:pt x="159" y="165"/>
                </a:cubicBezTo>
                <a:cubicBezTo>
                  <a:pt x="162" y="167"/>
                  <a:pt x="165" y="167"/>
                  <a:pt x="169" y="167"/>
                </a:cubicBezTo>
                <a:cubicBezTo>
                  <a:pt x="176" y="167"/>
                  <a:pt x="182" y="165"/>
                  <a:pt x="185" y="160"/>
                </a:cubicBezTo>
                <a:cubicBezTo>
                  <a:pt x="189" y="155"/>
                  <a:pt x="191" y="149"/>
                  <a:pt x="191" y="140"/>
                </a:cubicBezTo>
                <a:cubicBezTo>
                  <a:pt x="191" y="136"/>
                  <a:pt x="191" y="132"/>
                  <a:pt x="190" y="129"/>
                </a:cubicBezTo>
                <a:cubicBezTo>
                  <a:pt x="189" y="126"/>
                  <a:pt x="188" y="123"/>
                  <a:pt x="186" y="120"/>
                </a:cubicBezTo>
                <a:cubicBezTo>
                  <a:pt x="184" y="118"/>
                  <a:pt x="182" y="116"/>
                  <a:pt x="179" y="115"/>
                </a:cubicBezTo>
                <a:close/>
                <a:moveTo>
                  <a:pt x="178" y="154"/>
                </a:moveTo>
                <a:cubicBezTo>
                  <a:pt x="176" y="157"/>
                  <a:pt x="173" y="158"/>
                  <a:pt x="169" y="158"/>
                </a:cubicBezTo>
                <a:cubicBezTo>
                  <a:pt x="167" y="158"/>
                  <a:pt x="165" y="158"/>
                  <a:pt x="164" y="157"/>
                </a:cubicBezTo>
                <a:cubicBezTo>
                  <a:pt x="162" y="156"/>
                  <a:pt x="161" y="155"/>
                  <a:pt x="160" y="153"/>
                </a:cubicBezTo>
                <a:cubicBezTo>
                  <a:pt x="159" y="151"/>
                  <a:pt x="159" y="149"/>
                  <a:pt x="158" y="147"/>
                </a:cubicBezTo>
                <a:cubicBezTo>
                  <a:pt x="158" y="145"/>
                  <a:pt x="158" y="143"/>
                  <a:pt x="158" y="140"/>
                </a:cubicBezTo>
                <a:cubicBezTo>
                  <a:pt x="158" y="134"/>
                  <a:pt x="159" y="129"/>
                  <a:pt x="161" y="126"/>
                </a:cubicBezTo>
                <a:cubicBezTo>
                  <a:pt x="163" y="123"/>
                  <a:pt x="165" y="122"/>
                  <a:pt x="169" y="122"/>
                </a:cubicBezTo>
                <a:cubicBezTo>
                  <a:pt x="171" y="122"/>
                  <a:pt x="173" y="122"/>
                  <a:pt x="174" y="123"/>
                </a:cubicBezTo>
                <a:cubicBezTo>
                  <a:pt x="176" y="124"/>
                  <a:pt x="177" y="126"/>
                  <a:pt x="178" y="127"/>
                </a:cubicBezTo>
                <a:cubicBezTo>
                  <a:pt x="179" y="129"/>
                  <a:pt x="179" y="131"/>
                  <a:pt x="180" y="133"/>
                </a:cubicBezTo>
                <a:cubicBezTo>
                  <a:pt x="180" y="135"/>
                  <a:pt x="181" y="137"/>
                  <a:pt x="181" y="140"/>
                </a:cubicBezTo>
                <a:cubicBezTo>
                  <a:pt x="181" y="146"/>
                  <a:pt x="180" y="151"/>
                  <a:pt x="178" y="154"/>
                </a:cubicBezTo>
                <a:close/>
                <a:moveTo>
                  <a:pt x="209" y="148"/>
                </a:moveTo>
                <a:cubicBezTo>
                  <a:pt x="209" y="148"/>
                  <a:pt x="209" y="148"/>
                  <a:pt x="210" y="148"/>
                </a:cubicBezTo>
                <a:cubicBezTo>
                  <a:pt x="211" y="148"/>
                  <a:pt x="211" y="148"/>
                  <a:pt x="212" y="148"/>
                </a:cubicBezTo>
                <a:cubicBezTo>
                  <a:pt x="212" y="148"/>
                  <a:pt x="213" y="148"/>
                  <a:pt x="213" y="148"/>
                </a:cubicBezTo>
                <a:cubicBezTo>
                  <a:pt x="214" y="148"/>
                  <a:pt x="214" y="148"/>
                  <a:pt x="215" y="148"/>
                </a:cubicBezTo>
                <a:cubicBezTo>
                  <a:pt x="217" y="148"/>
                  <a:pt x="220" y="148"/>
                  <a:pt x="222" y="147"/>
                </a:cubicBezTo>
                <a:cubicBezTo>
                  <a:pt x="225" y="147"/>
                  <a:pt x="227" y="146"/>
                  <a:pt x="229" y="144"/>
                </a:cubicBezTo>
                <a:cubicBezTo>
                  <a:pt x="231" y="143"/>
                  <a:pt x="232" y="141"/>
                  <a:pt x="233" y="139"/>
                </a:cubicBezTo>
                <a:cubicBezTo>
                  <a:pt x="234" y="136"/>
                  <a:pt x="235" y="134"/>
                  <a:pt x="235" y="130"/>
                </a:cubicBezTo>
                <a:cubicBezTo>
                  <a:pt x="235" y="127"/>
                  <a:pt x="234" y="124"/>
                  <a:pt x="233" y="122"/>
                </a:cubicBezTo>
                <a:cubicBezTo>
                  <a:pt x="232" y="119"/>
                  <a:pt x="230" y="118"/>
                  <a:pt x="228" y="116"/>
                </a:cubicBezTo>
                <a:cubicBezTo>
                  <a:pt x="226" y="115"/>
                  <a:pt x="223" y="114"/>
                  <a:pt x="221" y="114"/>
                </a:cubicBezTo>
                <a:cubicBezTo>
                  <a:pt x="218" y="113"/>
                  <a:pt x="216" y="113"/>
                  <a:pt x="213" y="113"/>
                </a:cubicBezTo>
                <a:cubicBezTo>
                  <a:pt x="210" y="113"/>
                  <a:pt x="208" y="113"/>
                  <a:pt x="205" y="113"/>
                </a:cubicBezTo>
                <a:cubicBezTo>
                  <a:pt x="203" y="114"/>
                  <a:pt x="201" y="114"/>
                  <a:pt x="199" y="114"/>
                </a:cubicBezTo>
                <a:cubicBezTo>
                  <a:pt x="199" y="166"/>
                  <a:pt x="199" y="166"/>
                  <a:pt x="199" y="166"/>
                </a:cubicBezTo>
                <a:cubicBezTo>
                  <a:pt x="209" y="166"/>
                  <a:pt x="209" y="166"/>
                  <a:pt x="209" y="166"/>
                </a:cubicBezTo>
                <a:lnTo>
                  <a:pt x="209" y="148"/>
                </a:lnTo>
                <a:close/>
                <a:moveTo>
                  <a:pt x="209" y="122"/>
                </a:moveTo>
                <a:cubicBezTo>
                  <a:pt x="209" y="122"/>
                  <a:pt x="210" y="122"/>
                  <a:pt x="211" y="122"/>
                </a:cubicBezTo>
                <a:cubicBezTo>
                  <a:pt x="212" y="122"/>
                  <a:pt x="213" y="122"/>
                  <a:pt x="214" y="122"/>
                </a:cubicBezTo>
                <a:cubicBezTo>
                  <a:pt x="215" y="122"/>
                  <a:pt x="216" y="122"/>
                  <a:pt x="218" y="122"/>
                </a:cubicBezTo>
                <a:cubicBezTo>
                  <a:pt x="219" y="123"/>
                  <a:pt x="220" y="123"/>
                  <a:pt x="221" y="124"/>
                </a:cubicBezTo>
                <a:cubicBezTo>
                  <a:pt x="222" y="124"/>
                  <a:pt x="223" y="125"/>
                  <a:pt x="223" y="126"/>
                </a:cubicBezTo>
                <a:cubicBezTo>
                  <a:pt x="224" y="127"/>
                  <a:pt x="224" y="129"/>
                  <a:pt x="224" y="130"/>
                </a:cubicBezTo>
                <a:cubicBezTo>
                  <a:pt x="224" y="132"/>
                  <a:pt x="224" y="134"/>
                  <a:pt x="223" y="135"/>
                </a:cubicBezTo>
                <a:cubicBezTo>
                  <a:pt x="223" y="136"/>
                  <a:pt x="222" y="137"/>
                  <a:pt x="221" y="138"/>
                </a:cubicBezTo>
                <a:cubicBezTo>
                  <a:pt x="220" y="138"/>
                  <a:pt x="219" y="139"/>
                  <a:pt x="217" y="139"/>
                </a:cubicBezTo>
                <a:cubicBezTo>
                  <a:pt x="216" y="139"/>
                  <a:pt x="215" y="140"/>
                  <a:pt x="213" y="140"/>
                </a:cubicBezTo>
                <a:cubicBezTo>
                  <a:pt x="213" y="140"/>
                  <a:pt x="213" y="140"/>
                  <a:pt x="212" y="140"/>
                </a:cubicBezTo>
                <a:cubicBezTo>
                  <a:pt x="212" y="140"/>
                  <a:pt x="211" y="140"/>
                  <a:pt x="211" y="140"/>
                </a:cubicBezTo>
                <a:cubicBezTo>
                  <a:pt x="211" y="139"/>
                  <a:pt x="210" y="139"/>
                  <a:pt x="210" y="139"/>
                </a:cubicBezTo>
                <a:cubicBezTo>
                  <a:pt x="209" y="139"/>
                  <a:pt x="209" y="139"/>
                  <a:pt x="209" y="139"/>
                </a:cubicBezTo>
                <a:lnTo>
                  <a:pt x="209" y="122"/>
                </a:lnTo>
                <a:close/>
                <a:moveTo>
                  <a:pt x="102" y="40"/>
                </a:moveTo>
                <a:cubicBezTo>
                  <a:pt x="143" y="75"/>
                  <a:pt x="143" y="75"/>
                  <a:pt x="143" y="75"/>
                </a:cubicBezTo>
                <a:cubicBezTo>
                  <a:pt x="127" y="75"/>
                  <a:pt x="127" y="75"/>
                  <a:pt x="127" y="75"/>
                </a:cubicBezTo>
                <a:cubicBezTo>
                  <a:pt x="127" y="97"/>
                  <a:pt x="127" y="97"/>
                  <a:pt x="127" y="97"/>
                </a:cubicBezTo>
                <a:cubicBezTo>
                  <a:pt x="77" y="97"/>
                  <a:pt x="77" y="97"/>
                  <a:pt x="77" y="97"/>
                </a:cubicBezTo>
                <a:cubicBezTo>
                  <a:pt x="77" y="75"/>
                  <a:pt x="77" y="75"/>
                  <a:pt x="77" y="75"/>
                </a:cubicBezTo>
                <a:cubicBezTo>
                  <a:pt x="61" y="75"/>
                  <a:pt x="61" y="75"/>
                  <a:pt x="61" y="75"/>
                </a:cubicBezTo>
                <a:lnTo>
                  <a:pt x="102" y="40"/>
                </a:ln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157"/>
          <p:cNvSpPr>
            <a:spLocks noEditPoints="1"/>
          </p:cNvSpPr>
          <p:nvPr/>
        </p:nvSpPr>
        <p:spPr bwMode="auto">
          <a:xfrm>
            <a:off x="6642746" y="2042975"/>
            <a:ext cx="577893" cy="490571"/>
          </a:xfrm>
          <a:custGeom>
            <a:avLst/>
            <a:gdLst>
              <a:gd name="T0" fmla="*/ 156 w 342"/>
              <a:gd name="T1" fmla="*/ 187 h 290"/>
              <a:gd name="T2" fmla="*/ 165 w 342"/>
              <a:gd name="T3" fmla="*/ 216 h 290"/>
              <a:gd name="T4" fmla="*/ 184 w 342"/>
              <a:gd name="T5" fmla="*/ 220 h 290"/>
              <a:gd name="T6" fmla="*/ 200 w 342"/>
              <a:gd name="T7" fmla="*/ 183 h 290"/>
              <a:gd name="T8" fmla="*/ 184 w 342"/>
              <a:gd name="T9" fmla="*/ 164 h 290"/>
              <a:gd name="T10" fmla="*/ 204 w 342"/>
              <a:gd name="T11" fmla="*/ 161 h 290"/>
              <a:gd name="T12" fmla="*/ 208 w 342"/>
              <a:gd name="T13" fmla="*/ 160 h 290"/>
              <a:gd name="T14" fmla="*/ 229 w 342"/>
              <a:gd name="T15" fmla="*/ 165 h 290"/>
              <a:gd name="T16" fmla="*/ 242 w 342"/>
              <a:gd name="T17" fmla="*/ 164 h 290"/>
              <a:gd name="T18" fmla="*/ 250 w 342"/>
              <a:gd name="T19" fmla="*/ 171 h 290"/>
              <a:gd name="T20" fmla="*/ 259 w 342"/>
              <a:gd name="T21" fmla="*/ 145 h 290"/>
              <a:gd name="T22" fmla="*/ 264 w 342"/>
              <a:gd name="T23" fmla="*/ 134 h 290"/>
              <a:gd name="T24" fmla="*/ 276 w 342"/>
              <a:gd name="T25" fmla="*/ 133 h 290"/>
              <a:gd name="T26" fmla="*/ 245 w 342"/>
              <a:gd name="T27" fmla="*/ 112 h 290"/>
              <a:gd name="T28" fmla="*/ 215 w 342"/>
              <a:gd name="T29" fmla="*/ 110 h 290"/>
              <a:gd name="T30" fmla="*/ 186 w 342"/>
              <a:gd name="T31" fmla="*/ 124 h 290"/>
              <a:gd name="T32" fmla="*/ 174 w 342"/>
              <a:gd name="T33" fmla="*/ 124 h 290"/>
              <a:gd name="T34" fmla="*/ 168 w 342"/>
              <a:gd name="T35" fmla="*/ 136 h 290"/>
              <a:gd name="T36" fmla="*/ 165 w 342"/>
              <a:gd name="T37" fmla="*/ 142 h 290"/>
              <a:gd name="T38" fmla="*/ 153 w 342"/>
              <a:gd name="T39" fmla="*/ 148 h 290"/>
              <a:gd name="T40" fmla="*/ 162 w 342"/>
              <a:gd name="T41" fmla="*/ 151 h 290"/>
              <a:gd name="T42" fmla="*/ 172 w 342"/>
              <a:gd name="T43" fmla="*/ 156 h 290"/>
              <a:gd name="T44" fmla="*/ 177 w 342"/>
              <a:gd name="T45" fmla="*/ 156 h 290"/>
              <a:gd name="T46" fmla="*/ 171 w 342"/>
              <a:gd name="T47" fmla="*/ 164 h 290"/>
              <a:gd name="T48" fmla="*/ 149 w 342"/>
              <a:gd name="T49" fmla="*/ 156 h 290"/>
              <a:gd name="T50" fmla="*/ 141 w 342"/>
              <a:gd name="T51" fmla="*/ 183 h 290"/>
              <a:gd name="T52" fmla="*/ 267 w 342"/>
              <a:gd name="T53" fmla="*/ 189 h 290"/>
              <a:gd name="T54" fmla="*/ 150 w 342"/>
              <a:gd name="T55" fmla="*/ 134 h 290"/>
              <a:gd name="T56" fmla="*/ 246 w 342"/>
              <a:gd name="T57" fmla="*/ 181 h 290"/>
              <a:gd name="T58" fmla="*/ 197 w 342"/>
              <a:gd name="T59" fmla="*/ 114 h 290"/>
              <a:gd name="T60" fmla="*/ 298 w 342"/>
              <a:gd name="T61" fmla="*/ 204 h 290"/>
              <a:gd name="T62" fmla="*/ 165 w 342"/>
              <a:gd name="T63" fmla="*/ 123 h 290"/>
              <a:gd name="T64" fmla="*/ 165 w 342"/>
              <a:gd name="T65" fmla="*/ 119 h 290"/>
              <a:gd name="T66" fmla="*/ 144 w 342"/>
              <a:gd name="T67" fmla="*/ 128 h 290"/>
              <a:gd name="T68" fmla="*/ 187 w 342"/>
              <a:gd name="T69" fmla="*/ 247 h 290"/>
              <a:gd name="T70" fmla="*/ 103 w 342"/>
              <a:gd name="T71" fmla="*/ 237 h 290"/>
              <a:gd name="T72" fmla="*/ 44 w 342"/>
              <a:gd name="T73" fmla="*/ 260 h 290"/>
              <a:gd name="T74" fmla="*/ 270 w 342"/>
              <a:gd name="T75" fmla="*/ 250 h 290"/>
              <a:gd name="T76" fmla="*/ 273 w 342"/>
              <a:gd name="T77" fmla="*/ 182 h 290"/>
              <a:gd name="T78" fmla="*/ 279 w 342"/>
              <a:gd name="T79" fmla="*/ 200 h 290"/>
              <a:gd name="T80" fmla="*/ 264 w 342"/>
              <a:gd name="T81" fmla="*/ 218 h 290"/>
              <a:gd name="T82" fmla="*/ 342 w 342"/>
              <a:gd name="T83" fmla="*/ 290 h 290"/>
              <a:gd name="T84" fmla="*/ 13 w 342"/>
              <a:gd name="T85" fmla="*/ 56 h 290"/>
              <a:gd name="T86" fmla="*/ 342 w 342"/>
              <a:gd name="T87" fmla="*/ 290 h 290"/>
              <a:gd name="T88" fmla="*/ 302 w 342"/>
              <a:gd name="T89" fmla="*/ 110 h 290"/>
              <a:gd name="T90" fmla="*/ 145 w 342"/>
              <a:gd name="T91" fmla="*/ 113 h 290"/>
              <a:gd name="T92" fmla="*/ 116 w 342"/>
              <a:gd name="T93" fmla="*/ 110 h 290"/>
              <a:gd name="T94" fmla="*/ 106 w 342"/>
              <a:gd name="T95" fmla="*/ 118 h 290"/>
              <a:gd name="T96" fmla="*/ 88 w 342"/>
              <a:gd name="T97" fmla="*/ 125 h 290"/>
              <a:gd name="T98" fmla="*/ 109 w 342"/>
              <a:gd name="T99" fmla="*/ 137 h 290"/>
              <a:gd name="T100" fmla="*/ 69 w 342"/>
              <a:gd name="T101" fmla="*/ 166 h 290"/>
              <a:gd name="T102" fmla="*/ 50 w 342"/>
              <a:gd name="T103" fmla="*/ 131 h 290"/>
              <a:gd name="T104" fmla="*/ 171 w 342"/>
              <a:gd name="T105" fmla="*/ 276 h 290"/>
              <a:gd name="T106" fmla="*/ 298 w 342"/>
              <a:gd name="T107" fmla="*/ 242 h 290"/>
              <a:gd name="T108" fmla="*/ 92 w 342"/>
              <a:gd name="T109" fmla="*/ 231 h 290"/>
              <a:gd name="T110" fmla="*/ 119 w 342"/>
              <a:gd name="T111" fmla="*/ 189 h 290"/>
              <a:gd name="T112" fmla="*/ 76 w 342"/>
              <a:gd name="T113" fmla="*/ 195 h 290"/>
              <a:gd name="T114" fmla="*/ 264 w 342"/>
              <a:gd name="T115" fmla="*/ 133 h 290"/>
              <a:gd name="T116" fmla="*/ 276 w 342"/>
              <a:gd name="T117" fmla="*/ 147 h 290"/>
              <a:gd name="T118" fmla="*/ 274 w 342"/>
              <a:gd name="T119" fmla="*/ 155 h 290"/>
              <a:gd name="T120" fmla="*/ 69 w 342"/>
              <a:gd name="T121" fmla="*/ 11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290">
                <a:moveTo>
                  <a:pt x="150" y="138"/>
                </a:moveTo>
                <a:cubicBezTo>
                  <a:pt x="151" y="140"/>
                  <a:pt x="148" y="141"/>
                  <a:pt x="147" y="140"/>
                </a:cubicBezTo>
                <a:cubicBezTo>
                  <a:pt x="145" y="139"/>
                  <a:pt x="148" y="135"/>
                  <a:pt x="150" y="138"/>
                </a:cubicBezTo>
                <a:close/>
                <a:moveTo>
                  <a:pt x="141" y="183"/>
                </a:moveTo>
                <a:cubicBezTo>
                  <a:pt x="143" y="186"/>
                  <a:pt x="145" y="186"/>
                  <a:pt x="148" y="186"/>
                </a:cubicBezTo>
                <a:cubicBezTo>
                  <a:pt x="150" y="187"/>
                  <a:pt x="151" y="187"/>
                  <a:pt x="153" y="187"/>
                </a:cubicBezTo>
                <a:cubicBezTo>
                  <a:pt x="154" y="187"/>
                  <a:pt x="155" y="186"/>
                  <a:pt x="156" y="187"/>
                </a:cubicBezTo>
                <a:cubicBezTo>
                  <a:pt x="158" y="188"/>
                  <a:pt x="160" y="187"/>
                  <a:pt x="161" y="192"/>
                </a:cubicBezTo>
                <a:cubicBezTo>
                  <a:pt x="161" y="193"/>
                  <a:pt x="160" y="201"/>
                  <a:pt x="165" y="206"/>
                </a:cubicBezTo>
                <a:cubicBezTo>
                  <a:pt x="165" y="206"/>
                  <a:pt x="165" y="206"/>
                  <a:pt x="165" y="206"/>
                </a:cubicBezTo>
                <a:cubicBezTo>
                  <a:pt x="165" y="207"/>
                  <a:pt x="165" y="208"/>
                  <a:pt x="165" y="208"/>
                </a:cubicBezTo>
                <a:cubicBezTo>
                  <a:pt x="165" y="209"/>
                  <a:pt x="165" y="209"/>
                  <a:pt x="165" y="210"/>
                </a:cubicBezTo>
                <a:cubicBezTo>
                  <a:pt x="164" y="210"/>
                  <a:pt x="164" y="212"/>
                  <a:pt x="164" y="213"/>
                </a:cubicBezTo>
                <a:cubicBezTo>
                  <a:pt x="164" y="214"/>
                  <a:pt x="165" y="215"/>
                  <a:pt x="165" y="216"/>
                </a:cubicBezTo>
                <a:cubicBezTo>
                  <a:pt x="166" y="217"/>
                  <a:pt x="166" y="217"/>
                  <a:pt x="166" y="218"/>
                </a:cubicBezTo>
                <a:cubicBezTo>
                  <a:pt x="167" y="219"/>
                  <a:pt x="167" y="220"/>
                  <a:pt x="167" y="221"/>
                </a:cubicBezTo>
                <a:cubicBezTo>
                  <a:pt x="167" y="222"/>
                  <a:pt x="168" y="223"/>
                  <a:pt x="169" y="224"/>
                </a:cubicBezTo>
                <a:cubicBezTo>
                  <a:pt x="170" y="224"/>
                  <a:pt x="170" y="225"/>
                  <a:pt x="170" y="226"/>
                </a:cubicBezTo>
                <a:cubicBezTo>
                  <a:pt x="170" y="228"/>
                  <a:pt x="172" y="229"/>
                  <a:pt x="174" y="228"/>
                </a:cubicBezTo>
                <a:cubicBezTo>
                  <a:pt x="177" y="227"/>
                  <a:pt x="179" y="226"/>
                  <a:pt x="181" y="223"/>
                </a:cubicBezTo>
                <a:cubicBezTo>
                  <a:pt x="183" y="222"/>
                  <a:pt x="183" y="221"/>
                  <a:pt x="184" y="220"/>
                </a:cubicBezTo>
                <a:cubicBezTo>
                  <a:pt x="184" y="218"/>
                  <a:pt x="185" y="217"/>
                  <a:pt x="186" y="216"/>
                </a:cubicBezTo>
                <a:cubicBezTo>
                  <a:pt x="187" y="215"/>
                  <a:pt x="187" y="214"/>
                  <a:pt x="187" y="213"/>
                </a:cubicBezTo>
                <a:cubicBezTo>
                  <a:pt x="187" y="212"/>
                  <a:pt x="187" y="211"/>
                  <a:pt x="188" y="210"/>
                </a:cubicBezTo>
                <a:cubicBezTo>
                  <a:pt x="190" y="208"/>
                  <a:pt x="192" y="207"/>
                  <a:pt x="192" y="204"/>
                </a:cubicBezTo>
                <a:cubicBezTo>
                  <a:pt x="192" y="201"/>
                  <a:pt x="192" y="199"/>
                  <a:pt x="191" y="197"/>
                </a:cubicBezTo>
                <a:cubicBezTo>
                  <a:pt x="190" y="195"/>
                  <a:pt x="193" y="191"/>
                  <a:pt x="195" y="189"/>
                </a:cubicBezTo>
                <a:cubicBezTo>
                  <a:pt x="196" y="187"/>
                  <a:pt x="199" y="185"/>
                  <a:pt x="200" y="183"/>
                </a:cubicBezTo>
                <a:cubicBezTo>
                  <a:pt x="200" y="181"/>
                  <a:pt x="200" y="180"/>
                  <a:pt x="201" y="178"/>
                </a:cubicBezTo>
                <a:cubicBezTo>
                  <a:pt x="202" y="177"/>
                  <a:pt x="202" y="176"/>
                  <a:pt x="202" y="175"/>
                </a:cubicBezTo>
                <a:cubicBezTo>
                  <a:pt x="201" y="175"/>
                  <a:pt x="199" y="176"/>
                  <a:pt x="198" y="177"/>
                </a:cubicBezTo>
                <a:cubicBezTo>
                  <a:pt x="196" y="178"/>
                  <a:pt x="195" y="178"/>
                  <a:pt x="193" y="177"/>
                </a:cubicBezTo>
                <a:cubicBezTo>
                  <a:pt x="192" y="175"/>
                  <a:pt x="190" y="174"/>
                  <a:pt x="189" y="173"/>
                </a:cubicBezTo>
                <a:cubicBezTo>
                  <a:pt x="188" y="171"/>
                  <a:pt x="187" y="168"/>
                  <a:pt x="185" y="166"/>
                </a:cubicBezTo>
                <a:cubicBezTo>
                  <a:pt x="184" y="165"/>
                  <a:pt x="184" y="165"/>
                  <a:pt x="184" y="164"/>
                </a:cubicBezTo>
                <a:cubicBezTo>
                  <a:pt x="184" y="163"/>
                  <a:pt x="185" y="163"/>
                  <a:pt x="185" y="163"/>
                </a:cubicBezTo>
                <a:cubicBezTo>
                  <a:pt x="188" y="164"/>
                  <a:pt x="188" y="168"/>
                  <a:pt x="190" y="169"/>
                </a:cubicBezTo>
                <a:cubicBezTo>
                  <a:pt x="192" y="171"/>
                  <a:pt x="194" y="172"/>
                  <a:pt x="194" y="175"/>
                </a:cubicBezTo>
                <a:cubicBezTo>
                  <a:pt x="195" y="176"/>
                  <a:pt x="197" y="175"/>
                  <a:pt x="198" y="174"/>
                </a:cubicBezTo>
                <a:cubicBezTo>
                  <a:pt x="201" y="172"/>
                  <a:pt x="204" y="169"/>
                  <a:pt x="206" y="167"/>
                </a:cubicBezTo>
                <a:cubicBezTo>
                  <a:pt x="207" y="166"/>
                  <a:pt x="208" y="164"/>
                  <a:pt x="208" y="163"/>
                </a:cubicBezTo>
                <a:cubicBezTo>
                  <a:pt x="208" y="162"/>
                  <a:pt x="205" y="161"/>
                  <a:pt x="204" y="161"/>
                </a:cubicBezTo>
                <a:cubicBezTo>
                  <a:pt x="203" y="162"/>
                  <a:pt x="202" y="163"/>
                  <a:pt x="201" y="162"/>
                </a:cubicBezTo>
                <a:cubicBezTo>
                  <a:pt x="200" y="162"/>
                  <a:pt x="200" y="162"/>
                  <a:pt x="199" y="161"/>
                </a:cubicBezTo>
                <a:cubicBezTo>
                  <a:pt x="199" y="161"/>
                  <a:pt x="196" y="159"/>
                  <a:pt x="197" y="158"/>
                </a:cubicBezTo>
                <a:cubicBezTo>
                  <a:pt x="197" y="157"/>
                  <a:pt x="200" y="159"/>
                  <a:pt x="201" y="159"/>
                </a:cubicBezTo>
                <a:cubicBezTo>
                  <a:pt x="202" y="159"/>
                  <a:pt x="202" y="159"/>
                  <a:pt x="203" y="160"/>
                </a:cubicBezTo>
                <a:cubicBezTo>
                  <a:pt x="204" y="160"/>
                  <a:pt x="204" y="159"/>
                  <a:pt x="205" y="160"/>
                </a:cubicBezTo>
                <a:cubicBezTo>
                  <a:pt x="206" y="161"/>
                  <a:pt x="206" y="160"/>
                  <a:pt x="208" y="160"/>
                </a:cubicBezTo>
                <a:cubicBezTo>
                  <a:pt x="209" y="160"/>
                  <a:pt x="210" y="160"/>
                  <a:pt x="211" y="159"/>
                </a:cubicBezTo>
                <a:cubicBezTo>
                  <a:pt x="213" y="159"/>
                  <a:pt x="217" y="158"/>
                  <a:pt x="217" y="161"/>
                </a:cubicBezTo>
                <a:cubicBezTo>
                  <a:pt x="216" y="162"/>
                  <a:pt x="218" y="162"/>
                  <a:pt x="219" y="162"/>
                </a:cubicBezTo>
                <a:cubicBezTo>
                  <a:pt x="220" y="162"/>
                  <a:pt x="220" y="164"/>
                  <a:pt x="221" y="165"/>
                </a:cubicBezTo>
                <a:cubicBezTo>
                  <a:pt x="221" y="167"/>
                  <a:pt x="223" y="168"/>
                  <a:pt x="224" y="170"/>
                </a:cubicBezTo>
                <a:cubicBezTo>
                  <a:pt x="225" y="170"/>
                  <a:pt x="228" y="174"/>
                  <a:pt x="229" y="174"/>
                </a:cubicBezTo>
                <a:cubicBezTo>
                  <a:pt x="234" y="174"/>
                  <a:pt x="229" y="167"/>
                  <a:pt x="229" y="165"/>
                </a:cubicBezTo>
                <a:cubicBezTo>
                  <a:pt x="230" y="164"/>
                  <a:pt x="231" y="163"/>
                  <a:pt x="232" y="161"/>
                </a:cubicBezTo>
                <a:cubicBezTo>
                  <a:pt x="233" y="160"/>
                  <a:pt x="233" y="159"/>
                  <a:pt x="234" y="158"/>
                </a:cubicBezTo>
                <a:cubicBezTo>
                  <a:pt x="235" y="157"/>
                  <a:pt x="235" y="157"/>
                  <a:pt x="235" y="157"/>
                </a:cubicBezTo>
                <a:cubicBezTo>
                  <a:pt x="235" y="157"/>
                  <a:pt x="236" y="157"/>
                  <a:pt x="237" y="158"/>
                </a:cubicBezTo>
                <a:cubicBezTo>
                  <a:pt x="238" y="158"/>
                  <a:pt x="238" y="160"/>
                  <a:pt x="239" y="160"/>
                </a:cubicBezTo>
                <a:cubicBezTo>
                  <a:pt x="240" y="161"/>
                  <a:pt x="240" y="162"/>
                  <a:pt x="241" y="163"/>
                </a:cubicBezTo>
                <a:cubicBezTo>
                  <a:pt x="241" y="163"/>
                  <a:pt x="241" y="164"/>
                  <a:pt x="242" y="164"/>
                </a:cubicBezTo>
                <a:cubicBezTo>
                  <a:pt x="243" y="165"/>
                  <a:pt x="244" y="165"/>
                  <a:pt x="244" y="167"/>
                </a:cubicBezTo>
                <a:cubicBezTo>
                  <a:pt x="246" y="169"/>
                  <a:pt x="245" y="172"/>
                  <a:pt x="247" y="174"/>
                </a:cubicBezTo>
                <a:cubicBezTo>
                  <a:pt x="249" y="176"/>
                  <a:pt x="250" y="179"/>
                  <a:pt x="252" y="181"/>
                </a:cubicBezTo>
                <a:cubicBezTo>
                  <a:pt x="253" y="182"/>
                  <a:pt x="253" y="181"/>
                  <a:pt x="253" y="180"/>
                </a:cubicBezTo>
                <a:cubicBezTo>
                  <a:pt x="253" y="179"/>
                  <a:pt x="252" y="178"/>
                  <a:pt x="251" y="177"/>
                </a:cubicBezTo>
                <a:cubicBezTo>
                  <a:pt x="250" y="175"/>
                  <a:pt x="247" y="173"/>
                  <a:pt x="247" y="171"/>
                </a:cubicBezTo>
                <a:cubicBezTo>
                  <a:pt x="247" y="169"/>
                  <a:pt x="249" y="170"/>
                  <a:pt x="250" y="171"/>
                </a:cubicBezTo>
                <a:cubicBezTo>
                  <a:pt x="251" y="172"/>
                  <a:pt x="253" y="173"/>
                  <a:pt x="254" y="173"/>
                </a:cubicBezTo>
                <a:cubicBezTo>
                  <a:pt x="255" y="173"/>
                  <a:pt x="256" y="173"/>
                  <a:pt x="256" y="172"/>
                </a:cubicBezTo>
                <a:cubicBezTo>
                  <a:pt x="257" y="171"/>
                  <a:pt x="256" y="162"/>
                  <a:pt x="257" y="162"/>
                </a:cubicBezTo>
                <a:cubicBezTo>
                  <a:pt x="259" y="162"/>
                  <a:pt x="259" y="163"/>
                  <a:pt x="260" y="162"/>
                </a:cubicBezTo>
                <a:cubicBezTo>
                  <a:pt x="262" y="161"/>
                  <a:pt x="264" y="158"/>
                  <a:pt x="263" y="155"/>
                </a:cubicBezTo>
                <a:cubicBezTo>
                  <a:pt x="260" y="150"/>
                  <a:pt x="257" y="151"/>
                  <a:pt x="255" y="146"/>
                </a:cubicBezTo>
                <a:cubicBezTo>
                  <a:pt x="255" y="145"/>
                  <a:pt x="257" y="143"/>
                  <a:pt x="259" y="145"/>
                </a:cubicBezTo>
                <a:cubicBezTo>
                  <a:pt x="260" y="146"/>
                  <a:pt x="261" y="146"/>
                  <a:pt x="261" y="147"/>
                </a:cubicBezTo>
                <a:cubicBezTo>
                  <a:pt x="261" y="148"/>
                  <a:pt x="264" y="151"/>
                  <a:pt x="265" y="152"/>
                </a:cubicBezTo>
                <a:cubicBezTo>
                  <a:pt x="266" y="152"/>
                  <a:pt x="267" y="152"/>
                  <a:pt x="267" y="151"/>
                </a:cubicBezTo>
                <a:cubicBezTo>
                  <a:pt x="267" y="150"/>
                  <a:pt x="264" y="148"/>
                  <a:pt x="264" y="147"/>
                </a:cubicBezTo>
                <a:cubicBezTo>
                  <a:pt x="263" y="145"/>
                  <a:pt x="264" y="144"/>
                  <a:pt x="265" y="144"/>
                </a:cubicBezTo>
                <a:cubicBezTo>
                  <a:pt x="267" y="144"/>
                  <a:pt x="267" y="142"/>
                  <a:pt x="267" y="140"/>
                </a:cubicBezTo>
                <a:cubicBezTo>
                  <a:pt x="267" y="138"/>
                  <a:pt x="266" y="135"/>
                  <a:pt x="264" y="134"/>
                </a:cubicBezTo>
                <a:cubicBezTo>
                  <a:pt x="263" y="133"/>
                  <a:pt x="262" y="132"/>
                  <a:pt x="261" y="132"/>
                </a:cubicBezTo>
                <a:cubicBezTo>
                  <a:pt x="260" y="131"/>
                  <a:pt x="259" y="132"/>
                  <a:pt x="259" y="131"/>
                </a:cubicBezTo>
                <a:cubicBezTo>
                  <a:pt x="257" y="129"/>
                  <a:pt x="260" y="127"/>
                  <a:pt x="262" y="128"/>
                </a:cubicBezTo>
                <a:cubicBezTo>
                  <a:pt x="269" y="129"/>
                  <a:pt x="270" y="127"/>
                  <a:pt x="272" y="128"/>
                </a:cubicBezTo>
                <a:cubicBezTo>
                  <a:pt x="274" y="129"/>
                  <a:pt x="272" y="131"/>
                  <a:pt x="272" y="132"/>
                </a:cubicBezTo>
                <a:cubicBezTo>
                  <a:pt x="272" y="134"/>
                  <a:pt x="275" y="137"/>
                  <a:pt x="277" y="138"/>
                </a:cubicBezTo>
                <a:cubicBezTo>
                  <a:pt x="280" y="141"/>
                  <a:pt x="279" y="134"/>
                  <a:pt x="276" y="133"/>
                </a:cubicBezTo>
                <a:cubicBezTo>
                  <a:pt x="274" y="131"/>
                  <a:pt x="275" y="130"/>
                  <a:pt x="277" y="131"/>
                </a:cubicBezTo>
                <a:cubicBezTo>
                  <a:pt x="278" y="131"/>
                  <a:pt x="279" y="131"/>
                  <a:pt x="280" y="130"/>
                </a:cubicBezTo>
                <a:cubicBezTo>
                  <a:pt x="280" y="130"/>
                  <a:pt x="284" y="129"/>
                  <a:pt x="285" y="128"/>
                </a:cubicBezTo>
                <a:cubicBezTo>
                  <a:pt x="285" y="126"/>
                  <a:pt x="279" y="125"/>
                  <a:pt x="277" y="124"/>
                </a:cubicBezTo>
                <a:cubicBezTo>
                  <a:pt x="274" y="123"/>
                  <a:pt x="267" y="119"/>
                  <a:pt x="260" y="118"/>
                </a:cubicBezTo>
                <a:cubicBezTo>
                  <a:pt x="259" y="118"/>
                  <a:pt x="254" y="116"/>
                  <a:pt x="253" y="115"/>
                </a:cubicBezTo>
                <a:cubicBezTo>
                  <a:pt x="251" y="113"/>
                  <a:pt x="247" y="112"/>
                  <a:pt x="245" y="112"/>
                </a:cubicBezTo>
                <a:cubicBezTo>
                  <a:pt x="243" y="112"/>
                  <a:pt x="240" y="112"/>
                  <a:pt x="237" y="110"/>
                </a:cubicBezTo>
                <a:cubicBezTo>
                  <a:pt x="236" y="110"/>
                  <a:pt x="235" y="109"/>
                  <a:pt x="234" y="109"/>
                </a:cubicBezTo>
                <a:cubicBezTo>
                  <a:pt x="233" y="108"/>
                  <a:pt x="232" y="108"/>
                  <a:pt x="231" y="108"/>
                </a:cubicBezTo>
                <a:cubicBezTo>
                  <a:pt x="230" y="108"/>
                  <a:pt x="230" y="108"/>
                  <a:pt x="230" y="108"/>
                </a:cubicBezTo>
                <a:cubicBezTo>
                  <a:pt x="229" y="109"/>
                  <a:pt x="227" y="109"/>
                  <a:pt x="226" y="109"/>
                </a:cubicBezTo>
                <a:cubicBezTo>
                  <a:pt x="225" y="109"/>
                  <a:pt x="224" y="108"/>
                  <a:pt x="223" y="108"/>
                </a:cubicBezTo>
                <a:cubicBezTo>
                  <a:pt x="221" y="108"/>
                  <a:pt x="217" y="109"/>
                  <a:pt x="215" y="110"/>
                </a:cubicBezTo>
                <a:cubicBezTo>
                  <a:pt x="214" y="110"/>
                  <a:pt x="210" y="111"/>
                  <a:pt x="209" y="112"/>
                </a:cubicBezTo>
                <a:cubicBezTo>
                  <a:pt x="208" y="113"/>
                  <a:pt x="209" y="113"/>
                  <a:pt x="208" y="114"/>
                </a:cubicBezTo>
                <a:cubicBezTo>
                  <a:pt x="207" y="114"/>
                  <a:pt x="199" y="115"/>
                  <a:pt x="199" y="117"/>
                </a:cubicBezTo>
                <a:cubicBezTo>
                  <a:pt x="198" y="119"/>
                  <a:pt x="200" y="119"/>
                  <a:pt x="201" y="119"/>
                </a:cubicBezTo>
                <a:cubicBezTo>
                  <a:pt x="201" y="121"/>
                  <a:pt x="196" y="120"/>
                  <a:pt x="195" y="120"/>
                </a:cubicBezTo>
                <a:cubicBezTo>
                  <a:pt x="194" y="120"/>
                  <a:pt x="193" y="121"/>
                  <a:pt x="192" y="122"/>
                </a:cubicBezTo>
                <a:cubicBezTo>
                  <a:pt x="191" y="122"/>
                  <a:pt x="188" y="125"/>
                  <a:pt x="186" y="124"/>
                </a:cubicBezTo>
                <a:cubicBezTo>
                  <a:pt x="186" y="123"/>
                  <a:pt x="185" y="124"/>
                  <a:pt x="185" y="124"/>
                </a:cubicBezTo>
                <a:cubicBezTo>
                  <a:pt x="185" y="126"/>
                  <a:pt x="185" y="126"/>
                  <a:pt x="184" y="127"/>
                </a:cubicBezTo>
                <a:cubicBezTo>
                  <a:pt x="183" y="127"/>
                  <a:pt x="183" y="128"/>
                  <a:pt x="182" y="129"/>
                </a:cubicBezTo>
                <a:cubicBezTo>
                  <a:pt x="180" y="129"/>
                  <a:pt x="177" y="127"/>
                  <a:pt x="181" y="127"/>
                </a:cubicBezTo>
                <a:cubicBezTo>
                  <a:pt x="181" y="127"/>
                  <a:pt x="183" y="126"/>
                  <a:pt x="183" y="126"/>
                </a:cubicBezTo>
                <a:cubicBezTo>
                  <a:pt x="183" y="124"/>
                  <a:pt x="179" y="124"/>
                  <a:pt x="178" y="124"/>
                </a:cubicBezTo>
                <a:cubicBezTo>
                  <a:pt x="176" y="124"/>
                  <a:pt x="175" y="123"/>
                  <a:pt x="174" y="124"/>
                </a:cubicBezTo>
                <a:cubicBezTo>
                  <a:pt x="168" y="124"/>
                  <a:pt x="166" y="129"/>
                  <a:pt x="165" y="130"/>
                </a:cubicBezTo>
                <a:cubicBezTo>
                  <a:pt x="165" y="130"/>
                  <a:pt x="164" y="131"/>
                  <a:pt x="164" y="131"/>
                </a:cubicBezTo>
                <a:cubicBezTo>
                  <a:pt x="163" y="132"/>
                  <a:pt x="162" y="132"/>
                  <a:pt x="161" y="133"/>
                </a:cubicBezTo>
                <a:cubicBezTo>
                  <a:pt x="159" y="133"/>
                  <a:pt x="158" y="134"/>
                  <a:pt x="159" y="137"/>
                </a:cubicBezTo>
                <a:cubicBezTo>
                  <a:pt x="161" y="138"/>
                  <a:pt x="162" y="136"/>
                  <a:pt x="164" y="137"/>
                </a:cubicBezTo>
                <a:cubicBezTo>
                  <a:pt x="164" y="138"/>
                  <a:pt x="165" y="139"/>
                  <a:pt x="165" y="140"/>
                </a:cubicBezTo>
                <a:cubicBezTo>
                  <a:pt x="167" y="139"/>
                  <a:pt x="168" y="137"/>
                  <a:pt x="168" y="136"/>
                </a:cubicBezTo>
                <a:cubicBezTo>
                  <a:pt x="169" y="136"/>
                  <a:pt x="168" y="135"/>
                  <a:pt x="168" y="135"/>
                </a:cubicBezTo>
                <a:cubicBezTo>
                  <a:pt x="167" y="134"/>
                  <a:pt x="170" y="131"/>
                  <a:pt x="171" y="130"/>
                </a:cubicBezTo>
                <a:cubicBezTo>
                  <a:pt x="172" y="130"/>
                  <a:pt x="173" y="130"/>
                  <a:pt x="172" y="131"/>
                </a:cubicBezTo>
                <a:cubicBezTo>
                  <a:pt x="170" y="134"/>
                  <a:pt x="174" y="134"/>
                  <a:pt x="172" y="136"/>
                </a:cubicBezTo>
                <a:cubicBezTo>
                  <a:pt x="172" y="137"/>
                  <a:pt x="171" y="139"/>
                  <a:pt x="170" y="140"/>
                </a:cubicBezTo>
                <a:cubicBezTo>
                  <a:pt x="169" y="141"/>
                  <a:pt x="167" y="141"/>
                  <a:pt x="166" y="141"/>
                </a:cubicBezTo>
                <a:cubicBezTo>
                  <a:pt x="166" y="142"/>
                  <a:pt x="166" y="142"/>
                  <a:pt x="165" y="142"/>
                </a:cubicBezTo>
                <a:cubicBezTo>
                  <a:pt x="164" y="142"/>
                  <a:pt x="164" y="142"/>
                  <a:pt x="163" y="141"/>
                </a:cubicBezTo>
                <a:cubicBezTo>
                  <a:pt x="163" y="140"/>
                  <a:pt x="163" y="139"/>
                  <a:pt x="162" y="139"/>
                </a:cubicBezTo>
                <a:cubicBezTo>
                  <a:pt x="161" y="139"/>
                  <a:pt x="162" y="141"/>
                  <a:pt x="162" y="141"/>
                </a:cubicBezTo>
                <a:cubicBezTo>
                  <a:pt x="161" y="142"/>
                  <a:pt x="160" y="141"/>
                  <a:pt x="159" y="141"/>
                </a:cubicBezTo>
                <a:cubicBezTo>
                  <a:pt x="158" y="141"/>
                  <a:pt x="157" y="142"/>
                  <a:pt x="156" y="143"/>
                </a:cubicBezTo>
                <a:cubicBezTo>
                  <a:pt x="155" y="143"/>
                  <a:pt x="152" y="143"/>
                  <a:pt x="152" y="145"/>
                </a:cubicBezTo>
                <a:cubicBezTo>
                  <a:pt x="152" y="146"/>
                  <a:pt x="153" y="147"/>
                  <a:pt x="153" y="148"/>
                </a:cubicBezTo>
                <a:cubicBezTo>
                  <a:pt x="153" y="149"/>
                  <a:pt x="153" y="150"/>
                  <a:pt x="151" y="149"/>
                </a:cubicBezTo>
                <a:cubicBezTo>
                  <a:pt x="150" y="149"/>
                  <a:pt x="149" y="148"/>
                  <a:pt x="147" y="148"/>
                </a:cubicBezTo>
                <a:cubicBezTo>
                  <a:pt x="146" y="147"/>
                  <a:pt x="146" y="149"/>
                  <a:pt x="146" y="150"/>
                </a:cubicBezTo>
                <a:cubicBezTo>
                  <a:pt x="146" y="151"/>
                  <a:pt x="145" y="153"/>
                  <a:pt x="146" y="154"/>
                </a:cubicBezTo>
                <a:cubicBezTo>
                  <a:pt x="148" y="155"/>
                  <a:pt x="149" y="156"/>
                  <a:pt x="151" y="156"/>
                </a:cubicBezTo>
                <a:cubicBezTo>
                  <a:pt x="157" y="155"/>
                  <a:pt x="157" y="151"/>
                  <a:pt x="158" y="151"/>
                </a:cubicBezTo>
                <a:cubicBezTo>
                  <a:pt x="160" y="151"/>
                  <a:pt x="161" y="150"/>
                  <a:pt x="162" y="151"/>
                </a:cubicBezTo>
                <a:cubicBezTo>
                  <a:pt x="163" y="152"/>
                  <a:pt x="163" y="153"/>
                  <a:pt x="164" y="154"/>
                </a:cubicBezTo>
                <a:cubicBezTo>
                  <a:pt x="165" y="156"/>
                  <a:pt x="165" y="152"/>
                  <a:pt x="165" y="152"/>
                </a:cubicBezTo>
                <a:cubicBezTo>
                  <a:pt x="164" y="151"/>
                  <a:pt x="164" y="150"/>
                  <a:pt x="165" y="150"/>
                </a:cubicBezTo>
                <a:cubicBezTo>
                  <a:pt x="165" y="151"/>
                  <a:pt x="165" y="151"/>
                  <a:pt x="165" y="151"/>
                </a:cubicBezTo>
                <a:cubicBezTo>
                  <a:pt x="166" y="151"/>
                  <a:pt x="166" y="151"/>
                  <a:pt x="167" y="152"/>
                </a:cubicBezTo>
                <a:cubicBezTo>
                  <a:pt x="168" y="153"/>
                  <a:pt x="170" y="152"/>
                  <a:pt x="170" y="154"/>
                </a:cubicBezTo>
                <a:cubicBezTo>
                  <a:pt x="170" y="155"/>
                  <a:pt x="172" y="156"/>
                  <a:pt x="172" y="156"/>
                </a:cubicBezTo>
                <a:cubicBezTo>
                  <a:pt x="173" y="156"/>
                  <a:pt x="172" y="157"/>
                  <a:pt x="173" y="157"/>
                </a:cubicBezTo>
                <a:cubicBezTo>
                  <a:pt x="173" y="158"/>
                  <a:pt x="174" y="157"/>
                  <a:pt x="174" y="157"/>
                </a:cubicBezTo>
                <a:cubicBezTo>
                  <a:pt x="174" y="156"/>
                  <a:pt x="175" y="155"/>
                  <a:pt x="174" y="155"/>
                </a:cubicBezTo>
                <a:cubicBezTo>
                  <a:pt x="174" y="155"/>
                  <a:pt x="173" y="154"/>
                  <a:pt x="173" y="153"/>
                </a:cubicBezTo>
                <a:cubicBezTo>
                  <a:pt x="174" y="153"/>
                  <a:pt x="175" y="153"/>
                  <a:pt x="176" y="152"/>
                </a:cubicBezTo>
                <a:cubicBezTo>
                  <a:pt x="177" y="152"/>
                  <a:pt x="177" y="153"/>
                  <a:pt x="176" y="154"/>
                </a:cubicBezTo>
                <a:cubicBezTo>
                  <a:pt x="176" y="154"/>
                  <a:pt x="177" y="155"/>
                  <a:pt x="177" y="156"/>
                </a:cubicBezTo>
                <a:cubicBezTo>
                  <a:pt x="178" y="156"/>
                  <a:pt x="178" y="157"/>
                  <a:pt x="179" y="156"/>
                </a:cubicBezTo>
                <a:cubicBezTo>
                  <a:pt x="180" y="156"/>
                  <a:pt x="184" y="153"/>
                  <a:pt x="185" y="155"/>
                </a:cubicBezTo>
                <a:cubicBezTo>
                  <a:pt x="185" y="156"/>
                  <a:pt x="185" y="157"/>
                  <a:pt x="185" y="158"/>
                </a:cubicBezTo>
                <a:cubicBezTo>
                  <a:pt x="185" y="161"/>
                  <a:pt x="182" y="159"/>
                  <a:pt x="181" y="160"/>
                </a:cubicBezTo>
                <a:cubicBezTo>
                  <a:pt x="179" y="162"/>
                  <a:pt x="177" y="161"/>
                  <a:pt x="175" y="161"/>
                </a:cubicBezTo>
                <a:cubicBezTo>
                  <a:pt x="174" y="161"/>
                  <a:pt x="173" y="161"/>
                  <a:pt x="172" y="162"/>
                </a:cubicBezTo>
                <a:cubicBezTo>
                  <a:pt x="171" y="162"/>
                  <a:pt x="172" y="163"/>
                  <a:pt x="171" y="164"/>
                </a:cubicBezTo>
                <a:cubicBezTo>
                  <a:pt x="169" y="166"/>
                  <a:pt x="167" y="163"/>
                  <a:pt x="166" y="163"/>
                </a:cubicBezTo>
                <a:cubicBezTo>
                  <a:pt x="165" y="163"/>
                  <a:pt x="165" y="163"/>
                  <a:pt x="165" y="163"/>
                </a:cubicBezTo>
                <a:cubicBezTo>
                  <a:pt x="164" y="163"/>
                  <a:pt x="163" y="162"/>
                  <a:pt x="163" y="162"/>
                </a:cubicBezTo>
                <a:cubicBezTo>
                  <a:pt x="162" y="161"/>
                  <a:pt x="163" y="160"/>
                  <a:pt x="163" y="160"/>
                </a:cubicBezTo>
                <a:cubicBezTo>
                  <a:pt x="164" y="157"/>
                  <a:pt x="159" y="157"/>
                  <a:pt x="158" y="157"/>
                </a:cubicBezTo>
                <a:cubicBezTo>
                  <a:pt x="156" y="157"/>
                  <a:pt x="154" y="157"/>
                  <a:pt x="153" y="157"/>
                </a:cubicBezTo>
                <a:cubicBezTo>
                  <a:pt x="152" y="157"/>
                  <a:pt x="150" y="157"/>
                  <a:pt x="149" y="156"/>
                </a:cubicBezTo>
                <a:cubicBezTo>
                  <a:pt x="148" y="156"/>
                  <a:pt x="148" y="156"/>
                  <a:pt x="148" y="157"/>
                </a:cubicBezTo>
                <a:cubicBezTo>
                  <a:pt x="147" y="158"/>
                  <a:pt x="146" y="158"/>
                  <a:pt x="145" y="158"/>
                </a:cubicBezTo>
                <a:cubicBezTo>
                  <a:pt x="144" y="159"/>
                  <a:pt x="145" y="161"/>
                  <a:pt x="144" y="162"/>
                </a:cubicBezTo>
                <a:cubicBezTo>
                  <a:pt x="143" y="162"/>
                  <a:pt x="142" y="162"/>
                  <a:pt x="141" y="163"/>
                </a:cubicBezTo>
                <a:cubicBezTo>
                  <a:pt x="139" y="165"/>
                  <a:pt x="138" y="167"/>
                  <a:pt x="137" y="169"/>
                </a:cubicBezTo>
                <a:cubicBezTo>
                  <a:pt x="136" y="172"/>
                  <a:pt x="136" y="174"/>
                  <a:pt x="137" y="177"/>
                </a:cubicBezTo>
                <a:cubicBezTo>
                  <a:pt x="138" y="179"/>
                  <a:pt x="140" y="181"/>
                  <a:pt x="141" y="183"/>
                </a:cubicBezTo>
                <a:close/>
                <a:moveTo>
                  <a:pt x="267" y="189"/>
                </a:moveTo>
                <a:cubicBezTo>
                  <a:pt x="268" y="188"/>
                  <a:pt x="268" y="184"/>
                  <a:pt x="269" y="182"/>
                </a:cubicBezTo>
                <a:cubicBezTo>
                  <a:pt x="269" y="181"/>
                  <a:pt x="265" y="178"/>
                  <a:pt x="264" y="179"/>
                </a:cubicBezTo>
                <a:cubicBezTo>
                  <a:pt x="263" y="180"/>
                  <a:pt x="262" y="181"/>
                  <a:pt x="261" y="181"/>
                </a:cubicBezTo>
                <a:cubicBezTo>
                  <a:pt x="260" y="182"/>
                  <a:pt x="258" y="180"/>
                  <a:pt x="257" y="182"/>
                </a:cubicBezTo>
                <a:cubicBezTo>
                  <a:pt x="257" y="183"/>
                  <a:pt x="258" y="184"/>
                  <a:pt x="259" y="185"/>
                </a:cubicBezTo>
                <a:cubicBezTo>
                  <a:pt x="260" y="187"/>
                  <a:pt x="265" y="191"/>
                  <a:pt x="267" y="189"/>
                </a:cubicBezTo>
                <a:close/>
                <a:moveTo>
                  <a:pt x="152" y="138"/>
                </a:moveTo>
                <a:cubicBezTo>
                  <a:pt x="152" y="139"/>
                  <a:pt x="151" y="140"/>
                  <a:pt x="151" y="140"/>
                </a:cubicBezTo>
                <a:cubicBezTo>
                  <a:pt x="150" y="142"/>
                  <a:pt x="152" y="142"/>
                  <a:pt x="154" y="142"/>
                </a:cubicBezTo>
                <a:cubicBezTo>
                  <a:pt x="155" y="142"/>
                  <a:pt x="156" y="142"/>
                  <a:pt x="156" y="141"/>
                </a:cubicBezTo>
                <a:cubicBezTo>
                  <a:pt x="155" y="140"/>
                  <a:pt x="154" y="139"/>
                  <a:pt x="154" y="138"/>
                </a:cubicBezTo>
                <a:cubicBezTo>
                  <a:pt x="153" y="137"/>
                  <a:pt x="154" y="135"/>
                  <a:pt x="153" y="134"/>
                </a:cubicBezTo>
                <a:cubicBezTo>
                  <a:pt x="152" y="133"/>
                  <a:pt x="151" y="133"/>
                  <a:pt x="150" y="134"/>
                </a:cubicBezTo>
                <a:cubicBezTo>
                  <a:pt x="149" y="134"/>
                  <a:pt x="150" y="136"/>
                  <a:pt x="151" y="137"/>
                </a:cubicBezTo>
                <a:cubicBezTo>
                  <a:pt x="151" y="138"/>
                  <a:pt x="151" y="138"/>
                  <a:pt x="152" y="138"/>
                </a:cubicBezTo>
                <a:close/>
                <a:moveTo>
                  <a:pt x="250" y="181"/>
                </a:moveTo>
                <a:cubicBezTo>
                  <a:pt x="249" y="180"/>
                  <a:pt x="247" y="178"/>
                  <a:pt x="246" y="177"/>
                </a:cubicBezTo>
                <a:cubicBezTo>
                  <a:pt x="245" y="176"/>
                  <a:pt x="243" y="174"/>
                  <a:pt x="242" y="175"/>
                </a:cubicBezTo>
                <a:cubicBezTo>
                  <a:pt x="242" y="175"/>
                  <a:pt x="242" y="177"/>
                  <a:pt x="243" y="178"/>
                </a:cubicBezTo>
                <a:cubicBezTo>
                  <a:pt x="244" y="179"/>
                  <a:pt x="245" y="180"/>
                  <a:pt x="246" y="181"/>
                </a:cubicBezTo>
                <a:cubicBezTo>
                  <a:pt x="247" y="183"/>
                  <a:pt x="248" y="184"/>
                  <a:pt x="249" y="186"/>
                </a:cubicBezTo>
                <a:cubicBezTo>
                  <a:pt x="250" y="187"/>
                  <a:pt x="255" y="193"/>
                  <a:pt x="263" y="195"/>
                </a:cubicBezTo>
                <a:cubicBezTo>
                  <a:pt x="265" y="196"/>
                  <a:pt x="266" y="195"/>
                  <a:pt x="265" y="194"/>
                </a:cubicBezTo>
                <a:cubicBezTo>
                  <a:pt x="256" y="190"/>
                  <a:pt x="252" y="182"/>
                  <a:pt x="250" y="181"/>
                </a:cubicBezTo>
                <a:close/>
                <a:moveTo>
                  <a:pt x="193" y="120"/>
                </a:moveTo>
                <a:cubicBezTo>
                  <a:pt x="194" y="119"/>
                  <a:pt x="189" y="119"/>
                  <a:pt x="193" y="117"/>
                </a:cubicBezTo>
                <a:cubicBezTo>
                  <a:pt x="193" y="117"/>
                  <a:pt x="198" y="114"/>
                  <a:pt x="197" y="114"/>
                </a:cubicBezTo>
                <a:cubicBezTo>
                  <a:pt x="195" y="113"/>
                  <a:pt x="189" y="117"/>
                  <a:pt x="189" y="120"/>
                </a:cubicBezTo>
                <a:cubicBezTo>
                  <a:pt x="189" y="121"/>
                  <a:pt x="192" y="121"/>
                  <a:pt x="193" y="120"/>
                </a:cubicBezTo>
                <a:close/>
                <a:moveTo>
                  <a:pt x="279" y="189"/>
                </a:moveTo>
                <a:cubicBezTo>
                  <a:pt x="279" y="190"/>
                  <a:pt x="282" y="193"/>
                  <a:pt x="283" y="194"/>
                </a:cubicBezTo>
                <a:cubicBezTo>
                  <a:pt x="284" y="195"/>
                  <a:pt x="285" y="195"/>
                  <a:pt x="286" y="196"/>
                </a:cubicBezTo>
                <a:cubicBezTo>
                  <a:pt x="288" y="198"/>
                  <a:pt x="290" y="201"/>
                  <a:pt x="292" y="201"/>
                </a:cubicBezTo>
                <a:cubicBezTo>
                  <a:pt x="293" y="201"/>
                  <a:pt x="297" y="203"/>
                  <a:pt x="298" y="204"/>
                </a:cubicBezTo>
                <a:cubicBezTo>
                  <a:pt x="299" y="204"/>
                  <a:pt x="301" y="205"/>
                  <a:pt x="301" y="204"/>
                </a:cubicBezTo>
                <a:cubicBezTo>
                  <a:pt x="302" y="203"/>
                  <a:pt x="300" y="202"/>
                  <a:pt x="299" y="202"/>
                </a:cubicBezTo>
                <a:cubicBezTo>
                  <a:pt x="298" y="201"/>
                  <a:pt x="293" y="193"/>
                  <a:pt x="289" y="193"/>
                </a:cubicBezTo>
                <a:cubicBezTo>
                  <a:pt x="286" y="193"/>
                  <a:pt x="284" y="192"/>
                  <a:pt x="283" y="191"/>
                </a:cubicBezTo>
                <a:cubicBezTo>
                  <a:pt x="283" y="190"/>
                  <a:pt x="281" y="188"/>
                  <a:pt x="279" y="189"/>
                </a:cubicBezTo>
                <a:close/>
                <a:moveTo>
                  <a:pt x="165" y="123"/>
                </a:moveTo>
                <a:cubicBezTo>
                  <a:pt x="165" y="123"/>
                  <a:pt x="165" y="123"/>
                  <a:pt x="165" y="123"/>
                </a:cubicBezTo>
                <a:cubicBezTo>
                  <a:pt x="167" y="123"/>
                  <a:pt x="167" y="121"/>
                  <a:pt x="168" y="121"/>
                </a:cubicBezTo>
                <a:cubicBezTo>
                  <a:pt x="169" y="121"/>
                  <a:pt x="170" y="122"/>
                  <a:pt x="171" y="121"/>
                </a:cubicBezTo>
                <a:cubicBezTo>
                  <a:pt x="171" y="120"/>
                  <a:pt x="170" y="120"/>
                  <a:pt x="171" y="119"/>
                </a:cubicBezTo>
                <a:cubicBezTo>
                  <a:pt x="171" y="119"/>
                  <a:pt x="172" y="118"/>
                  <a:pt x="172" y="118"/>
                </a:cubicBezTo>
                <a:cubicBezTo>
                  <a:pt x="172" y="117"/>
                  <a:pt x="170" y="117"/>
                  <a:pt x="169" y="118"/>
                </a:cubicBezTo>
                <a:cubicBezTo>
                  <a:pt x="168" y="118"/>
                  <a:pt x="167" y="118"/>
                  <a:pt x="165" y="119"/>
                </a:cubicBezTo>
                <a:cubicBezTo>
                  <a:pt x="165" y="119"/>
                  <a:pt x="165" y="119"/>
                  <a:pt x="165" y="119"/>
                </a:cubicBezTo>
                <a:cubicBezTo>
                  <a:pt x="164" y="119"/>
                  <a:pt x="163" y="119"/>
                  <a:pt x="162" y="120"/>
                </a:cubicBezTo>
                <a:cubicBezTo>
                  <a:pt x="162" y="120"/>
                  <a:pt x="165" y="122"/>
                  <a:pt x="165" y="123"/>
                </a:cubicBezTo>
                <a:close/>
                <a:moveTo>
                  <a:pt x="144" y="128"/>
                </a:moveTo>
                <a:cubicBezTo>
                  <a:pt x="145" y="127"/>
                  <a:pt x="147" y="127"/>
                  <a:pt x="146" y="126"/>
                </a:cubicBezTo>
                <a:cubicBezTo>
                  <a:pt x="144" y="124"/>
                  <a:pt x="143" y="125"/>
                  <a:pt x="141" y="125"/>
                </a:cubicBezTo>
                <a:cubicBezTo>
                  <a:pt x="140" y="124"/>
                  <a:pt x="138" y="125"/>
                  <a:pt x="140" y="126"/>
                </a:cubicBezTo>
                <a:cubicBezTo>
                  <a:pt x="141" y="128"/>
                  <a:pt x="143" y="128"/>
                  <a:pt x="144" y="128"/>
                </a:cubicBezTo>
                <a:close/>
                <a:moveTo>
                  <a:pt x="270" y="250"/>
                </a:moveTo>
                <a:cubicBezTo>
                  <a:pt x="267" y="249"/>
                  <a:pt x="263" y="250"/>
                  <a:pt x="260" y="248"/>
                </a:cubicBezTo>
                <a:cubicBezTo>
                  <a:pt x="255" y="245"/>
                  <a:pt x="274" y="246"/>
                  <a:pt x="269" y="244"/>
                </a:cubicBezTo>
                <a:cubicBezTo>
                  <a:pt x="260" y="239"/>
                  <a:pt x="250" y="236"/>
                  <a:pt x="241" y="234"/>
                </a:cubicBezTo>
                <a:cubicBezTo>
                  <a:pt x="238" y="234"/>
                  <a:pt x="235" y="235"/>
                  <a:pt x="232" y="236"/>
                </a:cubicBezTo>
                <a:cubicBezTo>
                  <a:pt x="221" y="238"/>
                  <a:pt x="209" y="244"/>
                  <a:pt x="197" y="245"/>
                </a:cubicBezTo>
                <a:cubicBezTo>
                  <a:pt x="194" y="245"/>
                  <a:pt x="190" y="245"/>
                  <a:pt x="187" y="247"/>
                </a:cubicBezTo>
                <a:cubicBezTo>
                  <a:pt x="186" y="247"/>
                  <a:pt x="185" y="249"/>
                  <a:pt x="183" y="250"/>
                </a:cubicBezTo>
                <a:cubicBezTo>
                  <a:pt x="179" y="253"/>
                  <a:pt x="171" y="253"/>
                  <a:pt x="166" y="254"/>
                </a:cubicBezTo>
                <a:cubicBezTo>
                  <a:pt x="165" y="254"/>
                  <a:pt x="165" y="254"/>
                  <a:pt x="165" y="254"/>
                </a:cubicBezTo>
                <a:cubicBezTo>
                  <a:pt x="159" y="253"/>
                  <a:pt x="152" y="252"/>
                  <a:pt x="146" y="251"/>
                </a:cubicBezTo>
                <a:cubicBezTo>
                  <a:pt x="141" y="249"/>
                  <a:pt x="137" y="251"/>
                  <a:pt x="133" y="252"/>
                </a:cubicBezTo>
                <a:cubicBezTo>
                  <a:pt x="126" y="252"/>
                  <a:pt x="110" y="249"/>
                  <a:pt x="106" y="242"/>
                </a:cubicBezTo>
                <a:cubicBezTo>
                  <a:pt x="105" y="240"/>
                  <a:pt x="104" y="240"/>
                  <a:pt x="103" y="237"/>
                </a:cubicBezTo>
                <a:cubicBezTo>
                  <a:pt x="102" y="236"/>
                  <a:pt x="99" y="238"/>
                  <a:pt x="101" y="242"/>
                </a:cubicBezTo>
                <a:cubicBezTo>
                  <a:pt x="102" y="245"/>
                  <a:pt x="94" y="242"/>
                  <a:pt x="89" y="241"/>
                </a:cubicBezTo>
                <a:cubicBezTo>
                  <a:pt x="86" y="241"/>
                  <a:pt x="83" y="241"/>
                  <a:pt x="81" y="241"/>
                </a:cubicBezTo>
                <a:cubicBezTo>
                  <a:pt x="73" y="243"/>
                  <a:pt x="65" y="246"/>
                  <a:pt x="57" y="247"/>
                </a:cubicBezTo>
                <a:cubicBezTo>
                  <a:pt x="54" y="248"/>
                  <a:pt x="50" y="253"/>
                  <a:pt x="47" y="254"/>
                </a:cubicBezTo>
                <a:cubicBezTo>
                  <a:pt x="42" y="255"/>
                  <a:pt x="39" y="259"/>
                  <a:pt x="35" y="262"/>
                </a:cubicBezTo>
                <a:cubicBezTo>
                  <a:pt x="38" y="261"/>
                  <a:pt x="41" y="261"/>
                  <a:pt x="44" y="260"/>
                </a:cubicBezTo>
                <a:cubicBezTo>
                  <a:pt x="59" y="257"/>
                  <a:pt x="74" y="254"/>
                  <a:pt x="88" y="251"/>
                </a:cubicBezTo>
                <a:cubicBezTo>
                  <a:pt x="88" y="251"/>
                  <a:pt x="88" y="251"/>
                  <a:pt x="88" y="251"/>
                </a:cubicBezTo>
                <a:cubicBezTo>
                  <a:pt x="118" y="257"/>
                  <a:pt x="134" y="261"/>
                  <a:pt x="165" y="268"/>
                </a:cubicBezTo>
                <a:cubicBezTo>
                  <a:pt x="165" y="268"/>
                  <a:pt x="165" y="268"/>
                  <a:pt x="165" y="268"/>
                </a:cubicBezTo>
                <a:cubicBezTo>
                  <a:pt x="191" y="262"/>
                  <a:pt x="217" y="256"/>
                  <a:pt x="243" y="251"/>
                </a:cubicBezTo>
                <a:cubicBezTo>
                  <a:pt x="255" y="253"/>
                  <a:pt x="268" y="256"/>
                  <a:pt x="281" y="259"/>
                </a:cubicBezTo>
                <a:cubicBezTo>
                  <a:pt x="280" y="256"/>
                  <a:pt x="273" y="251"/>
                  <a:pt x="270" y="250"/>
                </a:cubicBezTo>
                <a:close/>
                <a:moveTo>
                  <a:pt x="273" y="182"/>
                </a:moveTo>
                <a:cubicBezTo>
                  <a:pt x="274" y="182"/>
                  <a:pt x="277" y="179"/>
                  <a:pt x="277" y="178"/>
                </a:cubicBezTo>
                <a:cubicBezTo>
                  <a:pt x="276" y="177"/>
                  <a:pt x="271" y="174"/>
                  <a:pt x="270" y="173"/>
                </a:cubicBezTo>
                <a:cubicBezTo>
                  <a:pt x="270" y="173"/>
                  <a:pt x="269" y="173"/>
                  <a:pt x="268" y="172"/>
                </a:cubicBezTo>
                <a:cubicBezTo>
                  <a:pt x="267" y="170"/>
                  <a:pt x="269" y="169"/>
                  <a:pt x="267" y="167"/>
                </a:cubicBezTo>
                <a:cubicBezTo>
                  <a:pt x="266" y="167"/>
                  <a:pt x="266" y="170"/>
                  <a:pt x="266" y="173"/>
                </a:cubicBezTo>
                <a:cubicBezTo>
                  <a:pt x="267" y="177"/>
                  <a:pt x="272" y="182"/>
                  <a:pt x="273" y="182"/>
                </a:cubicBezTo>
                <a:close/>
                <a:moveTo>
                  <a:pt x="293" y="223"/>
                </a:moveTo>
                <a:cubicBezTo>
                  <a:pt x="295" y="222"/>
                  <a:pt x="297" y="220"/>
                  <a:pt x="296" y="216"/>
                </a:cubicBezTo>
                <a:cubicBezTo>
                  <a:pt x="295" y="214"/>
                  <a:pt x="292" y="211"/>
                  <a:pt x="291" y="209"/>
                </a:cubicBezTo>
                <a:cubicBezTo>
                  <a:pt x="290" y="208"/>
                  <a:pt x="291" y="205"/>
                  <a:pt x="287" y="201"/>
                </a:cubicBezTo>
                <a:cubicBezTo>
                  <a:pt x="286" y="198"/>
                  <a:pt x="286" y="203"/>
                  <a:pt x="286" y="203"/>
                </a:cubicBezTo>
                <a:cubicBezTo>
                  <a:pt x="286" y="205"/>
                  <a:pt x="286" y="208"/>
                  <a:pt x="283" y="206"/>
                </a:cubicBezTo>
                <a:cubicBezTo>
                  <a:pt x="282" y="205"/>
                  <a:pt x="281" y="201"/>
                  <a:pt x="279" y="200"/>
                </a:cubicBezTo>
                <a:cubicBezTo>
                  <a:pt x="278" y="199"/>
                  <a:pt x="276" y="198"/>
                  <a:pt x="275" y="199"/>
                </a:cubicBezTo>
                <a:cubicBezTo>
                  <a:pt x="275" y="200"/>
                  <a:pt x="275" y="202"/>
                  <a:pt x="273" y="201"/>
                </a:cubicBezTo>
                <a:cubicBezTo>
                  <a:pt x="272" y="201"/>
                  <a:pt x="272" y="200"/>
                  <a:pt x="270" y="200"/>
                </a:cubicBezTo>
                <a:cubicBezTo>
                  <a:pt x="269" y="200"/>
                  <a:pt x="263" y="202"/>
                  <a:pt x="259" y="207"/>
                </a:cubicBezTo>
                <a:cubicBezTo>
                  <a:pt x="256" y="210"/>
                  <a:pt x="256" y="216"/>
                  <a:pt x="257" y="217"/>
                </a:cubicBezTo>
                <a:cubicBezTo>
                  <a:pt x="257" y="218"/>
                  <a:pt x="259" y="218"/>
                  <a:pt x="259" y="218"/>
                </a:cubicBezTo>
                <a:cubicBezTo>
                  <a:pt x="261" y="218"/>
                  <a:pt x="262" y="218"/>
                  <a:pt x="264" y="218"/>
                </a:cubicBezTo>
                <a:cubicBezTo>
                  <a:pt x="266" y="218"/>
                  <a:pt x="267" y="216"/>
                  <a:pt x="270" y="217"/>
                </a:cubicBezTo>
                <a:cubicBezTo>
                  <a:pt x="272" y="217"/>
                  <a:pt x="273" y="218"/>
                  <a:pt x="274" y="218"/>
                </a:cubicBezTo>
                <a:cubicBezTo>
                  <a:pt x="276" y="219"/>
                  <a:pt x="282" y="227"/>
                  <a:pt x="283" y="227"/>
                </a:cubicBezTo>
                <a:cubicBezTo>
                  <a:pt x="284" y="226"/>
                  <a:pt x="285" y="228"/>
                  <a:pt x="286" y="228"/>
                </a:cubicBezTo>
                <a:cubicBezTo>
                  <a:pt x="288" y="227"/>
                  <a:pt x="289" y="228"/>
                  <a:pt x="290" y="227"/>
                </a:cubicBezTo>
                <a:cubicBezTo>
                  <a:pt x="291" y="225"/>
                  <a:pt x="291" y="224"/>
                  <a:pt x="293" y="223"/>
                </a:cubicBezTo>
                <a:close/>
                <a:moveTo>
                  <a:pt x="342" y="290"/>
                </a:moveTo>
                <a:cubicBezTo>
                  <a:pt x="342" y="290"/>
                  <a:pt x="277" y="277"/>
                  <a:pt x="248" y="270"/>
                </a:cubicBezTo>
                <a:cubicBezTo>
                  <a:pt x="220" y="277"/>
                  <a:pt x="171" y="287"/>
                  <a:pt x="171" y="287"/>
                </a:cubicBezTo>
                <a:cubicBezTo>
                  <a:pt x="171" y="287"/>
                  <a:pt x="122" y="277"/>
                  <a:pt x="93" y="270"/>
                </a:cubicBezTo>
                <a:cubicBezTo>
                  <a:pt x="64" y="277"/>
                  <a:pt x="0" y="290"/>
                  <a:pt x="0" y="290"/>
                </a:cubicBezTo>
                <a:cubicBezTo>
                  <a:pt x="29" y="101"/>
                  <a:pt x="29" y="101"/>
                  <a:pt x="29" y="101"/>
                </a:cubicBezTo>
                <a:cubicBezTo>
                  <a:pt x="30" y="100"/>
                  <a:pt x="30" y="100"/>
                  <a:pt x="30" y="100"/>
                </a:cubicBezTo>
                <a:cubicBezTo>
                  <a:pt x="18" y="85"/>
                  <a:pt x="13" y="72"/>
                  <a:pt x="13" y="56"/>
                </a:cubicBezTo>
                <a:cubicBezTo>
                  <a:pt x="13" y="25"/>
                  <a:pt x="38" y="0"/>
                  <a:pt x="69" y="0"/>
                </a:cubicBezTo>
                <a:cubicBezTo>
                  <a:pt x="100" y="0"/>
                  <a:pt x="125" y="25"/>
                  <a:pt x="125" y="56"/>
                </a:cubicBezTo>
                <a:cubicBezTo>
                  <a:pt x="125" y="66"/>
                  <a:pt x="123" y="75"/>
                  <a:pt x="118" y="84"/>
                </a:cubicBezTo>
                <a:cubicBezTo>
                  <a:pt x="132" y="88"/>
                  <a:pt x="155" y="94"/>
                  <a:pt x="171" y="98"/>
                </a:cubicBezTo>
                <a:cubicBezTo>
                  <a:pt x="195" y="92"/>
                  <a:pt x="235" y="81"/>
                  <a:pt x="235" y="81"/>
                </a:cubicBezTo>
                <a:cubicBezTo>
                  <a:pt x="312" y="101"/>
                  <a:pt x="312" y="101"/>
                  <a:pt x="312" y="101"/>
                </a:cubicBezTo>
                <a:lnTo>
                  <a:pt x="342" y="290"/>
                </a:lnTo>
                <a:close/>
                <a:moveTo>
                  <a:pt x="69" y="127"/>
                </a:moveTo>
                <a:cubicBezTo>
                  <a:pt x="101" y="93"/>
                  <a:pt x="114" y="78"/>
                  <a:pt x="114" y="56"/>
                </a:cubicBezTo>
                <a:cubicBezTo>
                  <a:pt x="114" y="32"/>
                  <a:pt x="94" y="11"/>
                  <a:pt x="69" y="11"/>
                </a:cubicBezTo>
                <a:cubicBezTo>
                  <a:pt x="44" y="11"/>
                  <a:pt x="24" y="32"/>
                  <a:pt x="24" y="56"/>
                </a:cubicBezTo>
                <a:cubicBezTo>
                  <a:pt x="24" y="78"/>
                  <a:pt x="37" y="93"/>
                  <a:pt x="69" y="127"/>
                </a:cubicBezTo>
                <a:close/>
                <a:moveTo>
                  <a:pt x="328" y="276"/>
                </a:moveTo>
                <a:cubicBezTo>
                  <a:pt x="319" y="220"/>
                  <a:pt x="311" y="165"/>
                  <a:pt x="302" y="110"/>
                </a:cubicBezTo>
                <a:cubicBezTo>
                  <a:pt x="275" y="103"/>
                  <a:pt x="261" y="100"/>
                  <a:pt x="235" y="93"/>
                </a:cubicBezTo>
                <a:cubicBezTo>
                  <a:pt x="210" y="100"/>
                  <a:pt x="197" y="103"/>
                  <a:pt x="171" y="110"/>
                </a:cubicBezTo>
                <a:cubicBezTo>
                  <a:pt x="147" y="103"/>
                  <a:pt x="134" y="100"/>
                  <a:pt x="112" y="94"/>
                </a:cubicBezTo>
                <a:cubicBezTo>
                  <a:pt x="110" y="97"/>
                  <a:pt x="108" y="99"/>
                  <a:pt x="106" y="102"/>
                </a:cubicBezTo>
                <a:cubicBezTo>
                  <a:pt x="107" y="102"/>
                  <a:pt x="107" y="102"/>
                  <a:pt x="108" y="102"/>
                </a:cubicBezTo>
                <a:cubicBezTo>
                  <a:pt x="112" y="102"/>
                  <a:pt x="114" y="105"/>
                  <a:pt x="117" y="106"/>
                </a:cubicBezTo>
                <a:cubicBezTo>
                  <a:pt x="128" y="109"/>
                  <a:pt x="134" y="105"/>
                  <a:pt x="145" y="113"/>
                </a:cubicBezTo>
                <a:cubicBezTo>
                  <a:pt x="147" y="114"/>
                  <a:pt x="147" y="116"/>
                  <a:pt x="147" y="116"/>
                </a:cubicBezTo>
                <a:cubicBezTo>
                  <a:pt x="144" y="118"/>
                  <a:pt x="142" y="122"/>
                  <a:pt x="138" y="123"/>
                </a:cubicBezTo>
                <a:cubicBezTo>
                  <a:pt x="134" y="123"/>
                  <a:pt x="128" y="128"/>
                  <a:pt x="125" y="130"/>
                </a:cubicBezTo>
                <a:cubicBezTo>
                  <a:pt x="123" y="131"/>
                  <a:pt x="122" y="132"/>
                  <a:pt x="120" y="130"/>
                </a:cubicBezTo>
                <a:cubicBezTo>
                  <a:pt x="119" y="128"/>
                  <a:pt x="120" y="120"/>
                  <a:pt x="120" y="118"/>
                </a:cubicBezTo>
                <a:cubicBezTo>
                  <a:pt x="121" y="116"/>
                  <a:pt x="123" y="113"/>
                  <a:pt x="120" y="112"/>
                </a:cubicBezTo>
                <a:cubicBezTo>
                  <a:pt x="119" y="111"/>
                  <a:pt x="117" y="111"/>
                  <a:pt x="116" y="110"/>
                </a:cubicBezTo>
                <a:cubicBezTo>
                  <a:pt x="115" y="109"/>
                  <a:pt x="113" y="108"/>
                  <a:pt x="113" y="108"/>
                </a:cubicBezTo>
                <a:cubicBezTo>
                  <a:pt x="112" y="108"/>
                  <a:pt x="108" y="109"/>
                  <a:pt x="109" y="111"/>
                </a:cubicBezTo>
                <a:cubicBezTo>
                  <a:pt x="109" y="112"/>
                  <a:pt x="113" y="113"/>
                  <a:pt x="112" y="115"/>
                </a:cubicBezTo>
                <a:cubicBezTo>
                  <a:pt x="112" y="117"/>
                  <a:pt x="115" y="117"/>
                  <a:pt x="114" y="118"/>
                </a:cubicBezTo>
                <a:cubicBezTo>
                  <a:pt x="113" y="121"/>
                  <a:pt x="112" y="117"/>
                  <a:pt x="111" y="119"/>
                </a:cubicBezTo>
                <a:cubicBezTo>
                  <a:pt x="111" y="120"/>
                  <a:pt x="110" y="120"/>
                  <a:pt x="110" y="120"/>
                </a:cubicBezTo>
                <a:cubicBezTo>
                  <a:pt x="108" y="121"/>
                  <a:pt x="107" y="119"/>
                  <a:pt x="106" y="118"/>
                </a:cubicBezTo>
                <a:cubicBezTo>
                  <a:pt x="106" y="118"/>
                  <a:pt x="103" y="116"/>
                  <a:pt x="104" y="116"/>
                </a:cubicBezTo>
                <a:cubicBezTo>
                  <a:pt x="105" y="116"/>
                  <a:pt x="106" y="116"/>
                  <a:pt x="106" y="114"/>
                </a:cubicBezTo>
                <a:cubicBezTo>
                  <a:pt x="104" y="109"/>
                  <a:pt x="100" y="117"/>
                  <a:pt x="99" y="117"/>
                </a:cubicBezTo>
                <a:cubicBezTo>
                  <a:pt x="99" y="117"/>
                  <a:pt x="91" y="120"/>
                  <a:pt x="90" y="121"/>
                </a:cubicBezTo>
                <a:cubicBezTo>
                  <a:pt x="90" y="121"/>
                  <a:pt x="90" y="121"/>
                  <a:pt x="90" y="121"/>
                </a:cubicBezTo>
                <a:cubicBezTo>
                  <a:pt x="89" y="122"/>
                  <a:pt x="88" y="123"/>
                  <a:pt x="87" y="124"/>
                </a:cubicBezTo>
                <a:cubicBezTo>
                  <a:pt x="87" y="124"/>
                  <a:pt x="88" y="125"/>
                  <a:pt x="88" y="125"/>
                </a:cubicBezTo>
                <a:cubicBezTo>
                  <a:pt x="92" y="127"/>
                  <a:pt x="99" y="120"/>
                  <a:pt x="99" y="120"/>
                </a:cubicBezTo>
                <a:cubicBezTo>
                  <a:pt x="99" y="119"/>
                  <a:pt x="100" y="119"/>
                  <a:pt x="100" y="118"/>
                </a:cubicBezTo>
                <a:cubicBezTo>
                  <a:pt x="101" y="117"/>
                  <a:pt x="103" y="118"/>
                  <a:pt x="104" y="119"/>
                </a:cubicBezTo>
                <a:cubicBezTo>
                  <a:pt x="105" y="120"/>
                  <a:pt x="105" y="120"/>
                  <a:pt x="105" y="122"/>
                </a:cubicBezTo>
                <a:cubicBezTo>
                  <a:pt x="105" y="123"/>
                  <a:pt x="107" y="121"/>
                  <a:pt x="108" y="121"/>
                </a:cubicBezTo>
                <a:cubicBezTo>
                  <a:pt x="114" y="126"/>
                  <a:pt x="111" y="134"/>
                  <a:pt x="112" y="136"/>
                </a:cubicBezTo>
                <a:cubicBezTo>
                  <a:pt x="112" y="138"/>
                  <a:pt x="111" y="138"/>
                  <a:pt x="109" y="137"/>
                </a:cubicBezTo>
                <a:cubicBezTo>
                  <a:pt x="104" y="134"/>
                  <a:pt x="92" y="134"/>
                  <a:pt x="82" y="151"/>
                </a:cubicBezTo>
                <a:cubicBezTo>
                  <a:pt x="80" y="153"/>
                  <a:pt x="81" y="154"/>
                  <a:pt x="81" y="156"/>
                </a:cubicBezTo>
                <a:cubicBezTo>
                  <a:pt x="81" y="157"/>
                  <a:pt x="79" y="159"/>
                  <a:pt x="78" y="157"/>
                </a:cubicBezTo>
                <a:cubicBezTo>
                  <a:pt x="77" y="156"/>
                  <a:pt x="78" y="154"/>
                  <a:pt x="75" y="155"/>
                </a:cubicBezTo>
                <a:cubicBezTo>
                  <a:pt x="74" y="155"/>
                  <a:pt x="72" y="155"/>
                  <a:pt x="70" y="156"/>
                </a:cubicBezTo>
                <a:cubicBezTo>
                  <a:pt x="67" y="157"/>
                  <a:pt x="65" y="159"/>
                  <a:pt x="64" y="162"/>
                </a:cubicBezTo>
                <a:cubicBezTo>
                  <a:pt x="64" y="163"/>
                  <a:pt x="67" y="166"/>
                  <a:pt x="69" y="166"/>
                </a:cubicBezTo>
                <a:cubicBezTo>
                  <a:pt x="75" y="166"/>
                  <a:pt x="75" y="171"/>
                  <a:pt x="75" y="173"/>
                </a:cubicBezTo>
                <a:cubicBezTo>
                  <a:pt x="76" y="179"/>
                  <a:pt x="73" y="181"/>
                  <a:pt x="70" y="176"/>
                </a:cubicBezTo>
                <a:cubicBezTo>
                  <a:pt x="69" y="174"/>
                  <a:pt x="66" y="174"/>
                  <a:pt x="64" y="173"/>
                </a:cubicBezTo>
                <a:cubicBezTo>
                  <a:pt x="62" y="172"/>
                  <a:pt x="46" y="168"/>
                  <a:pt x="46" y="156"/>
                </a:cubicBezTo>
                <a:cubicBezTo>
                  <a:pt x="46" y="152"/>
                  <a:pt x="49" y="147"/>
                  <a:pt x="51" y="145"/>
                </a:cubicBezTo>
                <a:cubicBezTo>
                  <a:pt x="54" y="142"/>
                  <a:pt x="54" y="135"/>
                  <a:pt x="54" y="134"/>
                </a:cubicBezTo>
                <a:cubicBezTo>
                  <a:pt x="53" y="132"/>
                  <a:pt x="52" y="131"/>
                  <a:pt x="50" y="131"/>
                </a:cubicBezTo>
                <a:cubicBezTo>
                  <a:pt x="47" y="132"/>
                  <a:pt x="44" y="134"/>
                  <a:pt x="40" y="135"/>
                </a:cubicBezTo>
                <a:cubicBezTo>
                  <a:pt x="39" y="135"/>
                  <a:pt x="35" y="136"/>
                  <a:pt x="36" y="134"/>
                </a:cubicBezTo>
                <a:cubicBezTo>
                  <a:pt x="36" y="133"/>
                  <a:pt x="38" y="127"/>
                  <a:pt x="48" y="122"/>
                </a:cubicBezTo>
                <a:cubicBezTo>
                  <a:pt x="45" y="118"/>
                  <a:pt x="42" y="115"/>
                  <a:pt x="39" y="111"/>
                </a:cubicBezTo>
                <a:cubicBezTo>
                  <a:pt x="31" y="166"/>
                  <a:pt x="22" y="221"/>
                  <a:pt x="13" y="276"/>
                </a:cubicBezTo>
                <a:cubicBezTo>
                  <a:pt x="46" y="269"/>
                  <a:pt x="62" y="265"/>
                  <a:pt x="93" y="259"/>
                </a:cubicBezTo>
                <a:cubicBezTo>
                  <a:pt x="124" y="265"/>
                  <a:pt x="139" y="269"/>
                  <a:pt x="171" y="276"/>
                </a:cubicBezTo>
                <a:cubicBezTo>
                  <a:pt x="202" y="269"/>
                  <a:pt x="218" y="265"/>
                  <a:pt x="248" y="259"/>
                </a:cubicBezTo>
                <a:cubicBezTo>
                  <a:pt x="280" y="265"/>
                  <a:pt x="296" y="269"/>
                  <a:pt x="328" y="276"/>
                </a:cubicBezTo>
                <a:close/>
                <a:moveTo>
                  <a:pt x="304" y="230"/>
                </a:moveTo>
                <a:cubicBezTo>
                  <a:pt x="301" y="231"/>
                  <a:pt x="297" y="240"/>
                  <a:pt x="293" y="240"/>
                </a:cubicBezTo>
                <a:cubicBezTo>
                  <a:pt x="292" y="241"/>
                  <a:pt x="290" y="241"/>
                  <a:pt x="290" y="242"/>
                </a:cubicBezTo>
                <a:cubicBezTo>
                  <a:pt x="289" y="243"/>
                  <a:pt x="291" y="243"/>
                  <a:pt x="292" y="243"/>
                </a:cubicBezTo>
                <a:cubicBezTo>
                  <a:pt x="295" y="244"/>
                  <a:pt x="296" y="243"/>
                  <a:pt x="298" y="242"/>
                </a:cubicBezTo>
                <a:cubicBezTo>
                  <a:pt x="299" y="242"/>
                  <a:pt x="301" y="241"/>
                  <a:pt x="301" y="240"/>
                </a:cubicBezTo>
                <a:cubicBezTo>
                  <a:pt x="309" y="235"/>
                  <a:pt x="306" y="230"/>
                  <a:pt x="304" y="230"/>
                </a:cubicBezTo>
                <a:close/>
                <a:moveTo>
                  <a:pt x="81" y="199"/>
                </a:moveTo>
                <a:cubicBezTo>
                  <a:pt x="84" y="200"/>
                  <a:pt x="85" y="201"/>
                  <a:pt x="85" y="203"/>
                </a:cubicBezTo>
                <a:cubicBezTo>
                  <a:pt x="85" y="205"/>
                  <a:pt x="81" y="215"/>
                  <a:pt x="84" y="221"/>
                </a:cubicBezTo>
                <a:cubicBezTo>
                  <a:pt x="85" y="222"/>
                  <a:pt x="88" y="229"/>
                  <a:pt x="90" y="230"/>
                </a:cubicBezTo>
                <a:cubicBezTo>
                  <a:pt x="91" y="230"/>
                  <a:pt x="91" y="231"/>
                  <a:pt x="92" y="231"/>
                </a:cubicBezTo>
                <a:cubicBezTo>
                  <a:pt x="93" y="233"/>
                  <a:pt x="95" y="233"/>
                  <a:pt x="96" y="232"/>
                </a:cubicBezTo>
                <a:cubicBezTo>
                  <a:pt x="98" y="230"/>
                  <a:pt x="94" y="227"/>
                  <a:pt x="95" y="226"/>
                </a:cubicBezTo>
                <a:cubicBezTo>
                  <a:pt x="97" y="223"/>
                  <a:pt x="94" y="220"/>
                  <a:pt x="99" y="217"/>
                </a:cubicBezTo>
                <a:cubicBezTo>
                  <a:pt x="100" y="217"/>
                  <a:pt x="99" y="215"/>
                  <a:pt x="100" y="214"/>
                </a:cubicBezTo>
                <a:cubicBezTo>
                  <a:pt x="101" y="214"/>
                  <a:pt x="102" y="214"/>
                  <a:pt x="103" y="213"/>
                </a:cubicBezTo>
                <a:cubicBezTo>
                  <a:pt x="104" y="212"/>
                  <a:pt x="107" y="206"/>
                  <a:pt x="109" y="206"/>
                </a:cubicBezTo>
                <a:cubicBezTo>
                  <a:pt x="111" y="206"/>
                  <a:pt x="123" y="194"/>
                  <a:pt x="119" y="189"/>
                </a:cubicBezTo>
                <a:cubicBezTo>
                  <a:pt x="117" y="187"/>
                  <a:pt x="104" y="180"/>
                  <a:pt x="103" y="178"/>
                </a:cubicBezTo>
                <a:cubicBezTo>
                  <a:pt x="103" y="177"/>
                  <a:pt x="103" y="175"/>
                  <a:pt x="101" y="174"/>
                </a:cubicBezTo>
                <a:cubicBezTo>
                  <a:pt x="101" y="174"/>
                  <a:pt x="96" y="170"/>
                  <a:pt x="95" y="169"/>
                </a:cubicBezTo>
                <a:cubicBezTo>
                  <a:pt x="95" y="168"/>
                  <a:pt x="88" y="166"/>
                  <a:pt x="82" y="171"/>
                </a:cubicBezTo>
                <a:cubicBezTo>
                  <a:pt x="81" y="171"/>
                  <a:pt x="77" y="180"/>
                  <a:pt x="76" y="182"/>
                </a:cubicBezTo>
                <a:cubicBezTo>
                  <a:pt x="74" y="184"/>
                  <a:pt x="73" y="187"/>
                  <a:pt x="73" y="189"/>
                </a:cubicBezTo>
                <a:cubicBezTo>
                  <a:pt x="73" y="192"/>
                  <a:pt x="75" y="193"/>
                  <a:pt x="76" y="195"/>
                </a:cubicBezTo>
                <a:cubicBezTo>
                  <a:pt x="78" y="197"/>
                  <a:pt x="78" y="199"/>
                  <a:pt x="81" y="199"/>
                </a:cubicBezTo>
                <a:close/>
                <a:moveTo>
                  <a:pt x="271" y="142"/>
                </a:moveTo>
                <a:cubicBezTo>
                  <a:pt x="271" y="142"/>
                  <a:pt x="273" y="142"/>
                  <a:pt x="272" y="141"/>
                </a:cubicBezTo>
                <a:cubicBezTo>
                  <a:pt x="272" y="141"/>
                  <a:pt x="271" y="140"/>
                  <a:pt x="270" y="140"/>
                </a:cubicBezTo>
                <a:cubicBezTo>
                  <a:pt x="270" y="138"/>
                  <a:pt x="271" y="138"/>
                  <a:pt x="269" y="137"/>
                </a:cubicBezTo>
                <a:cubicBezTo>
                  <a:pt x="269" y="136"/>
                  <a:pt x="268" y="135"/>
                  <a:pt x="267" y="134"/>
                </a:cubicBezTo>
                <a:cubicBezTo>
                  <a:pt x="267" y="134"/>
                  <a:pt x="265" y="132"/>
                  <a:pt x="264" y="133"/>
                </a:cubicBezTo>
                <a:cubicBezTo>
                  <a:pt x="264" y="133"/>
                  <a:pt x="267" y="136"/>
                  <a:pt x="267" y="137"/>
                </a:cubicBezTo>
                <a:cubicBezTo>
                  <a:pt x="268" y="138"/>
                  <a:pt x="268" y="139"/>
                  <a:pt x="269" y="140"/>
                </a:cubicBezTo>
                <a:cubicBezTo>
                  <a:pt x="269" y="140"/>
                  <a:pt x="270" y="142"/>
                  <a:pt x="271" y="142"/>
                </a:cubicBezTo>
                <a:close/>
                <a:moveTo>
                  <a:pt x="276" y="152"/>
                </a:moveTo>
                <a:cubicBezTo>
                  <a:pt x="276" y="151"/>
                  <a:pt x="277" y="150"/>
                  <a:pt x="276" y="149"/>
                </a:cubicBezTo>
                <a:cubicBezTo>
                  <a:pt x="276" y="149"/>
                  <a:pt x="275" y="148"/>
                  <a:pt x="274" y="147"/>
                </a:cubicBezTo>
                <a:cubicBezTo>
                  <a:pt x="274" y="146"/>
                  <a:pt x="276" y="147"/>
                  <a:pt x="276" y="147"/>
                </a:cubicBezTo>
                <a:cubicBezTo>
                  <a:pt x="276" y="146"/>
                  <a:pt x="276" y="145"/>
                  <a:pt x="275" y="145"/>
                </a:cubicBezTo>
                <a:cubicBezTo>
                  <a:pt x="274" y="145"/>
                  <a:pt x="273" y="144"/>
                  <a:pt x="272" y="143"/>
                </a:cubicBezTo>
                <a:cubicBezTo>
                  <a:pt x="270" y="142"/>
                  <a:pt x="271" y="145"/>
                  <a:pt x="273" y="147"/>
                </a:cubicBezTo>
                <a:cubicBezTo>
                  <a:pt x="273" y="148"/>
                  <a:pt x="274" y="149"/>
                  <a:pt x="274" y="150"/>
                </a:cubicBezTo>
                <a:cubicBezTo>
                  <a:pt x="274" y="152"/>
                  <a:pt x="266" y="153"/>
                  <a:pt x="270" y="156"/>
                </a:cubicBezTo>
                <a:cubicBezTo>
                  <a:pt x="271" y="157"/>
                  <a:pt x="271" y="156"/>
                  <a:pt x="271" y="156"/>
                </a:cubicBezTo>
                <a:cubicBezTo>
                  <a:pt x="272" y="155"/>
                  <a:pt x="273" y="155"/>
                  <a:pt x="274" y="155"/>
                </a:cubicBezTo>
                <a:cubicBezTo>
                  <a:pt x="275" y="155"/>
                  <a:pt x="276" y="155"/>
                  <a:pt x="277" y="154"/>
                </a:cubicBezTo>
                <a:cubicBezTo>
                  <a:pt x="278" y="154"/>
                  <a:pt x="277" y="153"/>
                  <a:pt x="276" y="152"/>
                </a:cubicBezTo>
                <a:close/>
                <a:moveTo>
                  <a:pt x="69" y="110"/>
                </a:moveTo>
                <a:cubicBezTo>
                  <a:pt x="94" y="83"/>
                  <a:pt x="102" y="72"/>
                  <a:pt x="102" y="56"/>
                </a:cubicBezTo>
                <a:cubicBezTo>
                  <a:pt x="102" y="38"/>
                  <a:pt x="87" y="23"/>
                  <a:pt x="69" y="23"/>
                </a:cubicBezTo>
                <a:cubicBezTo>
                  <a:pt x="50" y="23"/>
                  <a:pt x="35" y="38"/>
                  <a:pt x="35" y="56"/>
                </a:cubicBezTo>
                <a:cubicBezTo>
                  <a:pt x="35" y="72"/>
                  <a:pt x="44" y="83"/>
                  <a:pt x="69" y="11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文本框 44"/>
          <p:cNvSpPr txBox="1"/>
          <p:nvPr/>
        </p:nvSpPr>
        <p:spPr>
          <a:xfrm>
            <a:off x="8089947" y="2348880"/>
            <a:ext cx="1154996" cy="369332"/>
          </a:xfrm>
          <a:prstGeom prst="rect">
            <a:avLst/>
          </a:prstGeom>
          <a:noFill/>
        </p:spPr>
        <p:txBody>
          <a:bodyPr wrap="none" rtlCol="0">
            <a:spAutoFit/>
          </a:bodyPr>
          <a:lstStyle/>
          <a:p>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0" name="矩形 109"/>
          <p:cNvSpPr/>
          <p:nvPr/>
        </p:nvSpPr>
        <p:spPr>
          <a:xfrm>
            <a:off x="8113047" y="2744206"/>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1" name="文本框 44"/>
          <p:cNvSpPr txBox="1"/>
          <p:nvPr/>
        </p:nvSpPr>
        <p:spPr>
          <a:xfrm>
            <a:off x="8089947" y="4405367"/>
            <a:ext cx="1154996" cy="369332"/>
          </a:xfrm>
          <a:prstGeom prst="rect">
            <a:avLst/>
          </a:prstGeom>
          <a:noFill/>
        </p:spPr>
        <p:txBody>
          <a:bodyPr wrap="none" rtlCol="0">
            <a:spAutoFit/>
          </a:bodyPr>
          <a:lstStyle/>
          <a:p>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2" name="矩形 111"/>
          <p:cNvSpPr/>
          <p:nvPr/>
        </p:nvSpPr>
        <p:spPr>
          <a:xfrm>
            <a:off x="8113047" y="4800693"/>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3" name="文本框 44"/>
          <p:cNvSpPr txBox="1"/>
          <p:nvPr/>
        </p:nvSpPr>
        <p:spPr>
          <a:xfrm>
            <a:off x="2233435" y="4365104"/>
            <a:ext cx="1154996" cy="369332"/>
          </a:xfrm>
          <a:prstGeom prst="rect">
            <a:avLst/>
          </a:prstGeom>
          <a:noFill/>
        </p:spPr>
        <p:txBody>
          <a:bodyPr wrap="none" rtlCol="0">
            <a:spAutoFit/>
          </a:bodyPr>
          <a:lstStyle/>
          <a:p>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4" name="矩形 113"/>
          <p:cNvSpPr/>
          <p:nvPr/>
        </p:nvSpPr>
        <p:spPr>
          <a:xfrm>
            <a:off x="2256535" y="4760430"/>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5" name="TextBox 114"/>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wipe(down)">
                                      <p:cBhvr>
                                        <p:cTn id="15" dur="500"/>
                                        <p:tgtEl>
                                          <p:spTgt spid="97"/>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 presetClass="entr" presetSubtype="2" fill="hold" grpId="0" nodeType="afterEffect">
                                  <p:stCondLst>
                                    <p:cond delay="0"/>
                                  </p:stCondLst>
                                  <p:childTnLst>
                                    <p:set>
                                      <p:cBhvr>
                                        <p:cTn id="24" dur="1" fill="hold">
                                          <p:stCondLst>
                                            <p:cond delay="0"/>
                                          </p:stCondLst>
                                        </p:cTn>
                                        <p:tgtEl>
                                          <p:spTgt spid="109"/>
                                        </p:tgtEl>
                                        <p:attrNameLst>
                                          <p:attrName>style.visibility</p:attrName>
                                        </p:attrNameLst>
                                      </p:cBhvr>
                                      <p:to>
                                        <p:strVal val="visible"/>
                                      </p:to>
                                    </p:set>
                                    <p:anim calcmode="lin" valueType="num">
                                      <p:cBhvr additive="base">
                                        <p:cTn id="25" dur="500" fill="hold"/>
                                        <p:tgtEl>
                                          <p:spTgt spid="109"/>
                                        </p:tgtEl>
                                        <p:attrNameLst>
                                          <p:attrName>ppt_x</p:attrName>
                                        </p:attrNameLst>
                                      </p:cBhvr>
                                      <p:tavLst>
                                        <p:tav tm="0">
                                          <p:val>
                                            <p:strVal val="1+#ppt_w/2"/>
                                          </p:val>
                                        </p:tav>
                                        <p:tav tm="100000">
                                          <p:val>
                                            <p:strVal val="#ppt_x"/>
                                          </p:val>
                                        </p:tav>
                                      </p:tavLst>
                                    </p:anim>
                                    <p:anim calcmode="lin" valueType="num">
                                      <p:cBhvr additive="base">
                                        <p:cTn id="26" dur="500" fill="hold"/>
                                        <p:tgtEl>
                                          <p:spTgt spid="109"/>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500" fill="hold"/>
                                        <p:tgtEl>
                                          <p:spTgt spid="110"/>
                                        </p:tgtEl>
                                        <p:attrNameLst>
                                          <p:attrName>ppt_x</p:attrName>
                                        </p:attrNameLst>
                                      </p:cBhvr>
                                      <p:tavLst>
                                        <p:tav tm="0">
                                          <p:val>
                                            <p:strVal val="1+#ppt_w/2"/>
                                          </p:val>
                                        </p:tav>
                                        <p:tav tm="100000">
                                          <p:val>
                                            <p:strVal val="#ppt_x"/>
                                          </p:val>
                                        </p:tav>
                                      </p:tavLst>
                                    </p:anim>
                                    <p:anim calcmode="lin" valueType="num">
                                      <p:cBhvr additive="base">
                                        <p:cTn id="31" dur="500" fill="hold"/>
                                        <p:tgtEl>
                                          <p:spTgt spid="110"/>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wipe(down)">
                                      <p:cBhvr>
                                        <p:cTn id="39" dur="500"/>
                                        <p:tgtEl>
                                          <p:spTgt spid="96"/>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 presetClass="entr" presetSubtype="4" fill="hold" grpId="0" nodeType="afterEffect">
                                  <p:stCondLst>
                                    <p:cond delay="0"/>
                                  </p:stCondLst>
                                  <p:childTnLst>
                                    <p:set>
                                      <p:cBhvr>
                                        <p:cTn id="48" dur="1" fill="hold">
                                          <p:stCondLst>
                                            <p:cond delay="0"/>
                                          </p:stCondLst>
                                        </p:cTn>
                                        <p:tgtEl>
                                          <p:spTgt spid="111"/>
                                        </p:tgtEl>
                                        <p:attrNameLst>
                                          <p:attrName>style.visibility</p:attrName>
                                        </p:attrNameLst>
                                      </p:cBhvr>
                                      <p:to>
                                        <p:strVal val="visible"/>
                                      </p:to>
                                    </p:set>
                                    <p:anim calcmode="lin" valueType="num">
                                      <p:cBhvr additive="base">
                                        <p:cTn id="49" dur="500" fill="hold"/>
                                        <p:tgtEl>
                                          <p:spTgt spid="111"/>
                                        </p:tgtEl>
                                        <p:attrNameLst>
                                          <p:attrName>ppt_x</p:attrName>
                                        </p:attrNameLst>
                                      </p:cBhvr>
                                      <p:tavLst>
                                        <p:tav tm="0">
                                          <p:val>
                                            <p:strVal val="#ppt_x"/>
                                          </p:val>
                                        </p:tav>
                                        <p:tav tm="100000">
                                          <p:val>
                                            <p:strVal val="#ppt_x"/>
                                          </p:val>
                                        </p:tav>
                                      </p:tavLst>
                                    </p:anim>
                                    <p:anim calcmode="lin" valueType="num">
                                      <p:cBhvr additive="base">
                                        <p:cTn id="50" dur="500" fill="hold"/>
                                        <p:tgtEl>
                                          <p:spTgt spid="111"/>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2" presetClass="entr" presetSubtype="4" fill="hold" grpId="0" nodeType="afterEffect">
                                  <p:stCondLst>
                                    <p:cond delay="0"/>
                                  </p:stCondLst>
                                  <p:childTnLst>
                                    <p:set>
                                      <p:cBhvr>
                                        <p:cTn id="53" dur="1" fill="hold">
                                          <p:stCondLst>
                                            <p:cond delay="0"/>
                                          </p:stCondLst>
                                        </p:cTn>
                                        <p:tgtEl>
                                          <p:spTgt spid="112"/>
                                        </p:tgtEl>
                                        <p:attrNameLst>
                                          <p:attrName>style.visibility</p:attrName>
                                        </p:attrNameLst>
                                      </p:cBhvr>
                                      <p:to>
                                        <p:strVal val="visible"/>
                                      </p:to>
                                    </p:set>
                                    <p:anim calcmode="lin" valueType="num">
                                      <p:cBhvr additive="base">
                                        <p:cTn id="54" dur="500" fill="hold"/>
                                        <p:tgtEl>
                                          <p:spTgt spid="112"/>
                                        </p:tgtEl>
                                        <p:attrNameLst>
                                          <p:attrName>ppt_x</p:attrName>
                                        </p:attrNameLst>
                                      </p:cBhvr>
                                      <p:tavLst>
                                        <p:tav tm="0">
                                          <p:val>
                                            <p:strVal val="#ppt_x"/>
                                          </p:val>
                                        </p:tav>
                                        <p:tav tm="100000">
                                          <p:val>
                                            <p:strVal val="#ppt_x"/>
                                          </p:val>
                                        </p:tav>
                                      </p:tavLst>
                                    </p:anim>
                                    <p:anim calcmode="lin" valueType="num">
                                      <p:cBhvr additive="base">
                                        <p:cTn id="55" dur="500" fill="hold"/>
                                        <p:tgtEl>
                                          <p:spTgt spid="112"/>
                                        </p:tgtEl>
                                        <p:attrNameLst>
                                          <p:attrName>ppt_y</p:attrName>
                                        </p:attrNameLst>
                                      </p:cBhvr>
                                      <p:tavLst>
                                        <p:tav tm="0">
                                          <p:val>
                                            <p:strVal val="1+#ppt_h/2"/>
                                          </p:val>
                                        </p:tav>
                                        <p:tav tm="100000">
                                          <p:val>
                                            <p:strVal val="#ppt_y"/>
                                          </p:val>
                                        </p:tav>
                                      </p:tavLst>
                                    </p:anim>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2" presetClass="entr" presetSubtype="8" fill="hold" grpId="0" nodeType="afterEffect">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500" fill="hold"/>
                                        <p:tgtEl>
                                          <p:spTgt spid="113"/>
                                        </p:tgtEl>
                                        <p:attrNameLst>
                                          <p:attrName>ppt_x</p:attrName>
                                        </p:attrNameLst>
                                      </p:cBhvr>
                                      <p:tavLst>
                                        <p:tav tm="0">
                                          <p:val>
                                            <p:strVal val="0-#ppt_w/2"/>
                                          </p:val>
                                        </p:tav>
                                        <p:tav tm="100000">
                                          <p:val>
                                            <p:strVal val="#ppt_x"/>
                                          </p:val>
                                        </p:tav>
                                      </p:tavLst>
                                    </p:anim>
                                    <p:anim calcmode="lin" valueType="num">
                                      <p:cBhvr additive="base">
                                        <p:cTn id="74" dur="500" fill="hold"/>
                                        <p:tgtEl>
                                          <p:spTgt spid="113"/>
                                        </p:tgtEl>
                                        <p:attrNameLst>
                                          <p:attrName>ppt_y</p:attrName>
                                        </p:attrNameLst>
                                      </p:cBhvr>
                                      <p:tavLst>
                                        <p:tav tm="0">
                                          <p:val>
                                            <p:strVal val="#ppt_y"/>
                                          </p:val>
                                        </p:tav>
                                        <p:tav tm="100000">
                                          <p:val>
                                            <p:strVal val="#ppt_y"/>
                                          </p:val>
                                        </p:tav>
                                      </p:tavLst>
                                    </p:anim>
                                  </p:childTnLst>
                                </p:cTn>
                              </p:par>
                            </p:childTnLst>
                          </p:cTn>
                        </p:par>
                        <p:par>
                          <p:cTn id="75" fill="hold">
                            <p:stCondLst>
                              <p:cond delay="9000"/>
                            </p:stCondLst>
                            <p:childTnLst>
                              <p:par>
                                <p:cTn id="76" presetID="2" presetClass="entr" presetSubtype="8" fill="hold" grpId="0" nodeType="after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additive="base">
                                        <p:cTn id="78" dur="500" fill="hold"/>
                                        <p:tgtEl>
                                          <p:spTgt spid="114"/>
                                        </p:tgtEl>
                                        <p:attrNameLst>
                                          <p:attrName>ppt_x</p:attrName>
                                        </p:attrNameLst>
                                      </p:cBhvr>
                                      <p:tavLst>
                                        <p:tav tm="0">
                                          <p:val>
                                            <p:strVal val="0-#ppt_w/2"/>
                                          </p:val>
                                        </p:tav>
                                        <p:tav tm="100000">
                                          <p:val>
                                            <p:strVal val="#ppt_x"/>
                                          </p:val>
                                        </p:tav>
                                      </p:tavLst>
                                    </p:anim>
                                    <p:anim calcmode="lin" valueType="num">
                                      <p:cBhvr additive="base">
                                        <p:cTn id="79" dur="500" fill="hold"/>
                                        <p:tgtEl>
                                          <p:spTgt spid="114"/>
                                        </p:tgtEl>
                                        <p:attrNameLst>
                                          <p:attrName>ppt_y</p:attrName>
                                        </p:attrNameLst>
                                      </p:cBhvr>
                                      <p:tavLst>
                                        <p:tav tm="0">
                                          <p:val>
                                            <p:strVal val="#ppt_y"/>
                                          </p:val>
                                        </p:tav>
                                        <p:tav tm="100000">
                                          <p:val>
                                            <p:strVal val="#ppt_y"/>
                                          </p:val>
                                        </p:tav>
                                      </p:tavLst>
                                    </p:anim>
                                  </p:childTnLst>
                                </p:cTn>
                              </p:par>
                            </p:childTnLst>
                          </p:cTn>
                        </p:par>
                        <p:par>
                          <p:cTn id="80" fill="hold">
                            <p:stCondLst>
                              <p:cond delay="9500"/>
                            </p:stCondLst>
                            <p:childTnLst>
                              <p:par>
                                <p:cTn id="81" presetID="42"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10500"/>
                            </p:stCondLst>
                            <p:childTnLst>
                              <p:par>
                                <p:cTn id="87" presetID="10" presetClass="entr" presetSubtype="0" fill="hold" grpId="0" nodeType="afterEffect">
                                  <p:stCondLst>
                                    <p:cond delay="0"/>
                                  </p:stCondLst>
                                  <p:childTnLst>
                                    <p:set>
                                      <p:cBhvr>
                                        <p:cTn id="88" dur="1" fill="hold">
                                          <p:stCondLst>
                                            <p:cond delay="0"/>
                                          </p:stCondLst>
                                        </p:cTn>
                                        <p:tgtEl>
                                          <p:spTgt spid="115"/>
                                        </p:tgtEl>
                                        <p:attrNameLst>
                                          <p:attrName>style.visibility</p:attrName>
                                        </p:attrNameLst>
                                      </p:cBhvr>
                                      <p:to>
                                        <p:strVal val="visible"/>
                                      </p:to>
                                    </p:set>
                                    <p:animEffect transition="in" filter="fade">
                                      <p:cBhvr>
                                        <p:cTn id="89" dur="12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28" grpId="0" animBg="1"/>
      <p:bldP spid="29" grpId="0" animBg="1"/>
      <p:bldP spid="34" grpId="0" animBg="1"/>
      <p:bldP spid="96" grpId="0" animBg="1"/>
      <p:bldP spid="97" grpId="0" animBg="1"/>
      <p:bldP spid="109" grpId="0"/>
      <p:bldP spid="110" grpId="0"/>
      <p:bldP spid="111" grpId="0"/>
      <p:bldP spid="112" grpId="0"/>
      <p:bldP spid="113" grpId="0"/>
      <p:bldP spid="114" grpId="0"/>
      <p:bldP spid="1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5"/>
          <p:cNvSpPr/>
          <p:nvPr/>
        </p:nvSpPr>
        <p:spPr bwMode="auto">
          <a:xfrm>
            <a:off x="6107510" y="0"/>
            <a:ext cx="6084490" cy="68580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矩形 8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矩形 109"/>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25</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0" name="矩形 129"/>
          <p:cNvSpPr/>
          <p:nvPr/>
        </p:nvSpPr>
        <p:spPr>
          <a:xfrm>
            <a:off x="0" y="175925"/>
            <a:ext cx="1586737" cy="364770"/>
          </a:xfrm>
          <a:prstGeom prst="rect">
            <a:avLst/>
          </a:prstGeom>
          <a:solidFill>
            <a:srgbClr val="F5C058"/>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2" name="椭圆 131"/>
          <p:cNvSpPr/>
          <p:nvPr/>
        </p:nvSpPr>
        <p:spPr>
          <a:xfrm>
            <a:off x="1345059"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 name="文本框 123"/>
          <p:cNvSpPr txBox="1"/>
          <p:nvPr/>
        </p:nvSpPr>
        <p:spPr>
          <a:xfrm>
            <a:off x="120923" y="171363"/>
            <a:ext cx="1224136"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1" name="矩形 190"/>
          <p:cNvSpPr/>
          <p:nvPr/>
        </p:nvSpPr>
        <p:spPr>
          <a:xfrm>
            <a:off x="7244872" y="692696"/>
            <a:ext cx="126221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2" name="矩形 47"/>
          <p:cNvSpPr>
            <a:spLocks noChangeArrowheads="1"/>
          </p:cNvSpPr>
          <p:nvPr/>
        </p:nvSpPr>
        <p:spPr bwMode="auto">
          <a:xfrm>
            <a:off x="7244185" y="99393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93" name="组合 192"/>
          <p:cNvGrpSpPr/>
          <p:nvPr/>
        </p:nvGrpSpPr>
        <p:grpSpPr>
          <a:xfrm>
            <a:off x="5560292" y="1700808"/>
            <a:ext cx="1506637" cy="723403"/>
            <a:chOff x="5560292" y="1700808"/>
            <a:chExt cx="1506637" cy="723403"/>
          </a:xfrm>
        </p:grpSpPr>
        <p:sp>
          <p:nvSpPr>
            <p:cNvPr id="194" name="Freeform 20"/>
            <p:cNvSpPr/>
            <p:nvPr/>
          </p:nvSpPr>
          <p:spPr bwMode="auto">
            <a:xfrm>
              <a:off x="5560292" y="1943051"/>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23"/>
            <p:cNvSpPr/>
            <p:nvPr/>
          </p:nvSpPr>
          <p:spPr bwMode="auto">
            <a:xfrm>
              <a:off x="5858273" y="1709043"/>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190D"/>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26"/>
            <p:cNvSpPr/>
            <p:nvPr/>
          </p:nvSpPr>
          <p:spPr bwMode="auto">
            <a:xfrm>
              <a:off x="6107510" y="1752056"/>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7" name="Freeform 27"/>
            <p:cNvSpPr/>
            <p:nvPr/>
          </p:nvSpPr>
          <p:spPr bwMode="auto">
            <a:xfrm>
              <a:off x="5858273" y="1700808"/>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98" name="Freeform 28"/>
            <p:cNvSpPr>
              <a:spLocks noEditPoints="1"/>
            </p:cNvSpPr>
            <p:nvPr/>
          </p:nvSpPr>
          <p:spPr bwMode="auto">
            <a:xfrm>
              <a:off x="5858273" y="1947889"/>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Freeform 29"/>
            <p:cNvSpPr>
              <a:spLocks noEditPoints="1"/>
            </p:cNvSpPr>
            <p:nvPr/>
          </p:nvSpPr>
          <p:spPr bwMode="auto">
            <a:xfrm>
              <a:off x="5858273" y="1723826"/>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00" name="文本框 164"/>
          <p:cNvSpPr txBox="1"/>
          <p:nvPr/>
        </p:nvSpPr>
        <p:spPr>
          <a:xfrm>
            <a:off x="5956679" y="1743746"/>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02</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1" name="矩形 200"/>
          <p:cNvSpPr/>
          <p:nvPr/>
        </p:nvSpPr>
        <p:spPr>
          <a:xfrm>
            <a:off x="7283641" y="1628800"/>
            <a:ext cx="125668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2" name="矩形 47"/>
          <p:cNvSpPr>
            <a:spLocks noChangeArrowheads="1"/>
          </p:cNvSpPr>
          <p:nvPr/>
        </p:nvSpPr>
        <p:spPr bwMode="auto">
          <a:xfrm>
            <a:off x="7282954" y="1930041"/>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03" name="组合 202"/>
          <p:cNvGrpSpPr/>
          <p:nvPr/>
        </p:nvGrpSpPr>
        <p:grpSpPr>
          <a:xfrm>
            <a:off x="5560292" y="2636912"/>
            <a:ext cx="1506638" cy="723403"/>
            <a:chOff x="5560292" y="2636912"/>
            <a:chExt cx="1506638" cy="723403"/>
          </a:xfrm>
        </p:grpSpPr>
        <p:sp>
          <p:nvSpPr>
            <p:cNvPr id="204" name="Freeform 20"/>
            <p:cNvSpPr/>
            <p:nvPr/>
          </p:nvSpPr>
          <p:spPr bwMode="auto">
            <a:xfrm>
              <a:off x="5560292" y="2879155"/>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B0F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23"/>
            <p:cNvSpPr/>
            <p:nvPr/>
          </p:nvSpPr>
          <p:spPr bwMode="auto">
            <a:xfrm>
              <a:off x="5858273" y="2645147"/>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26"/>
            <p:cNvSpPr/>
            <p:nvPr/>
          </p:nvSpPr>
          <p:spPr bwMode="auto">
            <a:xfrm>
              <a:off x="6111326" y="2688160"/>
              <a:ext cx="95560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Freeform 27"/>
            <p:cNvSpPr/>
            <p:nvPr/>
          </p:nvSpPr>
          <p:spPr bwMode="auto">
            <a:xfrm>
              <a:off x="5858273" y="2636912"/>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08" name="Freeform 28"/>
            <p:cNvSpPr>
              <a:spLocks noEditPoints="1"/>
            </p:cNvSpPr>
            <p:nvPr/>
          </p:nvSpPr>
          <p:spPr bwMode="auto">
            <a:xfrm>
              <a:off x="5858273" y="2883993"/>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Freeform 29"/>
            <p:cNvSpPr>
              <a:spLocks noEditPoints="1"/>
            </p:cNvSpPr>
            <p:nvPr/>
          </p:nvSpPr>
          <p:spPr bwMode="auto">
            <a:xfrm>
              <a:off x="5858273" y="2659930"/>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10" name="文本框 164"/>
          <p:cNvSpPr txBox="1"/>
          <p:nvPr/>
        </p:nvSpPr>
        <p:spPr>
          <a:xfrm>
            <a:off x="5956679" y="2679850"/>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03</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1" name="矩形 210"/>
          <p:cNvSpPr/>
          <p:nvPr/>
        </p:nvSpPr>
        <p:spPr>
          <a:xfrm>
            <a:off x="7283641" y="2564904"/>
            <a:ext cx="125668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2" name="矩形 47"/>
          <p:cNvSpPr>
            <a:spLocks noChangeArrowheads="1"/>
          </p:cNvSpPr>
          <p:nvPr/>
        </p:nvSpPr>
        <p:spPr bwMode="auto">
          <a:xfrm>
            <a:off x="7282954" y="286614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13" name="组合 212"/>
          <p:cNvGrpSpPr/>
          <p:nvPr/>
        </p:nvGrpSpPr>
        <p:grpSpPr>
          <a:xfrm>
            <a:off x="5599061" y="3573016"/>
            <a:ext cx="1506638" cy="723403"/>
            <a:chOff x="5599061" y="3573016"/>
            <a:chExt cx="1506638" cy="723403"/>
          </a:xfrm>
        </p:grpSpPr>
        <p:sp>
          <p:nvSpPr>
            <p:cNvPr id="214" name="Freeform 20"/>
            <p:cNvSpPr/>
            <p:nvPr/>
          </p:nvSpPr>
          <p:spPr bwMode="auto">
            <a:xfrm>
              <a:off x="5599061" y="3815259"/>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70C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23"/>
            <p:cNvSpPr/>
            <p:nvPr/>
          </p:nvSpPr>
          <p:spPr bwMode="auto">
            <a:xfrm>
              <a:off x="5897042" y="3581251"/>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467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26"/>
            <p:cNvSpPr/>
            <p:nvPr/>
          </p:nvSpPr>
          <p:spPr bwMode="auto">
            <a:xfrm>
              <a:off x="6146279" y="3624264"/>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7" name="Freeform 27"/>
            <p:cNvSpPr/>
            <p:nvPr/>
          </p:nvSpPr>
          <p:spPr bwMode="auto">
            <a:xfrm>
              <a:off x="5897042" y="3573016"/>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18" name="Freeform 28"/>
            <p:cNvSpPr>
              <a:spLocks noEditPoints="1"/>
            </p:cNvSpPr>
            <p:nvPr/>
          </p:nvSpPr>
          <p:spPr bwMode="auto">
            <a:xfrm>
              <a:off x="5897042" y="3820097"/>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9" name="Freeform 29"/>
            <p:cNvSpPr>
              <a:spLocks noEditPoints="1"/>
            </p:cNvSpPr>
            <p:nvPr/>
          </p:nvSpPr>
          <p:spPr bwMode="auto">
            <a:xfrm>
              <a:off x="5897042" y="3596034"/>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20" name="文本框 164"/>
          <p:cNvSpPr txBox="1"/>
          <p:nvPr/>
        </p:nvSpPr>
        <p:spPr>
          <a:xfrm>
            <a:off x="5995448" y="3615954"/>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04</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1" name="矩形 220"/>
          <p:cNvSpPr/>
          <p:nvPr/>
        </p:nvSpPr>
        <p:spPr>
          <a:xfrm>
            <a:off x="7322410" y="3501008"/>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2" name="矩形 47"/>
          <p:cNvSpPr>
            <a:spLocks noChangeArrowheads="1"/>
          </p:cNvSpPr>
          <p:nvPr/>
        </p:nvSpPr>
        <p:spPr bwMode="auto">
          <a:xfrm>
            <a:off x="7321723" y="3802249"/>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23" name="组合 222"/>
          <p:cNvGrpSpPr/>
          <p:nvPr/>
        </p:nvGrpSpPr>
        <p:grpSpPr>
          <a:xfrm>
            <a:off x="5593531" y="4509120"/>
            <a:ext cx="1506637" cy="723403"/>
            <a:chOff x="5593531" y="4509120"/>
            <a:chExt cx="1506637" cy="723403"/>
          </a:xfrm>
        </p:grpSpPr>
        <p:sp>
          <p:nvSpPr>
            <p:cNvPr id="224" name="Freeform 20"/>
            <p:cNvSpPr/>
            <p:nvPr/>
          </p:nvSpPr>
          <p:spPr bwMode="auto">
            <a:xfrm>
              <a:off x="5593531" y="475136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5C058">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23"/>
            <p:cNvSpPr/>
            <p:nvPr/>
          </p:nvSpPr>
          <p:spPr bwMode="auto">
            <a:xfrm>
              <a:off x="5891512" y="451735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E49D0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26"/>
            <p:cNvSpPr/>
            <p:nvPr/>
          </p:nvSpPr>
          <p:spPr bwMode="auto">
            <a:xfrm>
              <a:off x="6139604" y="4560368"/>
              <a:ext cx="96056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7" name="Freeform 27"/>
            <p:cNvSpPr/>
            <p:nvPr/>
          </p:nvSpPr>
          <p:spPr bwMode="auto">
            <a:xfrm>
              <a:off x="5891512" y="4509120"/>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28" name="Freeform 28"/>
            <p:cNvSpPr>
              <a:spLocks noEditPoints="1"/>
            </p:cNvSpPr>
            <p:nvPr/>
          </p:nvSpPr>
          <p:spPr bwMode="auto">
            <a:xfrm>
              <a:off x="5891512" y="4756201"/>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9" name="Freeform 29"/>
            <p:cNvSpPr>
              <a:spLocks noEditPoints="1"/>
            </p:cNvSpPr>
            <p:nvPr/>
          </p:nvSpPr>
          <p:spPr bwMode="auto">
            <a:xfrm>
              <a:off x="5891512" y="4532138"/>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30" name="文本框 164"/>
          <p:cNvSpPr txBox="1"/>
          <p:nvPr/>
        </p:nvSpPr>
        <p:spPr>
          <a:xfrm>
            <a:off x="5989918" y="4552058"/>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05</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1" name="矩形 230"/>
          <p:cNvSpPr/>
          <p:nvPr/>
        </p:nvSpPr>
        <p:spPr>
          <a:xfrm>
            <a:off x="7316880" y="4437112"/>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2" name="矩形 47"/>
          <p:cNvSpPr>
            <a:spLocks noChangeArrowheads="1"/>
          </p:cNvSpPr>
          <p:nvPr/>
        </p:nvSpPr>
        <p:spPr bwMode="auto">
          <a:xfrm>
            <a:off x="7316193" y="473835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33" name="组合 232"/>
          <p:cNvGrpSpPr/>
          <p:nvPr/>
        </p:nvGrpSpPr>
        <p:grpSpPr>
          <a:xfrm>
            <a:off x="5593531" y="5445224"/>
            <a:ext cx="1506638" cy="723403"/>
            <a:chOff x="5593531" y="5445224"/>
            <a:chExt cx="1506638" cy="723403"/>
          </a:xfrm>
        </p:grpSpPr>
        <p:sp>
          <p:nvSpPr>
            <p:cNvPr id="234" name="Freeform 20"/>
            <p:cNvSpPr/>
            <p:nvPr/>
          </p:nvSpPr>
          <p:spPr bwMode="auto">
            <a:xfrm>
              <a:off x="5593531" y="568746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5E779E">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23"/>
            <p:cNvSpPr/>
            <p:nvPr/>
          </p:nvSpPr>
          <p:spPr bwMode="auto">
            <a:xfrm>
              <a:off x="5891512" y="545345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455773"/>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26"/>
            <p:cNvSpPr/>
            <p:nvPr/>
          </p:nvSpPr>
          <p:spPr bwMode="auto">
            <a:xfrm>
              <a:off x="6140749" y="5496472"/>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7" name="Freeform 27"/>
            <p:cNvSpPr/>
            <p:nvPr/>
          </p:nvSpPr>
          <p:spPr bwMode="auto">
            <a:xfrm>
              <a:off x="5891512" y="544522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38" name="Freeform 28"/>
            <p:cNvSpPr>
              <a:spLocks noEditPoints="1"/>
            </p:cNvSpPr>
            <p:nvPr/>
          </p:nvSpPr>
          <p:spPr bwMode="auto">
            <a:xfrm>
              <a:off x="5891512" y="569230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9" name="Freeform 29"/>
            <p:cNvSpPr>
              <a:spLocks noEditPoints="1"/>
            </p:cNvSpPr>
            <p:nvPr/>
          </p:nvSpPr>
          <p:spPr bwMode="auto">
            <a:xfrm>
              <a:off x="5891512" y="546824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40" name="文本框 164"/>
          <p:cNvSpPr txBox="1"/>
          <p:nvPr/>
        </p:nvSpPr>
        <p:spPr>
          <a:xfrm>
            <a:off x="5989918" y="548816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06</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1" name="矩形 240"/>
          <p:cNvSpPr/>
          <p:nvPr/>
        </p:nvSpPr>
        <p:spPr>
          <a:xfrm>
            <a:off x="7316880" y="5373216"/>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2" name="矩形 47"/>
          <p:cNvSpPr>
            <a:spLocks noChangeArrowheads="1"/>
          </p:cNvSpPr>
          <p:nvPr/>
        </p:nvSpPr>
        <p:spPr bwMode="auto">
          <a:xfrm>
            <a:off x="7316193" y="567445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43" name="组合 242"/>
          <p:cNvGrpSpPr/>
          <p:nvPr/>
        </p:nvGrpSpPr>
        <p:grpSpPr>
          <a:xfrm>
            <a:off x="5557184" y="764704"/>
            <a:ext cx="1506637" cy="723403"/>
            <a:chOff x="5557184" y="764704"/>
            <a:chExt cx="1506637" cy="723403"/>
          </a:xfrm>
        </p:grpSpPr>
        <p:sp>
          <p:nvSpPr>
            <p:cNvPr id="244" name="Freeform 20"/>
            <p:cNvSpPr/>
            <p:nvPr/>
          </p:nvSpPr>
          <p:spPr bwMode="auto">
            <a:xfrm>
              <a:off x="5557184" y="100694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23"/>
            <p:cNvSpPr/>
            <p:nvPr/>
          </p:nvSpPr>
          <p:spPr bwMode="auto">
            <a:xfrm>
              <a:off x="5855165" y="77293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59A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26"/>
            <p:cNvSpPr/>
            <p:nvPr/>
          </p:nvSpPr>
          <p:spPr bwMode="auto">
            <a:xfrm>
              <a:off x="6104402" y="815952"/>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7" name="Freeform 27"/>
            <p:cNvSpPr/>
            <p:nvPr/>
          </p:nvSpPr>
          <p:spPr bwMode="auto">
            <a:xfrm>
              <a:off x="5855165" y="76470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48" name="Freeform 28"/>
            <p:cNvSpPr>
              <a:spLocks noEditPoints="1"/>
            </p:cNvSpPr>
            <p:nvPr/>
          </p:nvSpPr>
          <p:spPr bwMode="auto">
            <a:xfrm>
              <a:off x="5855165" y="101178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9" name="Freeform 29"/>
            <p:cNvSpPr>
              <a:spLocks noEditPoints="1"/>
            </p:cNvSpPr>
            <p:nvPr/>
          </p:nvSpPr>
          <p:spPr bwMode="auto">
            <a:xfrm>
              <a:off x="5855165" y="78772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50" name="文本框 164"/>
          <p:cNvSpPr txBox="1"/>
          <p:nvPr/>
        </p:nvSpPr>
        <p:spPr>
          <a:xfrm>
            <a:off x="5953571" y="80764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01</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1" name="Freeform 19"/>
          <p:cNvSpPr/>
          <p:nvPr/>
        </p:nvSpPr>
        <p:spPr bwMode="auto">
          <a:xfrm>
            <a:off x="1991951" y="37910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52" name="组合 251"/>
          <p:cNvGrpSpPr/>
          <p:nvPr/>
        </p:nvGrpSpPr>
        <p:grpSpPr>
          <a:xfrm>
            <a:off x="1804534" y="3415873"/>
            <a:ext cx="2126778" cy="1808072"/>
            <a:chOff x="6961683" y="3709160"/>
            <a:chExt cx="2126778" cy="1808072"/>
          </a:xfrm>
        </p:grpSpPr>
        <p:sp>
          <p:nvSpPr>
            <p:cNvPr id="253" name="椭圆 252"/>
            <p:cNvSpPr>
              <a:spLocks noChangeAspect="1"/>
            </p:cNvSpPr>
            <p:nvPr/>
          </p:nvSpPr>
          <p:spPr>
            <a:xfrm>
              <a:off x="6961683" y="4577719"/>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4" name="Freeform 17"/>
            <p:cNvSpPr/>
            <p:nvPr/>
          </p:nvSpPr>
          <p:spPr bwMode="auto">
            <a:xfrm>
              <a:off x="8025071" y="408430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5C058">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255" name="Freeform 18"/>
            <p:cNvSpPr/>
            <p:nvPr/>
          </p:nvSpPr>
          <p:spPr bwMode="auto">
            <a:xfrm>
              <a:off x="714910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6" name="Freeform 20"/>
            <p:cNvSpPr/>
            <p:nvPr/>
          </p:nvSpPr>
          <p:spPr bwMode="auto">
            <a:xfrm>
              <a:off x="7149100" y="370916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57" name="文本框 9"/>
          <p:cNvSpPr txBox="1"/>
          <p:nvPr/>
        </p:nvSpPr>
        <p:spPr>
          <a:xfrm>
            <a:off x="1834307" y="2420888"/>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8" name="KSO_Shape"/>
          <p:cNvSpPr/>
          <p:nvPr/>
        </p:nvSpPr>
        <p:spPr bwMode="auto">
          <a:xfrm>
            <a:off x="2596622" y="3304934"/>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5C058"/>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259" name="TextBox 258"/>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1000"/>
                                        <p:tgtEl>
                                          <p:spTgt spid="252"/>
                                        </p:tgtEl>
                                      </p:cBhvr>
                                    </p:animEffect>
                                    <p:anim calcmode="lin" valueType="num">
                                      <p:cBhvr>
                                        <p:cTn id="8" dur="1000" fill="hold"/>
                                        <p:tgtEl>
                                          <p:spTgt spid="252"/>
                                        </p:tgtEl>
                                        <p:attrNameLst>
                                          <p:attrName>ppt_x</p:attrName>
                                        </p:attrNameLst>
                                      </p:cBhvr>
                                      <p:tavLst>
                                        <p:tav tm="0">
                                          <p:val>
                                            <p:strVal val="#ppt_x"/>
                                          </p:val>
                                        </p:tav>
                                        <p:tav tm="100000">
                                          <p:val>
                                            <p:strVal val="#ppt_x"/>
                                          </p:val>
                                        </p:tav>
                                      </p:tavLst>
                                    </p:anim>
                                    <p:anim calcmode="lin" valueType="num">
                                      <p:cBhvr>
                                        <p:cTn id="9" dur="1000" fill="hold"/>
                                        <p:tgtEl>
                                          <p:spTgt spid="2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58"/>
                                        </p:tgtEl>
                                        <p:attrNameLst>
                                          <p:attrName>style.visibility</p:attrName>
                                        </p:attrNameLst>
                                      </p:cBhvr>
                                      <p:to>
                                        <p:strVal val="visible"/>
                                      </p:to>
                                    </p:set>
                                    <p:anim calcmode="lin" valueType="num">
                                      <p:cBhvr>
                                        <p:cTn id="13" dur="500" fill="hold"/>
                                        <p:tgtEl>
                                          <p:spTgt spid="258"/>
                                        </p:tgtEl>
                                        <p:attrNameLst>
                                          <p:attrName>ppt_w</p:attrName>
                                        </p:attrNameLst>
                                      </p:cBhvr>
                                      <p:tavLst>
                                        <p:tav tm="0">
                                          <p:val>
                                            <p:fltVal val="0"/>
                                          </p:val>
                                        </p:tav>
                                        <p:tav tm="100000">
                                          <p:val>
                                            <p:strVal val="#ppt_w"/>
                                          </p:val>
                                        </p:tav>
                                      </p:tavLst>
                                    </p:anim>
                                    <p:anim calcmode="lin" valueType="num">
                                      <p:cBhvr>
                                        <p:cTn id="14" dur="500" fill="hold"/>
                                        <p:tgtEl>
                                          <p:spTgt spid="258"/>
                                        </p:tgtEl>
                                        <p:attrNameLst>
                                          <p:attrName>ppt_h</p:attrName>
                                        </p:attrNameLst>
                                      </p:cBhvr>
                                      <p:tavLst>
                                        <p:tav tm="0">
                                          <p:val>
                                            <p:fltVal val="0"/>
                                          </p:val>
                                        </p:tav>
                                        <p:tav tm="100000">
                                          <p:val>
                                            <p:strVal val="#ppt_h"/>
                                          </p:val>
                                        </p:tav>
                                      </p:tavLst>
                                    </p:anim>
                                    <p:animEffect transition="in" filter="fade">
                                      <p:cBhvr>
                                        <p:cTn id="15" dur="500"/>
                                        <p:tgtEl>
                                          <p:spTgt spid="258"/>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257"/>
                                        </p:tgtEl>
                                        <p:attrNameLst>
                                          <p:attrName>style.visibility</p:attrName>
                                        </p:attrNameLst>
                                      </p:cBhvr>
                                      <p:to>
                                        <p:strVal val="visible"/>
                                      </p:to>
                                    </p:set>
                                    <p:animEffect transition="in" filter="fade">
                                      <p:cBhvr>
                                        <p:cTn id="19" dur="1000"/>
                                        <p:tgtEl>
                                          <p:spTgt spid="257"/>
                                        </p:tgtEl>
                                      </p:cBhvr>
                                    </p:animEffect>
                                    <p:anim calcmode="lin" valueType="num">
                                      <p:cBhvr>
                                        <p:cTn id="20" dur="1000" fill="hold"/>
                                        <p:tgtEl>
                                          <p:spTgt spid="257"/>
                                        </p:tgtEl>
                                        <p:attrNameLst>
                                          <p:attrName>ppt_x</p:attrName>
                                        </p:attrNameLst>
                                      </p:cBhvr>
                                      <p:tavLst>
                                        <p:tav tm="0">
                                          <p:val>
                                            <p:strVal val="#ppt_x"/>
                                          </p:val>
                                        </p:tav>
                                        <p:tav tm="100000">
                                          <p:val>
                                            <p:strVal val="#ppt_x"/>
                                          </p:val>
                                        </p:tav>
                                      </p:tavLst>
                                    </p:anim>
                                    <p:anim calcmode="lin" valueType="num">
                                      <p:cBhvr>
                                        <p:cTn id="21" dur="1000" fill="hold"/>
                                        <p:tgtEl>
                                          <p:spTgt spid="25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43"/>
                                        </p:tgtEl>
                                        <p:attrNameLst>
                                          <p:attrName>style.visibility</p:attrName>
                                        </p:attrNameLst>
                                      </p:cBhvr>
                                      <p:to>
                                        <p:strVal val="visible"/>
                                      </p:to>
                                    </p:set>
                                    <p:animEffect transition="in" filter="fade">
                                      <p:cBhvr>
                                        <p:cTn id="25" dur="1000"/>
                                        <p:tgtEl>
                                          <p:spTgt spid="243"/>
                                        </p:tgtEl>
                                      </p:cBhvr>
                                    </p:animEffect>
                                    <p:anim calcmode="lin" valueType="num">
                                      <p:cBhvr>
                                        <p:cTn id="26" dur="1000" fill="hold"/>
                                        <p:tgtEl>
                                          <p:spTgt spid="243"/>
                                        </p:tgtEl>
                                        <p:attrNameLst>
                                          <p:attrName>ppt_x</p:attrName>
                                        </p:attrNameLst>
                                      </p:cBhvr>
                                      <p:tavLst>
                                        <p:tav tm="0">
                                          <p:val>
                                            <p:strVal val="#ppt_x"/>
                                          </p:val>
                                        </p:tav>
                                        <p:tav tm="100000">
                                          <p:val>
                                            <p:strVal val="#ppt_x"/>
                                          </p:val>
                                        </p:tav>
                                      </p:tavLst>
                                    </p:anim>
                                    <p:anim calcmode="lin" valueType="num">
                                      <p:cBhvr>
                                        <p:cTn id="27" dur="1000" fill="hold"/>
                                        <p:tgtEl>
                                          <p:spTgt spid="243"/>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50"/>
                                        </p:tgtEl>
                                        <p:attrNameLst>
                                          <p:attrName>style.visibility</p:attrName>
                                        </p:attrNameLst>
                                      </p:cBhvr>
                                      <p:to>
                                        <p:strVal val="visible"/>
                                      </p:to>
                                    </p:set>
                                    <p:anim calcmode="lin" valueType="num">
                                      <p:cBhvr>
                                        <p:cTn id="31" dur="500" fill="hold"/>
                                        <p:tgtEl>
                                          <p:spTgt spid="250"/>
                                        </p:tgtEl>
                                        <p:attrNameLst>
                                          <p:attrName>ppt_w</p:attrName>
                                        </p:attrNameLst>
                                      </p:cBhvr>
                                      <p:tavLst>
                                        <p:tav tm="0">
                                          <p:val>
                                            <p:fltVal val="0"/>
                                          </p:val>
                                        </p:tav>
                                        <p:tav tm="100000">
                                          <p:val>
                                            <p:strVal val="#ppt_w"/>
                                          </p:val>
                                        </p:tav>
                                      </p:tavLst>
                                    </p:anim>
                                    <p:anim calcmode="lin" valueType="num">
                                      <p:cBhvr>
                                        <p:cTn id="32" dur="500" fill="hold"/>
                                        <p:tgtEl>
                                          <p:spTgt spid="250"/>
                                        </p:tgtEl>
                                        <p:attrNameLst>
                                          <p:attrName>ppt_h</p:attrName>
                                        </p:attrNameLst>
                                      </p:cBhvr>
                                      <p:tavLst>
                                        <p:tav tm="0">
                                          <p:val>
                                            <p:fltVal val="0"/>
                                          </p:val>
                                        </p:tav>
                                        <p:tav tm="100000">
                                          <p:val>
                                            <p:strVal val="#ppt_h"/>
                                          </p:val>
                                        </p:tav>
                                      </p:tavLst>
                                    </p:anim>
                                    <p:animEffect transition="in" filter="fade">
                                      <p:cBhvr>
                                        <p:cTn id="33" dur="500"/>
                                        <p:tgtEl>
                                          <p:spTgt spid="250"/>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191"/>
                                        </p:tgtEl>
                                        <p:attrNameLst>
                                          <p:attrName>style.visibility</p:attrName>
                                        </p:attrNameLst>
                                      </p:cBhvr>
                                      <p:to>
                                        <p:strVal val="visible"/>
                                      </p:to>
                                    </p:set>
                                    <p:anim calcmode="lin" valueType="num">
                                      <p:cBhvr additive="base">
                                        <p:cTn id="37" dur="500" fill="hold"/>
                                        <p:tgtEl>
                                          <p:spTgt spid="191"/>
                                        </p:tgtEl>
                                        <p:attrNameLst>
                                          <p:attrName>ppt_x</p:attrName>
                                        </p:attrNameLst>
                                      </p:cBhvr>
                                      <p:tavLst>
                                        <p:tav tm="0">
                                          <p:val>
                                            <p:strVal val="1+#ppt_w/2"/>
                                          </p:val>
                                        </p:tav>
                                        <p:tav tm="100000">
                                          <p:val>
                                            <p:strVal val="#ppt_x"/>
                                          </p:val>
                                        </p:tav>
                                      </p:tavLst>
                                    </p:anim>
                                    <p:anim calcmode="lin" valueType="num">
                                      <p:cBhvr additive="base">
                                        <p:cTn id="38" dur="500" fill="hold"/>
                                        <p:tgtEl>
                                          <p:spTgt spid="19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192"/>
                                        </p:tgtEl>
                                        <p:attrNameLst>
                                          <p:attrName>style.visibility</p:attrName>
                                        </p:attrNameLst>
                                      </p:cBhvr>
                                      <p:to>
                                        <p:strVal val="visible"/>
                                      </p:to>
                                    </p:set>
                                    <p:anim calcmode="lin" valueType="num">
                                      <p:cBhvr additive="base">
                                        <p:cTn id="42" dur="500" fill="hold"/>
                                        <p:tgtEl>
                                          <p:spTgt spid="192"/>
                                        </p:tgtEl>
                                        <p:attrNameLst>
                                          <p:attrName>ppt_x</p:attrName>
                                        </p:attrNameLst>
                                      </p:cBhvr>
                                      <p:tavLst>
                                        <p:tav tm="0">
                                          <p:val>
                                            <p:strVal val="1+#ppt_w/2"/>
                                          </p:val>
                                        </p:tav>
                                        <p:tav tm="100000">
                                          <p:val>
                                            <p:strVal val="#ppt_x"/>
                                          </p:val>
                                        </p:tav>
                                      </p:tavLst>
                                    </p:anim>
                                    <p:anim calcmode="lin" valueType="num">
                                      <p:cBhvr additive="base">
                                        <p:cTn id="43" dur="500" fill="hold"/>
                                        <p:tgtEl>
                                          <p:spTgt spid="192"/>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93"/>
                                        </p:tgtEl>
                                        <p:attrNameLst>
                                          <p:attrName>style.visibility</p:attrName>
                                        </p:attrNameLst>
                                      </p:cBhvr>
                                      <p:to>
                                        <p:strVal val="visible"/>
                                      </p:to>
                                    </p:set>
                                    <p:animEffect transition="in" filter="fade">
                                      <p:cBhvr>
                                        <p:cTn id="47" dur="1000"/>
                                        <p:tgtEl>
                                          <p:spTgt spid="193"/>
                                        </p:tgtEl>
                                      </p:cBhvr>
                                    </p:animEffect>
                                    <p:anim calcmode="lin" valueType="num">
                                      <p:cBhvr>
                                        <p:cTn id="48" dur="1000" fill="hold"/>
                                        <p:tgtEl>
                                          <p:spTgt spid="193"/>
                                        </p:tgtEl>
                                        <p:attrNameLst>
                                          <p:attrName>ppt_x</p:attrName>
                                        </p:attrNameLst>
                                      </p:cBhvr>
                                      <p:tavLst>
                                        <p:tav tm="0">
                                          <p:val>
                                            <p:strVal val="#ppt_x"/>
                                          </p:val>
                                        </p:tav>
                                        <p:tav tm="100000">
                                          <p:val>
                                            <p:strVal val="#ppt_x"/>
                                          </p:val>
                                        </p:tav>
                                      </p:tavLst>
                                    </p:anim>
                                    <p:anim calcmode="lin" valueType="num">
                                      <p:cBhvr>
                                        <p:cTn id="49" dur="1000" fill="hold"/>
                                        <p:tgtEl>
                                          <p:spTgt spid="19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00"/>
                                        </p:tgtEl>
                                        <p:attrNameLst>
                                          <p:attrName>style.visibility</p:attrName>
                                        </p:attrNameLst>
                                      </p:cBhvr>
                                      <p:to>
                                        <p:strVal val="visible"/>
                                      </p:to>
                                    </p:set>
                                    <p:anim calcmode="lin" valueType="num">
                                      <p:cBhvr>
                                        <p:cTn id="53" dur="500" fill="hold"/>
                                        <p:tgtEl>
                                          <p:spTgt spid="200"/>
                                        </p:tgtEl>
                                        <p:attrNameLst>
                                          <p:attrName>ppt_w</p:attrName>
                                        </p:attrNameLst>
                                      </p:cBhvr>
                                      <p:tavLst>
                                        <p:tav tm="0">
                                          <p:val>
                                            <p:fltVal val="0"/>
                                          </p:val>
                                        </p:tav>
                                        <p:tav tm="100000">
                                          <p:val>
                                            <p:strVal val="#ppt_w"/>
                                          </p:val>
                                        </p:tav>
                                      </p:tavLst>
                                    </p:anim>
                                    <p:anim calcmode="lin" valueType="num">
                                      <p:cBhvr>
                                        <p:cTn id="54" dur="500" fill="hold"/>
                                        <p:tgtEl>
                                          <p:spTgt spid="200"/>
                                        </p:tgtEl>
                                        <p:attrNameLst>
                                          <p:attrName>ppt_h</p:attrName>
                                        </p:attrNameLst>
                                      </p:cBhvr>
                                      <p:tavLst>
                                        <p:tav tm="0">
                                          <p:val>
                                            <p:fltVal val="0"/>
                                          </p:val>
                                        </p:tav>
                                        <p:tav tm="100000">
                                          <p:val>
                                            <p:strVal val="#ppt_h"/>
                                          </p:val>
                                        </p:tav>
                                      </p:tavLst>
                                    </p:anim>
                                    <p:animEffect transition="in" filter="fade">
                                      <p:cBhvr>
                                        <p:cTn id="55" dur="500"/>
                                        <p:tgtEl>
                                          <p:spTgt spid="200"/>
                                        </p:tgtEl>
                                      </p:cBhvr>
                                    </p:animEffect>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201"/>
                                        </p:tgtEl>
                                        <p:attrNameLst>
                                          <p:attrName>style.visibility</p:attrName>
                                        </p:attrNameLst>
                                      </p:cBhvr>
                                      <p:to>
                                        <p:strVal val="visible"/>
                                      </p:to>
                                    </p:set>
                                    <p:anim calcmode="lin" valueType="num">
                                      <p:cBhvr additive="base">
                                        <p:cTn id="59" dur="500" fill="hold"/>
                                        <p:tgtEl>
                                          <p:spTgt spid="201"/>
                                        </p:tgtEl>
                                        <p:attrNameLst>
                                          <p:attrName>ppt_x</p:attrName>
                                        </p:attrNameLst>
                                      </p:cBhvr>
                                      <p:tavLst>
                                        <p:tav tm="0">
                                          <p:val>
                                            <p:strVal val="1+#ppt_w/2"/>
                                          </p:val>
                                        </p:tav>
                                        <p:tav tm="100000">
                                          <p:val>
                                            <p:strVal val="#ppt_x"/>
                                          </p:val>
                                        </p:tav>
                                      </p:tavLst>
                                    </p:anim>
                                    <p:anim calcmode="lin" valueType="num">
                                      <p:cBhvr additive="base">
                                        <p:cTn id="60" dur="500" fill="hold"/>
                                        <p:tgtEl>
                                          <p:spTgt spid="20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202"/>
                                        </p:tgtEl>
                                        <p:attrNameLst>
                                          <p:attrName>style.visibility</p:attrName>
                                        </p:attrNameLst>
                                      </p:cBhvr>
                                      <p:to>
                                        <p:strVal val="visible"/>
                                      </p:to>
                                    </p:set>
                                    <p:anim calcmode="lin" valueType="num">
                                      <p:cBhvr additive="base">
                                        <p:cTn id="64" dur="500" fill="hold"/>
                                        <p:tgtEl>
                                          <p:spTgt spid="202"/>
                                        </p:tgtEl>
                                        <p:attrNameLst>
                                          <p:attrName>ppt_x</p:attrName>
                                        </p:attrNameLst>
                                      </p:cBhvr>
                                      <p:tavLst>
                                        <p:tav tm="0">
                                          <p:val>
                                            <p:strVal val="1+#ppt_w/2"/>
                                          </p:val>
                                        </p:tav>
                                        <p:tav tm="100000">
                                          <p:val>
                                            <p:strVal val="#ppt_x"/>
                                          </p:val>
                                        </p:tav>
                                      </p:tavLst>
                                    </p:anim>
                                    <p:anim calcmode="lin" valueType="num">
                                      <p:cBhvr additive="base">
                                        <p:cTn id="65" dur="500" fill="hold"/>
                                        <p:tgtEl>
                                          <p:spTgt spid="202"/>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03"/>
                                        </p:tgtEl>
                                        <p:attrNameLst>
                                          <p:attrName>style.visibility</p:attrName>
                                        </p:attrNameLst>
                                      </p:cBhvr>
                                      <p:to>
                                        <p:strVal val="visible"/>
                                      </p:to>
                                    </p:set>
                                    <p:animEffect transition="in" filter="fade">
                                      <p:cBhvr>
                                        <p:cTn id="69" dur="1000"/>
                                        <p:tgtEl>
                                          <p:spTgt spid="203"/>
                                        </p:tgtEl>
                                      </p:cBhvr>
                                    </p:animEffect>
                                    <p:anim calcmode="lin" valueType="num">
                                      <p:cBhvr>
                                        <p:cTn id="70" dur="1000" fill="hold"/>
                                        <p:tgtEl>
                                          <p:spTgt spid="203"/>
                                        </p:tgtEl>
                                        <p:attrNameLst>
                                          <p:attrName>ppt_x</p:attrName>
                                        </p:attrNameLst>
                                      </p:cBhvr>
                                      <p:tavLst>
                                        <p:tav tm="0">
                                          <p:val>
                                            <p:strVal val="#ppt_x"/>
                                          </p:val>
                                        </p:tav>
                                        <p:tav tm="100000">
                                          <p:val>
                                            <p:strVal val="#ppt_x"/>
                                          </p:val>
                                        </p:tav>
                                      </p:tavLst>
                                    </p:anim>
                                    <p:anim calcmode="lin" valueType="num">
                                      <p:cBhvr>
                                        <p:cTn id="71" dur="1000" fill="hold"/>
                                        <p:tgtEl>
                                          <p:spTgt spid="203"/>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10"/>
                                        </p:tgtEl>
                                        <p:attrNameLst>
                                          <p:attrName>style.visibility</p:attrName>
                                        </p:attrNameLst>
                                      </p:cBhvr>
                                      <p:to>
                                        <p:strVal val="visible"/>
                                      </p:to>
                                    </p:set>
                                    <p:anim calcmode="lin" valueType="num">
                                      <p:cBhvr>
                                        <p:cTn id="75" dur="500" fill="hold"/>
                                        <p:tgtEl>
                                          <p:spTgt spid="210"/>
                                        </p:tgtEl>
                                        <p:attrNameLst>
                                          <p:attrName>ppt_w</p:attrName>
                                        </p:attrNameLst>
                                      </p:cBhvr>
                                      <p:tavLst>
                                        <p:tav tm="0">
                                          <p:val>
                                            <p:fltVal val="0"/>
                                          </p:val>
                                        </p:tav>
                                        <p:tav tm="100000">
                                          <p:val>
                                            <p:strVal val="#ppt_w"/>
                                          </p:val>
                                        </p:tav>
                                      </p:tavLst>
                                    </p:anim>
                                    <p:anim calcmode="lin" valueType="num">
                                      <p:cBhvr>
                                        <p:cTn id="76" dur="500" fill="hold"/>
                                        <p:tgtEl>
                                          <p:spTgt spid="210"/>
                                        </p:tgtEl>
                                        <p:attrNameLst>
                                          <p:attrName>ppt_h</p:attrName>
                                        </p:attrNameLst>
                                      </p:cBhvr>
                                      <p:tavLst>
                                        <p:tav tm="0">
                                          <p:val>
                                            <p:fltVal val="0"/>
                                          </p:val>
                                        </p:tav>
                                        <p:tav tm="100000">
                                          <p:val>
                                            <p:strVal val="#ppt_h"/>
                                          </p:val>
                                        </p:tav>
                                      </p:tavLst>
                                    </p:anim>
                                    <p:animEffect transition="in" filter="fade">
                                      <p:cBhvr>
                                        <p:cTn id="77" dur="500"/>
                                        <p:tgtEl>
                                          <p:spTgt spid="210"/>
                                        </p:tgtEl>
                                      </p:cBhvr>
                                    </p:animEffect>
                                  </p:childTnLst>
                                </p:cTn>
                              </p:par>
                            </p:childTnLst>
                          </p:cTn>
                        </p:par>
                        <p:par>
                          <p:cTn id="78" fill="hold">
                            <p:stCondLst>
                              <p:cond delay="9000"/>
                            </p:stCondLst>
                            <p:childTnLst>
                              <p:par>
                                <p:cTn id="79" presetID="2" presetClass="entr" presetSubtype="2" fill="hold" grpId="0" nodeType="afterEffect">
                                  <p:stCondLst>
                                    <p:cond delay="0"/>
                                  </p:stCondLst>
                                  <p:childTnLst>
                                    <p:set>
                                      <p:cBhvr>
                                        <p:cTn id="80" dur="1" fill="hold">
                                          <p:stCondLst>
                                            <p:cond delay="0"/>
                                          </p:stCondLst>
                                        </p:cTn>
                                        <p:tgtEl>
                                          <p:spTgt spid="211"/>
                                        </p:tgtEl>
                                        <p:attrNameLst>
                                          <p:attrName>style.visibility</p:attrName>
                                        </p:attrNameLst>
                                      </p:cBhvr>
                                      <p:to>
                                        <p:strVal val="visible"/>
                                      </p:to>
                                    </p:set>
                                    <p:anim calcmode="lin" valueType="num">
                                      <p:cBhvr additive="base">
                                        <p:cTn id="81" dur="500" fill="hold"/>
                                        <p:tgtEl>
                                          <p:spTgt spid="211"/>
                                        </p:tgtEl>
                                        <p:attrNameLst>
                                          <p:attrName>ppt_x</p:attrName>
                                        </p:attrNameLst>
                                      </p:cBhvr>
                                      <p:tavLst>
                                        <p:tav tm="0">
                                          <p:val>
                                            <p:strVal val="1+#ppt_w/2"/>
                                          </p:val>
                                        </p:tav>
                                        <p:tav tm="100000">
                                          <p:val>
                                            <p:strVal val="#ppt_x"/>
                                          </p:val>
                                        </p:tav>
                                      </p:tavLst>
                                    </p:anim>
                                    <p:anim calcmode="lin" valueType="num">
                                      <p:cBhvr additive="base">
                                        <p:cTn id="82" dur="500" fill="hold"/>
                                        <p:tgtEl>
                                          <p:spTgt spid="211"/>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2" fill="hold" grpId="0" nodeType="afterEffect">
                                  <p:stCondLst>
                                    <p:cond delay="0"/>
                                  </p:stCondLst>
                                  <p:childTnLst>
                                    <p:set>
                                      <p:cBhvr>
                                        <p:cTn id="85" dur="1" fill="hold">
                                          <p:stCondLst>
                                            <p:cond delay="0"/>
                                          </p:stCondLst>
                                        </p:cTn>
                                        <p:tgtEl>
                                          <p:spTgt spid="212"/>
                                        </p:tgtEl>
                                        <p:attrNameLst>
                                          <p:attrName>style.visibility</p:attrName>
                                        </p:attrNameLst>
                                      </p:cBhvr>
                                      <p:to>
                                        <p:strVal val="visible"/>
                                      </p:to>
                                    </p:set>
                                    <p:anim calcmode="lin" valueType="num">
                                      <p:cBhvr additive="base">
                                        <p:cTn id="86" dur="500" fill="hold"/>
                                        <p:tgtEl>
                                          <p:spTgt spid="212"/>
                                        </p:tgtEl>
                                        <p:attrNameLst>
                                          <p:attrName>ppt_x</p:attrName>
                                        </p:attrNameLst>
                                      </p:cBhvr>
                                      <p:tavLst>
                                        <p:tav tm="0">
                                          <p:val>
                                            <p:strVal val="1+#ppt_w/2"/>
                                          </p:val>
                                        </p:tav>
                                        <p:tav tm="100000">
                                          <p:val>
                                            <p:strVal val="#ppt_x"/>
                                          </p:val>
                                        </p:tav>
                                      </p:tavLst>
                                    </p:anim>
                                    <p:anim calcmode="lin" valueType="num">
                                      <p:cBhvr additive="base">
                                        <p:cTn id="87" dur="500" fill="hold"/>
                                        <p:tgtEl>
                                          <p:spTgt spid="212"/>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42" presetClass="entr" presetSubtype="0" fill="hold" nodeType="afterEffect">
                                  <p:stCondLst>
                                    <p:cond delay="0"/>
                                  </p:stCondLst>
                                  <p:childTnLst>
                                    <p:set>
                                      <p:cBhvr>
                                        <p:cTn id="90" dur="1" fill="hold">
                                          <p:stCondLst>
                                            <p:cond delay="0"/>
                                          </p:stCondLst>
                                        </p:cTn>
                                        <p:tgtEl>
                                          <p:spTgt spid="213"/>
                                        </p:tgtEl>
                                        <p:attrNameLst>
                                          <p:attrName>style.visibility</p:attrName>
                                        </p:attrNameLst>
                                      </p:cBhvr>
                                      <p:to>
                                        <p:strVal val="visible"/>
                                      </p:to>
                                    </p:set>
                                    <p:animEffect transition="in" filter="fade">
                                      <p:cBhvr>
                                        <p:cTn id="91" dur="1000"/>
                                        <p:tgtEl>
                                          <p:spTgt spid="213"/>
                                        </p:tgtEl>
                                      </p:cBhvr>
                                    </p:animEffect>
                                    <p:anim calcmode="lin" valueType="num">
                                      <p:cBhvr>
                                        <p:cTn id="92" dur="1000" fill="hold"/>
                                        <p:tgtEl>
                                          <p:spTgt spid="213"/>
                                        </p:tgtEl>
                                        <p:attrNameLst>
                                          <p:attrName>ppt_x</p:attrName>
                                        </p:attrNameLst>
                                      </p:cBhvr>
                                      <p:tavLst>
                                        <p:tav tm="0">
                                          <p:val>
                                            <p:strVal val="#ppt_x"/>
                                          </p:val>
                                        </p:tav>
                                        <p:tav tm="100000">
                                          <p:val>
                                            <p:strVal val="#ppt_x"/>
                                          </p:val>
                                        </p:tav>
                                      </p:tavLst>
                                    </p:anim>
                                    <p:anim calcmode="lin" valueType="num">
                                      <p:cBhvr>
                                        <p:cTn id="93" dur="1000" fill="hold"/>
                                        <p:tgtEl>
                                          <p:spTgt spid="213"/>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220"/>
                                        </p:tgtEl>
                                        <p:attrNameLst>
                                          <p:attrName>style.visibility</p:attrName>
                                        </p:attrNameLst>
                                      </p:cBhvr>
                                      <p:to>
                                        <p:strVal val="visible"/>
                                      </p:to>
                                    </p:set>
                                    <p:anim calcmode="lin" valueType="num">
                                      <p:cBhvr>
                                        <p:cTn id="97" dur="500" fill="hold"/>
                                        <p:tgtEl>
                                          <p:spTgt spid="220"/>
                                        </p:tgtEl>
                                        <p:attrNameLst>
                                          <p:attrName>ppt_w</p:attrName>
                                        </p:attrNameLst>
                                      </p:cBhvr>
                                      <p:tavLst>
                                        <p:tav tm="0">
                                          <p:val>
                                            <p:fltVal val="0"/>
                                          </p:val>
                                        </p:tav>
                                        <p:tav tm="100000">
                                          <p:val>
                                            <p:strVal val="#ppt_w"/>
                                          </p:val>
                                        </p:tav>
                                      </p:tavLst>
                                    </p:anim>
                                    <p:anim calcmode="lin" valueType="num">
                                      <p:cBhvr>
                                        <p:cTn id="98" dur="500" fill="hold"/>
                                        <p:tgtEl>
                                          <p:spTgt spid="220"/>
                                        </p:tgtEl>
                                        <p:attrNameLst>
                                          <p:attrName>ppt_h</p:attrName>
                                        </p:attrNameLst>
                                      </p:cBhvr>
                                      <p:tavLst>
                                        <p:tav tm="0">
                                          <p:val>
                                            <p:fltVal val="0"/>
                                          </p:val>
                                        </p:tav>
                                        <p:tav tm="100000">
                                          <p:val>
                                            <p:strVal val="#ppt_h"/>
                                          </p:val>
                                        </p:tav>
                                      </p:tavLst>
                                    </p:anim>
                                    <p:animEffect transition="in" filter="fade">
                                      <p:cBhvr>
                                        <p:cTn id="99" dur="500"/>
                                        <p:tgtEl>
                                          <p:spTgt spid="220"/>
                                        </p:tgtEl>
                                      </p:cBhvr>
                                    </p:animEffect>
                                  </p:childTnLst>
                                </p:cTn>
                              </p:par>
                            </p:childTnLst>
                          </p:cTn>
                        </p:par>
                        <p:par>
                          <p:cTn id="100" fill="hold">
                            <p:stCondLst>
                              <p:cond delay="11500"/>
                            </p:stCondLst>
                            <p:childTnLst>
                              <p:par>
                                <p:cTn id="101" presetID="2" presetClass="entr" presetSubtype="2" fill="hold" grpId="0" nodeType="afterEffect">
                                  <p:stCondLst>
                                    <p:cond delay="0"/>
                                  </p:stCondLst>
                                  <p:childTnLst>
                                    <p:set>
                                      <p:cBhvr>
                                        <p:cTn id="102" dur="1" fill="hold">
                                          <p:stCondLst>
                                            <p:cond delay="0"/>
                                          </p:stCondLst>
                                        </p:cTn>
                                        <p:tgtEl>
                                          <p:spTgt spid="221"/>
                                        </p:tgtEl>
                                        <p:attrNameLst>
                                          <p:attrName>style.visibility</p:attrName>
                                        </p:attrNameLst>
                                      </p:cBhvr>
                                      <p:to>
                                        <p:strVal val="visible"/>
                                      </p:to>
                                    </p:set>
                                    <p:anim calcmode="lin" valueType="num">
                                      <p:cBhvr additive="base">
                                        <p:cTn id="103" dur="500" fill="hold"/>
                                        <p:tgtEl>
                                          <p:spTgt spid="221"/>
                                        </p:tgtEl>
                                        <p:attrNameLst>
                                          <p:attrName>ppt_x</p:attrName>
                                        </p:attrNameLst>
                                      </p:cBhvr>
                                      <p:tavLst>
                                        <p:tav tm="0">
                                          <p:val>
                                            <p:strVal val="1+#ppt_w/2"/>
                                          </p:val>
                                        </p:tav>
                                        <p:tav tm="100000">
                                          <p:val>
                                            <p:strVal val="#ppt_x"/>
                                          </p:val>
                                        </p:tav>
                                      </p:tavLst>
                                    </p:anim>
                                    <p:anim calcmode="lin" valueType="num">
                                      <p:cBhvr additive="base">
                                        <p:cTn id="104" dur="500" fill="hold"/>
                                        <p:tgtEl>
                                          <p:spTgt spid="221"/>
                                        </p:tgtEl>
                                        <p:attrNameLst>
                                          <p:attrName>ppt_y</p:attrName>
                                        </p:attrNameLst>
                                      </p:cBhvr>
                                      <p:tavLst>
                                        <p:tav tm="0">
                                          <p:val>
                                            <p:strVal val="#ppt_y"/>
                                          </p:val>
                                        </p:tav>
                                        <p:tav tm="100000">
                                          <p:val>
                                            <p:strVal val="#ppt_y"/>
                                          </p:val>
                                        </p:tav>
                                      </p:tavLst>
                                    </p:anim>
                                  </p:childTnLst>
                                </p:cTn>
                              </p:par>
                            </p:childTnLst>
                          </p:cTn>
                        </p:par>
                        <p:par>
                          <p:cTn id="105" fill="hold">
                            <p:stCondLst>
                              <p:cond delay="12000"/>
                            </p:stCondLst>
                            <p:childTnLst>
                              <p:par>
                                <p:cTn id="106" presetID="2" presetClass="entr" presetSubtype="2" fill="hold" grpId="0" nodeType="afterEffect">
                                  <p:stCondLst>
                                    <p:cond delay="0"/>
                                  </p:stCondLst>
                                  <p:childTnLst>
                                    <p:set>
                                      <p:cBhvr>
                                        <p:cTn id="107" dur="1" fill="hold">
                                          <p:stCondLst>
                                            <p:cond delay="0"/>
                                          </p:stCondLst>
                                        </p:cTn>
                                        <p:tgtEl>
                                          <p:spTgt spid="222"/>
                                        </p:tgtEl>
                                        <p:attrNameLst>
                                          <p:attrName>style.visibility</p:attrName>
                                        </p:attrNameLst>
                                      </p:cBhvr>
                                      <p:to>
                                        <p:strVal val="visible"/>
                                      </p:to>
                                    </p:set>
                                    <p:anim calcmode="lin" valueType="num">
                                      <p:cBhvr additive="base">
                                        <p:cTn id="108" dur="500" fill="hold"/>
                                        <p:tgtEl>
                                          <p:spTgt spid="222"/>
                                        </p:tgtEl>
                                        <p:attrNameLst>
                                          <p:attrName>ppt_x</p:attrName>
                                        </p:attrNameLst>
                                      </p:cBhvr>
                                      <p:tavLst>
                                        <p:tav tm="0">
                                          <p:val>
                                            <p:strVal val="1+#ppt_w/2"/>
                                          </p:val>
                                        </p:tav>
                                        <p:tav tm="100000">
                                          <p:val>
                                            <p:strVal val="#ppt_x"/>
                                          </p:val>
                                        </p:tav>
                                      </p:tavLst>
                                    </p:anim>
                                    <p:anim calcmode="lin" valueType="num">
                                      <p:cBhvr additive="base">
                                        <p:cTn id="109" dur="500" fill="hold"/>
                                        <p:tgtEl>
                                          <p:spTgt spid="222"/>
                                        </p:tgtEl>
                                        <p:attrNameLst>
                                          <p:attrName>ppt_y</p:attrName>
                                        </p:attrNameLst>
                                      </p:cBhvr>
                                      <p:tavLst>
                                        <p:tav tm="0">
                                          <p:val>
                                            <p:strVal val="#ppt_y"/>
                                          </p:val>
                                        </p:tav>
                                        <p:tav tm="100000">
                                          <p:val>
                                            <p:strVal val="#ppt_y"/>
                                          </p:val>
                                        </p:tav>
                                      </p:tavLst>
                                    </p:anim>
                                  </p:childTnLst>
                                </p:cTn>
                              </p:par>
                            </p:childTnLst>
                          </p:cTn>
                        </p:par>
                        <p:par>
                          <p:cTn id="110" fill="hold">
                            <p:stCondLst>
                              <p:cond delay="12500"/>
                            </p:stCondLst>
                            <p:childTnLst>
                              <p:par>
                                <p:cTn id="111" presetID="42" presetClass="entr" presetSubtype="0" fill="hold" nodeType="afterEffect">
                                  <p:stCondLst>
                                    <p:cond delay="0"/>
                                  </p:stCondLst>
                                  <p:childTnLst>
                                    <p:set>
                                      <p:cBhvr>
                                        <p:cTn id="112" dur="1" fill="hold">
                                          <p:stCondLst>
                                            <p:cond delay="0"/>
                                          </p:stCondLst>
                                        </p:cTn>
                                        <p:tgtEl>
                                          <p:spTgt spid="223"/>
                                        </p:tgtEl>
                                        <p:attrNameLst>
                                          <p:attrName>style.visibility</p:attrName>
                                        </p:attrNameLst>
                                      </p:cBhvr>
                                      <p:to>
                                        <p:strVal val="visible"/>
                                      </p:to>
                                    </p:set>
                                    <p:animEffect transition="in" filter="fade">
                                      <p:cBhvr>
                                        <p:cTn id="113" dur="1000"/>
                                        <p:tgtEl>
                                          <p:spTgt spid="223"/>
                                        </p:tgtEl>
                                      </p:cBhvr>
                                    </p:animEffect>
                                    <p:anim calcmode="lin" valueType="num">
                                      <p:cBhvr>
                                        <p:cTn id="114" dur="1000" fill="hold"/>
                                        <p:tgtEl>
                                          <p:spTgt spid="223"/>
                                        </p:tgtEl>
                                        <p:attrNameLst>
                                          <p:attrName>ppt_x</p:attrName>
                                        </p:attrNameLst>
                                      </p:cBhvr>
                                      <p:tavLst>
                                        <p:tav tm="0">
                                          <p:val>
                                            <p:strVal val="#ppt_x"/>
                                          </p:val>
                                        </p:tav>
                                        <p:tav tm="100000">
                                          <p:val>
                                            <p:strVal val="#ppt_x"/>
                                          </p:val>
                                        </p:tav>
                                      </p:tavLst>
                                    </p:anim>
                                    <p:anim calcmode="lin" valueType="num">
                                      <p:cBhvr>
                                        <p:cTn id="115" dur="1000" fill="hold"/>
                                        <p:tgtEl>
                                          <p:spTgt spid="223"/>
                                        </p:tgtEl>
                                        <p:attrNameLst>
                                          <p:attrName>ppt_y</p:attrName>
                                        </p:attrNameLst>
                                      </p:cBhvr>
                                      <p:tavLst>
                                        <p:tav tm="0">
                                          <p:val>
                                            <p:strVal val="#ppt_y+.1"/>
                                          </p:val>
                                        </p:tav>
                                        <p:tav tm="100000">
                                          <p:val>
                                            <p:strVal val="#ppt_y"/>
                                          </p:val>
                                        </p:tav>
                                      </p:tavLst>
                                    </p:anim>
                                  </p:childTnLst>
                                </p:cTn>
                              </p:par>
                            </p:childTnLst>
                          </p:cTn>
                        </p:par>
                        <p:par>
                          <p:cTn id="116" fill="hold">
                            <p:stCondLst>
                              <p:cond delay="13500"/>
                            </p:stCondLst>
                            <p:childTnLst>
                              <p:par>
                                <p:cTn id="117" presetID="53" presetClass="entr" presetSubtype="16" fill="hold" grpId="0" nodeType="afterEffect">
                                  <p:stCondLst>
                                    <p:cond delay="0"/>
                                  </p:stCondLst>
                                  <p:childTnLst>
                                    <p:set>
                                      <p:cBhvr>
                                        <p:cTn id="118" dur="1" fill="hold">
                                          <p:stCondLst>
                                            <p:cond delay="0"/>
                                          </p:stCondLst>
                                        </p:cTn>
                                        <p:tgtEl>
                                          <p:spTgt spid="230"/>
                                        </p:tgtEl>
                                        <p:attrNameLst>
                                          <p:attrName>style.visibility</p:attrName>
                                        </p:attrNameLst>
                                      </p:cBhvr>
                                      <p:to>
                                        <p:strVal val="visible"/>
                                      </p:to>
                                    </p:set>
                                    <p:anim calcmode="lin" valueType="num">
                                      <p:cBhvr>
                                        <p:cTn id="119" dur="500" fill="hold"/>
                                        <p:tgtEl>
                                          <p:spTgt spid="230"/>
                                        </p:tgtEl>
                                        <p:attrNameLst>
                                          <p:attrName>ppt_w</p:attrName>
                                        </p:attrNameLst>
                                      </p:cBhvr>
                                      <p:tavLst>
                                        <p:tav tm="0">
                                          <p:val>
                                            <p:fltVal val="0"/>
                                          </p:val>
                                        </p:tav>
                                        <p:tav tm="100000">
                                          <p:val>
                                            <p:strVal val="#ppt_w"/>
                                          </p:val>
                                        </p:tav>
                                      </p:tavLst>
                                    </p:anim>
                                    <p:anim calcmode="lin" valueType="num">
                                      <p:cBhvr>
                                        <p:cTn id="120" dur="500" fill="hold"/>
                                        <p:tgtEl>
                                          <p:spTgt spid="230"/>
                                        </p:tgtEl>
                                        <p:attrNameLst>
                                          <p:attrName>ppt_h</p:attrName>
                                        </p:attrNameLst>
                                      </p:cBhvr>
                                      <p:tavLst>
                                        <p:tav tm="0">
                                          <p:val>
                                            <p:fltVal val="0"/>
                                          </p:val>
                                        </p:tav>
                                        <p:tav tm="100000">
                                          <p:val>
                                            <p:strVal val="#ppt_h"/>
                                          </p:val>
                                        </p:tav>
                                      </p:tavLst>
                                    </p:anim>
                                    <p:animEffect transition="in" filter="fade">
                                      <p:cBhvr>
                                        <p:cTn id="121" dur="500"/>
                                        <p:tgtEl>
                                          <p:spTgt spid="230"/>
                                        </p:tgtEl>
                                      </p:cBhvr>
                                    </p:animEffect>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231"/>
                                        </p:tgtEl>
                                        <p:attrNameLst>
                                          <p:attrName>style.visibility</p:attrName>
                                        </p:attrNameLst>
                                      </p:cBhvr>
                                      <p:to>
                                        <p:strVal val="visible"/>
                                      </p:to>
                                    </p:set>
                                    <p:anim calcmode="lin" valueType="num">
                                      <p:cBhvr additive="base">
                                        <p:cTn id="125" dur="500" fill="hold"/>
                                        <p:tgtEl>
                                          <p:spTgt spid="231"/>
                                        </p:tgtEl>
                                        <p:attrNameLst>
                                          <p:attrName>ppt_x</p:attrName>
                                        </p:attrNameLst>
                                      </p:cBhvr>
                                      <p:tavLst>
                                        <p:tav tm="0">
                                          <p:val>
                                            <p:strVal val="1+#ppt_w/2"/>
                                          </p:val>
                                        </p:tav>
                                        <p:tav tm="100000">
                                          <p:val>
                                            <p:strVal val="#ppt_x"/>
                                          </p:val>
                                        </p:tav>
                                      </p:tavLst>
                                    </p:anim>
                                    <p:anim calcmode="lin" valueType="num">
                                      <p:cBhvr additive="base">
                                        <p:cTn id="126" dur="500" fill="hold"/>
                                        <p:tgtEl>
                                          <p:spTgt spid="231"/>
                                        </p:tgtEl>
                                        <p:attrNameLst>
                                          <p:attrName>ppt_y</p:attrName>
                                        </p:attrNameLst>
                                      </p:cBhvr>
                                      <p:tavLst>
                                        <p:tav tm="0">
                                          <p:val>
                                            <p:strVal val="#ppt_y"/>
                                          </p:val>
                                        </p:tav>
                                        <p:tav tm="100000">
                                          <p:val>
                                            <p:strVal val="#ppt_y"/>
                                          </p:val>
                                        </p:tav>
                                      </p:tavLst>
                                    </p:anim>
                                  </p:childTnLst>
                                </p:cTn>
                              </p:par>
                            </p:childTnLst>
                          </p:cTn>
                        </p:par>
                        <p:par>
                          <p:cTn id="127" fill="hold">
                            <p:stCondLst>
                              <p:cond delay="14500"/>
                            </p:stCondLst>
                            <p:childTnLst>
                              <p:par>
                                <p:cTn id="128" presetID="2" presetClass="entr" presetSubtype="2" fill="hold" grpId="0" nodeType="afterEffect">
                                  <p:stCondLst>
                                    <p:cond delay="0"/>
                                  </p:stCondLst>
                                  <p:childTnLst>
                                    <p:set>
                                      <p:cBhvr>
                                        <p:cTn id="129" dur="1" fill="hold">
                                          <p:stCondLst>
                                            <p:cond delay="0"/>
                                          </p:stCondLst>
                                        </p:cTn>
                                        <p:tgtEl>
                                          <p:spTgt spid="232"/>
                                        </p:tgtEl>
                                        <p:attrNameLst>
                                          <p:attrName>style.visibility</p:attrName>
                                        </p:attrNameLst>
                                      </p:cBhvr>
                                      <p:to>
                                        <p:strVal val="visible"/>
                                      </p:to>
                                    </p:set>
                                    <p:anim calcmode="lin" valueType="num">
                                      <p:cBhvr additive="base">
                                        <p:cTn id="130" dur="500" fill="hold"/>
                                        <p:tgtEl>
                                          <p:spTgt spid="232"/>
                                        </p:tgtEl>
                                        <p:attrNameLst>
                                          <p:attrName>ppt_x</p:attrName>
                                        </p:attrNameLst>
                                      </p:cBhvr>
                                      <p:tavLst>
                                        <p:tav tm="0">
                                          <p:val>
                                            <p:strVal val="1+#ppt_w/2"/>
                                          </p:val>
                                        </p:tav>
                                        <p:tav tm="100000">
                                          <p:val>
                                            <p:strVal val="#ppt_x"/>
                                          </p:val>
                                        </p:tav>
                                      </p:tavLst>
                                    </p:anim>
                                    <p:anim calcmode="lin" valueType="num">
                                      <p:cBhvr additive="base">
                                        <p:cTn id="131" dur="500" fill="hold"/>
                                        <p:tgtEl>
                                          <p:spTgt spid="232"/>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42" presetClass="entr" presetSubtype="0" fill="hold" nodeType="afterEffect">
                                  <p:stCondLst>
                                    <p:cond delay="0"/>
                                  </p:stCondLst>
                                  <p:childTnLst>
                                    <p:set>
                                      <p:cBhvr>
                                        <p:cTn id="134" dur="1" fill="hold">
                                          <p:stCondLst>
                                            <p:cond delay="0"/>
                                          </p:stCondLst>
                                        </p:cTn>
                                        <p:tgtEl>
                                          <p:spTgt spid="233"/>
                                        </p:tgtEl>
                                        <p:attrNameLst>
                                          <p:attrName>style.visibility</p:attrName>
                                        </p:attrNameLst>
                                      </p:cBhvr>
                                      <p:to>
                                        <p:strVal val="visible"/>
                                      </p:to>
                                    </p:set>
                                    <p:animEffect transition="in" filter="fade">
                                      <p:cBhvr>
                                        <p:cTn id="135" dur="1000"/>
                                        <p:tgtEl>
                                          <p:spTgt spid="233"/>
                                        </p:tgtEl>
                                      </p:cBhvr>
                                    </p:animEffect>
                                    <p:anim calcmode="lin" valueType="num">
                                      <p:cBhvr>
                                        <p:cTn id="136" dur="1000" fill="hold"/>
                                        <p:tgtEl>
                                          <p:spTgt spid="233"/>
                                        </p:tgtEl>
                                        <p:attrNameLst>
                                          <p:attrName>ppt_x</p:attrName>
                                        </p:attrNameLst>
                                      </p:cBhvr>
                                      <p:tavLst>
                                        <p:tav tm="0">
                                          <p:val>
                                            <p:strVal val="#ppt_x"/>
                                          </p:val>
                                        </p:tav>
                                        <p:tav tm="100000">
                                          <p:val>
                                            <p:strVal val="#ppt_x"/>
                                          </p:val>
                                        </p:tav>
                                      </p:tavLst>
                                    </p:anim>
                                    <p:anim calcmode="lin" valueType="num">
                                      <p:cBhvr>
                                        <p:cTn id="137" dur="1000" fill="hold"/>
                                        <p:tgtEl>
                                          <p:spTgt spid="233"/>
                                        </p:tgtEl>
                                        <p:attrNameLst>
                                          <p:attrName>ppt_y</p:attrName>
                                        </p:attrNameLst>
                                      </p:cBhvr>
                                      <p:tavLst>
                                        <p:tav tm="0">
                                          <p:val>
                                            <p:strVal val="#ppt_y+.1"/>
                                          </p:val>
                                        </p:tav>
                                        <p:tav tm="100000">
                                          <p:val>
                                            <p:strVal val="#ppt_y"/>
                                          </p:val>
                                        </p:tav>
                                      </p:tavLst>
                                    </p:anim>
                                  </p:childTnLst>
                                </p:cTn>
                              </p:par>
                            </p:childTnLst>
                          </p:cTn>
                        </p:par>
                        <p:par>
                          <p:cTn id="138" fill="hold">
                            <p:stCondLst>
                              <p:cond delay="16000"/>
                            </p:stCondLst>
                            <p:childTnLst>
                              <p:par>
                                <p:cTn id="139" presetID="53" presetClass="entr" presetSubtype="16" fill="hold" grpId="0" nodeType="afterEffect">
                                  <p:stCondLst>
                                    <p:cond delay="0"/>
                                  </p:stCondLst>
                                  <p:childTnLst>
                                    <p:set>
                                      <p:cBhvr>
                                        <p:cTn id="140" dur="1" fill="hold">
                                          <p:stCondLst>
                                            <p:cond delay="0"/>
                                          </p:stCondLst>
                                        </p:cTn>
                                        <p:tgtEl>
                                          <p:spTgt spid="240"/>
                                        </p:tgtEl>
                                        <p:attrNameLst>
                                          <p:attrName>style.visibility</p:attrName>
                                        </p:attrNameLst>
                                      </p:cBhvr>
                                      <p:to>
                                        <p:strVal val="visible"/>
                                      </p:to>
                                    </p:set>
                                    <p:anim calcmode="lin" valueType="num">
                                      <p:cBhvr>
                                        <p:cTn id="141" dur="500" fill="hold"/>
                                        <p:tgtEl>
                                          <p:spTgt spid="240"/>
                                        </p:tgtEl>
                                        <p:attrNameLst>
                                          <p:attrName>ppt_w</p:attrName>
                                        </p:attrNameLst>
                                      </p:cBhvr>
                                      <p:tavLst>
                                        <p:tav tm="0">
                                          <p:val>
                                            <p:fltVal val="0"/>
                                          </p:val>
                                        </p:tav>
                                        <p:tav tm="100000">
                                          <p:val>
                                            <p:strVal val="#ppt_w"/>
                                          </p:val>
                                        </p:tav>
                                      </p:tavLst>
                                    </p:anim>
                                    <p:anim calcmode="lin" valueType="num">
                                      <p:cBhvr>
                                        <p:cTn id="142" dur="500" fill="hold"/>
                                        <p:tgtEl>
                                          <p:spTgt spid="240"/>
                                        </p:tgtEl>
                                        <p:attrNameLst>
                                          <p:attrName>ppt_h</p:attrName>
                                        </p:attrNameLst>
                                      </p:cBhvr>
                                      <p:tavLst>
                                        <p:tav tm="0">
                                          <p:val>
                                            <p:fltVal val="0"/>
                                          </p:val>
                                        </p:tav>
                                        <p:tav tm="100000">
                                          <p:val>
                                            <p:strVal val="#ppt_h"/>
                                          </p:val>
                                        </p:tav>
                                      </p:tavLst>
                                    </p:anim>
                                    <p:animEffect transition="in" filter="fade">
                                      <p:cBhvr>
                                        <p:cTn id="143" dur="500"/>
                                        <p:tgtEl>
                                          <p:spTgt spid="240"/>
                                        </p:tgtEl>
                                      </p:cBhvr>
                                    </p:animEffect>
                                  </p:childTnLst>
                                </p:cTn>
                              </p:par>
                            </p:childTnLst>
                          </p:cTn>
                        </p:par>
                        <p:par>
                          <p:cTn id="144" fill="hold">
                            <p:stCondLst>
                              <p:cond delay="16500"/>
                            </p:stCondLst>
                            <p:childTnLst>
                              <p:par>
                                <p:cTn id="145" presetID="2" presetClass="entr" presetSubtype="2" fill="hold" grpId="0" nodeType="afterEffect">
                                  <p:stCondLst>
                                    <p:cond delay="0"/>
                                  </p:stCondLst>
                                  <p:childTnLst>
                                    <p:set>
                                      <p:cBhvr>
                                        <p:cTn id="146" dur="1" fill="hold">
                                          <p:stCondLst>
                                            <p:cond delay="0"/>
                                          </p:stCondLst>
                                        </p:cTn>
                                        <p:tgtEl>
                                          <p:spTgt spid="241"/>
                                        </p:tgtEl>
                                        <p:attrNameLst>
                                          <p:attrName>style.visibility</p:attrName>
                                        </p:attrNameLst>
                                      </p:cBhvr>
                                      <p:to>
                                        <p:strVal val="visible"/>
                                      </p:to>
                                    </p:set>
                                    <p:anim calcmode="lin" valueType="num">
                                      <p:cBhvr additive="base">
                                        <p:cTn id="147" dur="500" fill="hold"/>
                                        <p:tgtEl>
                                          <p:spTgt spid="241"/>
                                        </p:tgtEl>
                                        <p:attrNameLst>
                                          <p:attrName>ppt_x</p:attrName>
                                        </p:attrNameLst>
                                      </p:cBhvr>
                                      <p:tavLst>
                                        <p:tav tm="0">
                                          <p:val>
                                            <p:strVal val="1+#ppt_w/2"/>
                                          </p:val>
                                        </p:tav>
                                        <p:tav tm="100000">
                                          <p:val>
                                            <p:strVal val="#ppt_x"/>
                                          </p:val>
                                        </p:tav>
                                      </p:tavLst>
                                    </p:anim>
                                    <p:anim calcmode="lin" valueType="num">
                                      <p:cBhvr additive="base">
                                        <p:cTn id="148" dur="500" fill="hold"/>
                                        <p:tgtEl>
                                          <p:spTgt spid="241"/>
                                        </p:tgtEl>
                                        <p:attrNameLst>
                                          <p:attrName>ppt_y</p:attrName>
                                        </p:attrNameLst>
                                      </p:cBhvr>
                                      <p:tavLst>
                                        <p:tav tm="0">
                                          <p:val>
                                            <p:strVal val="#ppt_y"/>
                                          </p:val>
                                        </p:tav>
                                        <p:tav tm="100000">
                                          <p:val>
                                            <p:strVal val="#ppt_y"/>
                                          </p:val>
                                        </p:tav>
                                      </p:tavLst>
                                    </p:anim>
                                  </p:childTnLst>
                                </p:cTn>
                              </p:par>
                            </p:childTnLst>
                          </p:cTn>
                        </p:par>
                        <p:par>
                          <p:cTn id="149" fill="hold">
                            <p:stCondLst>
                              <p:cond delay="17000"/>
                            </p:stCondLst>
                            <p:childTnLst>
                              <p:par>
                                <p:cTn id="150" presetID="2" presetClass="entr" presetSubtype="2" fill="hold" grpId="0" nodeType="afterEffect">
                                  <p:stCondLst>
                                    <p:cond delay="0"/>
                                  </p:stCondLst>
                                  <p:childTnLst>
                                    <p:set>
                                      <p:cBhvr>
                                        <p:cTn id="151" dur="1" fill="hold">
                                          <p:stCondLst>
                                            <p:cond delay="0"/>
                                          </p:stCondLst>
                                        </p:cTn>
                                        <p:tgtEl>
                                          <p:spTgt spid="242"/>
                                        </p:tgtEl>
                                        <p:attrNameLst>
                                          <p:attrName>style.visibility</p:attrName>
                                        </p:attrNameLst>
                                      </p:cBhvr>
                                      <p:to>
                                        <p:strVal val="visible"/>
                                      </p:to>
                                    </p:set>
                                    <p:anim calcmode="lin" valueType="num">
                                      <p:cBhvr additive="base">
                                        <p:cTn id="152" dur="500" fill="hold"/>
                                        <p:tgtEl>
                                          <p:spTgt spid="242"/>
                                        </p:tgtEl>
                                        <p:attrNameLst>
                                          <p:attrName>ppt_x</p:attrName>
                                        </p:attrNameLst>
                                      </p:cBhvr>
                                      <p:tavLst>
                                        <p:tav tm="0">
                                          <p:val>
                                            <p:strVal val="1+#ppt_w/2"/>
                                          </p:val>
                                        </p:tav>
                                        <p:tav tm="100000">
                                          <p:val>
                                            <p:strVal val="#ppt_x"/>
                                          </p:val>
                                        </p:tav>
                                      </p:tavLst>
                                    </p:anim>
                                    <p:anim calcmode="lin" valueType="num">
                                      <p:cBhvr additive="base">
                                        <p:cTn id="153" dur="500" fill="hold"/>
                                        <p:tgtEl>
                                          <p:spTgt spid="242"/>
                                        </p:tgtEl>
                                        <p:attrNameLst>
                                          <p:attrName>ppt_y</p:attrName>
                                        </p:attrNameLst>
                                      </p:cBhvr>
                                      <p:tavLst>
                                        <p:tav tm="0">
                                          <p:val>
                                            <p:strVal val="#ppt_y"/>
                                          </p:val>
                                        </p:tav>
                                        <p:tav tm="100000">
                                          <p:val>
                                            <p:strVal val="#ppt_y"/>
                                          </p:val>
                                        </p:tav>
                                      </p:tavLst>
                                    </p:anim>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259"/>
                                        </p:tgtEl>
                                        <p:attrNameLst>
                                          <p:attrName>style.visibility</p:attrName>
                                        </p:attrNameLst>
                                      </p:cBhvr>
                                      <p:to>
                                        <p:strVal val="visible"/>
                                      </p:to>
                                    </p:set>
                                    <p:animEffect transition="in" filter="fade">
                                      <p:cBhvr>
                                        <p:cTn id="157" dur="125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P spid="200" grpId="0"/>
      <p:bldP spid="201" grpId="0"/>
      <p:bldP spid="202" grpId="0"/>
      <p:bldP spid="210" grpId="0"/>
      <p:bldP spid="211" grpId="0"/>
      <p:bldP spid="212" grpId="0"/>
      <p:bldP spid="220" grpId="0"/>
      <p:bldP spid="221" grpId="0"/>
      <p:bldP spid="222" grpId="0"/>
      <p:bldP spid="230" grpId="0"/>
      <p:bldP spid="231" grpId="0"/>
      <p:bldP spid="232" grpId="0"/>
      <p:bldP spid="240" grpId="0"/>
      <p:bldP spid="241" grpId="0"/>
      <p:bldP spid="242" grpId="0"/>
      <p:bldP spid="250" grpId="0"/>
      <p:bldP spid="257" grpId="0"/>
      <p:bldP spid="258" grpId="0" animBg="1"/>
      <p:bldP spid="2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26</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99673" y="233616"/>
            <a:ext cx="288032" cy="2448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cxnSp>
        <p:nvCxnSpPr>
          <p:cNvPr id="110" name="直接箭头连接符 109"/>
          <p:cNvCxnSpPr/>
          <p:nvPr/>
        </p:nvCxnSpPr>
        <p:spPr>
          <a:xfrm>
            <a:off x="1846227" y="3547075"/>
            <a:ext cx="8859872"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567317" y="3133946"/>
            <a:ext cx="741300" cy="710565"/>
            <a:chOff x="6739481" y="3489229"/>
            <a:chExt cx="741300" cy="710565"/>
          </a:xfrm>
        </p:grpSpPr>
        <p:grpSp>
          <p:nvGrpSpPr>
            <p:cNvPr id="111" name="组合 110"/>
            <p:cNvGrpSpPr/>
            <p:nvPr/>
          </p:nvGrpSpPr>
          <p:grpSpPr>
            <a:xfrm>
              <a:off x="6769077" y="3515131"/>
              <a:ext cx="685920" cy="657897"/>
              <a:chOff x="8242300" y="5316537"/>
              <a:chExt cx="415926" cy="419100"/>
            </a:xfrm>
          </p:grpSpPr>
          <p:sp>
            <p:nvSpPr>
              <p:cNvPr id="112" name="Freeform 96"/>
              <p:cNvSpPr/>
              <p:nvPr/>
            </p:nvSpPr>
            <p:spPr bwMode="auto">
              <a:xfrm>
                <a:off x="8301038" y="5316537"/>
                <a:ext cx="357188" cy="357187"/>
              </a:xfrm>
              <a:custGeom>
                <a:avLst/>
                <a:gdLst>
                  <a:gd name="T0" fmla="*/ 0 w 146"/>
                  <a:gd name="T1" fmla="*/ 26 h 146"/>
                  <a:gd name="T2" fmla="*/ 3 w 146"/>
                  <a:gd name="T3" fmla="*/ 24 h 146"/>
                  <a:gd name="T4" fmla="*/ 9 w 146"/>
                  <a:gd name="T5" fmla="*/ 18 h 146"/>
                  <a:gd name="T6" fmla="*/ 14 w 146"/>
                  <a:gd name="T7" fmla="*/ 15 h 146"/>
                  <a:gd name="T8" fmla="*/ 20 w 146"/>
                  <a:gd name="T9" fmla="*/ 11 h 146"/>
                  <a:gd name="T10" fmla="*/ 36 w 146"/>
                  <a:gd name="T11" fmla="*/ 4 h 146"/>
                  <a:gd name="T12" fmla="*/ 56 w 146"/>
                  <a:gd name="T13" fmla="*/ 1 h 146"/>
                  <a:gd name="T14" fmla="*/ 78 w 146"/>
                  <a:gd name="T15" fmla="*/ 2 h 146"/>
                  <a:gd name="T16" fmla="*/ 101 w 146"/>
                  <a:gd name="T17" fmla="*/ 10 h 146"/>
                  <a:gd name="T18" fmla="*/ 121 w 146"/>
                  <a:gd name="T19" fmla="*/ 25 h 146"/>
                  <a:gd name="T20" fmla="*/ 136 w 146"/>
                  <a:gd name="T21" fmla="*/ 45 h 146"/>
                  <a:gd name="T22" fmla="*/ 144 w 146"/>
                  <a:gd name="T23" fmla="*/ 68 h 146"/>
                  <a:gd name="T24" fmla="*/ 146 w 146"/>
                  <a:gd name="T25" fmla="*/ 91 h 146"/>
                  <a:gd name="T26" fmla="*/ 142 w 146"/>
                  <a:gd name="T27" fmla="*/ 111 h 146"/>
                  <a:gd name="T28" fmla="*/ 135 w 146"/>
                  <a:gd name="T29" fmla="*/ 126 h 146"/>
                  <a:gd name="T30" fmla="*/ 132 w 146"/>
                  <a:gd name="T31" fmla="*/ 132 h 146"/>
                  <a:gd name="T32" fmla="*/ 128 w 146"/>
                  <a:gd name="T33" fmla="*/ 137 h 146"/>
                  <a:gd name="T34" fmla="*/ 122 w 146"/>
                  <a:gd name="T35" fmla="*/ 144 h 146"/>
                  <a:gd name="T36" fmla="*/ 120 w 146"/>
                  <a:gd name="T37" fmla="*/ 146 h 146"/>
                  <a:gd name="T38" fmla="*/ 122 w 146"/>
                  <a:gd name="T39" fmla="*/ 144 h 146"/>
                  <a:gd name="T40" fmla="*/ 128 w 146"/>
                  <a:gd name="T41" fmla="*/ 137 h 146"/>
                  <a:gd name="T42" fmla="*/ 131 w 146"/>
                  <a:gd name="T43" fmla="*/ 132 h 146"/>
                  <a:gd name="T44" fmla="*/ 135 w 146"/>
                  <a:gd name="T45" fmla="*/ 126 h 146"/>
                  <a:gd name="T46" fmla="*/ 141 w 146"/>
                  <a:gd name="T47" fmla="*/ 110 h 146"/>
                  <a:gd name="T48" fmla="*/ 144 w 146"/>
                  <a:gd name="T49" fmla="*/ 91 h 146"/>
                  <a:gd name="T50" fmla="*/ 143 w 146"/>
                  <a:gd name="T51" fmla="*/ 68 h 146"/>
                  <a:gd name="T52" fmla="*/ 134 w 146"/>
                  <a:gd name="T53" fmla="*/ 46 h 146"/>
                  <a:gd name="T54" fmla="*/ 120 w 146"/>
                  <a:gd name="T55" fmla="*/ 26 h 146"/>
                  <a:gd name="T56" fmla="*/ 100 w 146"/>
                  <a:gd name="T57" fmla="*/ 12 h 146"/>
                  <a:gd name="T58" fmla="*/ 78 w 146"/>
                  <a:gd name="T59" fmla="*/ 4 h 146"/>
                  <a:gd name="T60" fmla="*/ 56 w 146"/>
                  <a:gd name="T61" fmla="*/ 2 h 146"/>
                  <a:gd name="T62" fmla="*/ 36 w 146"/>
                  <a:gd name="T63" fmla="*/ 5 h 146"/>
                  <a:gd name="T64" fmla="*/ 20 w 146"/>
                  <a:gd name="T65" fmla="*/ 11 h 146"/>
                  <a:gd name="T66" fmla="*/ 14 w 146"/>
                  <a:gd name="T67" fmla="*/ 15 h 146"/>
                  <a:gd name="T68" fmla="*/ 9 w 146"/>
                  <a:gd name="T69" fmla="*/ 18 h 146"/>
                  <a:gd name="T70" fmla="*/ 3 w 146"/>
                  <a:gd name="T71" fmla="*/ 24 h 146"/>
                  <a:gd name="T72" fmla="*/ 0 w 146"/>
                  <a:gd name="T73"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0" y="26"/>
                    </a:moveTo>
                    <a:cubicBezTo>
                      <a:pt x="0" y="26"/>
                      <a:pt x="1" y="25"/>
                      <a:pt x="3" y="24"/>
                    </a:cubicBezTo>
                    <a:cubicBezTo>
                      <a:pt x="4" y="23"/>
                      <a:pt x="6" y="20"/>
                      <a:pt x="9" y="18"/>
                    </a:cubicBezTo>
                    <a:cubicBezTo>
                      <a:pt x="10" y="17"/>
                      <a:pt x="12" y="16"/>
                      <a:pt x="14" y="15"/>
                    </a:cubicBezTo>
                    <a:cubicBezTo>
                      <a:pt x="16" y="14"/>
                      <a:pt x="18" y="12"/>
                      <a:pt x="20" y="11"/>
                    </a:cubicBezTo>
                    <a:cubicBezTo>
                      <a:pt x="24" y="8"/>
                      <a:pt x="30" y="6"/>
                      <a:pt x="36" y="4"/>
                    </a:cubicBezTo>
                    <a:cubicBezTo>
                      <a:pt x="42" y="3"/>
                      <a:pt x="48" y="1"/>
                      <a:pt x="56" y="1"/>
                    </a:cubicBezTo>
                    <a:cubicBezTo>
                      <a:pt x="63" y="0"/>
                      <a:pt x="70" y="1"/>
                      <a:pt x="78" y="2"/>
                    </a:cubicBezTo>
                    <a:cubicBezTo>
                      <a:pt x="86" y="4"/>
                      <a:pt x="93" y="7"/>
                      <a:pt x="101" y="10"/>
                    </a:cubicBezTo>
                    <a:cubicBezTo>
                      <a:pt x="108" y="14"/>
                      <a:pt x="115" y="19"/>
                      <a:pt x="121" y="25"/>
                    </a:cubicBezTo>
                    <a:cubicBezTo>
                      <a:pt x="127" y="31"/>
                      <a:pt x="132" y="38"/>
                      <a:pt x="136" y="45"/>
                    </a:cubicBezTo>
                    <a:cubicBezTo>
                      <a:pt x="140" y="53"/>
                      <a:pt x="142" y="60"/>
                      <a:pt x="144" y="68"/>
                    </a:cubicBezTo>
                    <a:cubicBezTo>
                      <a:pt x="145" y="76"/>
                      <a:pt x="146" y="83"/>
                      <a:pt x="146" y="91"/>
                    </a:cubicBezTo>
                    <a:cubicBezTo>
                      <a:pt x="145" y="98"/>
                      <a:pt x="144" y="105"/>
                      <a:pt x="142" y="111"/>
                    </a:cubicBezTo>
                    <a:cubicBezTo>
                      <a:pt x="140" y="117"/>
                      <a:pt x="138" y="122"/>
                      <a:pt x="135" y="126"/>
                    </a:cubicBezTo>
                    <a:cubicBezTo>
                      <a:pt x="134" y="129"/>
                      <a:pt x="133" y="131"/>
                      <a:pt x="132" y="132"/>
                    </a:cubicBezTo>
                    <a:cubicBezTo>
                      <a:pt x="130" y="134"/>
                      <a:pt x="129" y="136"/>
                      <a:pt x="128" y="137"/>
                    </a:cubicBezTo>
                    <a:cubicBezTo>
                      <a:pt x="126" y="140"/>
                      <a:pt x="124" y="142"/>
                      <a:pt x="122" y="144"/>
                    </a:cubicBezTo>
                    <a:cubicBezTo>
                      <a:pt x="121" y="145"/>
                      <a:pt x="120" y="146"/>
                      <a:pt x="120" y="146"/>
                    </a:cubicBezTo>
                    <a:cubicBezTo>
                      <a:pt x="120" y="146"/>
                      <a:pt x="121" y="145"/>
                      <a:pt x="122" y="144"/>
                    </a:cubicBezTo>
                    <a:cubicBezTo>
                      <a:pt x="124" y="142"/>
                      <a:pt x="126" y="140"/>
                      <a:pt x="128" y="137"/>
                    </a:cubicBezTo>
                    <a:cubicBezTo>
                      <a:pt x="129" y="136"/>
                      <a:pt x="130" y="134"/>
                      <a:pt x="131" y="132"/>
                    </a:cubicBezTo>
                    <a:cubicBezTo>
                      <a:pt x="132" y="130"/>
                      <a:pt x="133" y="128"/>
                      <a:pt x="135" y="126"/>
                    </a:cubicBezTo>
                    <a:cubicBezTo>
                      <a:pt x="137" y="122"/>
                      <a:pt x="139" y="116"/>
                      <a:pt x="141" y="110"/>
                    </a:cubicBezTo>
                    <a:cubicBezTo>
                      <a:pt x="143" y="104"/>
                      <a:pt x="144" y="98"/>
                      <a:pt x="144" y="91"/>
                    </a:cubicBezTo>
                    <a:cubicBezTo>
                      <a:pt x="145" y="84"/>
                      <a:pt x="144" y="76"/>
                      <a:pt x="143" y="68"/>
                    </a:cubicBezTo>
                    <a:cubicBezTo>
                      <a:pt x="141" y="61"/>
                      <a:pt x="138" y="53"/>
                      <a:pt x="134" y="46"/>
                    </a:cubicBezTo>
                    <a:cubicBezTo>
                      <a:pt x="131" y="39"/>
                      <a:pt x="126" y="32"/>
                      <a:pt x="120" y="26"/>
                    </a:cubicBezTo>
                    <a:cubicBezTo>
                      <a:pt x="114" y="21"/>
                      <a:pt x="107" y="16"/>
                      <a:pt x="100" y="12"/>
                    </a:cubicBezTo>
                    <a:cubicBezTo>
                      <a:pt x="93" y="8"/>
                      <a:pt x="85" y="5"/>
                      <a:pt x="78" y="4"/>
                    </a:cubicBezTo>
                    <a:cubicBezTo>
                      <a:pt x="70" y="2"/>
                      <a:pt x="63" y="1"/>
                      <a:pt x="56" y="2"/>
                    </a:cubicBezTo>
                    <a:cubicBezTo>
                      <a:pt x="48" y="2"/>
                      <a:pt x="42" y="3"/>
                      <a:pt x="36" y="5"/>
                    </a:cubicBezTo>
                    <a:cubicBezTo>
                      <a:pt x="30" y="7"/>
                      <a:pt x="25" y="9"/>
                      <a:pt x="20" y="11"/>
                    </a:cubicBezTo>
                    <a:cubicBezTo>
                      <a:pt x="18" y="13"/>
                      <a:pt x="16" y="14"/>
                      <a:pt x="14" y="15"/>
                    </a:cubicBezTo>
                    <a:cubicBezTo>
                      <a:pt x="12" y="16"/>
                      <a:pt x="11" y="17"/>
                      <a:pt x="9" y="18"/>
                    </a:cubicBezTo>
                    <a:cubicBezTo>
                      <a:pt x="6" y="20"/>
                      <a:pt x="4" y="23"/>
                      <a:pt x="3" y="24"/>
                    </a:cubicBezTo>
                    <a:cubicBezTo>
                      <a:pt x="1" y="25"/>
                      <a:pt x="0" y="2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 name="Freeform 97"/>
              <p:cNvSpPr/>
              <p:nvPr/>
            </p:nvSpPr>
            <p:spPr bwMode="auto">
              <a:xfrm>
                <a:off x="8242300" y="5378450"/>
                <a:ext cx="357188" cy="357187"/>
              </a:xfrm>
              <a:custGeom>
                <a:avLst/>
                <a:gdLst>
                  <a:gd name="T0" fmla="*/ 25 w 146"/>
                  <a:gd name="T1" fmla="*/ 121 h 146"/>
                  <a:gd name="T2" fmla="*/ 0 w 146"/>
                  <a:gd name="T3" fmla="*/ 61 h 146"/>
                  <a:gd name="T4" fmla="*/ 25 w 146"/>
                  <a:gd name="T5" fmla="*/ 0 h 146"/>
                  <a:gd name="T6" fmla="*/ 26 w 146"/>
                  <a:gd name="T7" fmla="*/ 1 h 146"/>
                  <a:gd name="T8" fmla="*/ 1 w 146"/>
                  <a:gd name="T9" fmla="*/ 61 h 146"/>
                  <a:gd name="T10" fmla="*/ 26 w 146"/>
                  <a:gd name="T11" fmla="*/ 120 h 146"/>
                  <a:gd name="T12" fmla="*/ 85 w 146"/>
                  <a:gd name="T13" fmla="*/ 145 h 146"/>
                  <a:gd name="T14" fmla="*/ 145 w 146"/>
                  <a:gd name="T15" fmla="*/ 120 h 146"/>
                  <a:gd name="T16" fmla="*/ 145 w 146"/>
                  <a:gd name="T17" fmla="*/ 120 h 146"/>
                  <a:gd name="T18" fmla="*/ 146 w 146"/>
                  <a:gd name="T19" fmla="*/ 121 h 146"/>
                  <a:gd name="T20" fmla="*/ 85 w 146"/>
                  <a:gd name="T21" fmla="*/ 146 h 146"/>
                  <a:gd name="T22" fmla="*/ 25 w 146"/>
                  <a:gd name="T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25" y="121"/>
                    </a:moveTo>
                    <a:cubicBezTo>
                      <a:pt x="8" y="105"/>
                      <a:pt x="0" y="83"/>
                      <a:pt x="0" y="61"/>
                    </a:cubicBezTo>
                    <a:cubicBezTo>
                      <a:pt x="0" y="39"/>
                      <a:pt x="8" y="17"/>
                      <a:pt x="25" y="0"/>
                    </a:cubicBezTo>
                    <a:cubicBezTo>
                      <a:pt x="26" y="1"/>
                      <a:pt x="26" y="1"/>
                      <a:pt x="26" y="1"/>
                    </a:cubicBezTo>
                    <a:cubicBezTo>
                      <a:pt x="9" y="18"/>
                      <a:pt x="1" y="39"/>
                      <a:pt x="1" y="61"/>
                    </a:cubicBezTo>
                    <a:cubicBezTo>
                      <a:pt x="1" y="82"/>
                      <a:pt x="9" y="104"/>
                      <a:pt x="26" y="120"/>
                    </a:cubicBezTo>
                    <a:cubicBezTo>
                      <a:pt x="42" y="136"/>
                      <a:pt x="64" y="145"/>
                      <a:pt x="85" y="145"/>
                    </a:cubicBezTo>
                    <a:cubicBezTo>
                      <a:pt x="107" y="145"/>
                      <a:pt x="128" y="137"/>
                      <a:pt x="145" y="120"/>
                    </a:cubicBezTo>
                    <a:cubicBezTo>
                      <a:pt x="145" y="120"/>
                      <a:pt x="145" y="120"/>
                      <a:pt x="145" y="120"/>
                    </a:cubicBezTo>
                    <a:cubicBezTo>
                      <a:pt x="146" y="121"/>
                      <a:pt x="146" y="121"/>
                      <a:pt x="146" y="121"/>
                    </a:cubicBezTo>
                    <a:cubicBezTo>
                      <a:pt x="129" y="138"/>
                      <a:pt x="107" y="146"/>
                      <a:pt x="85" y="146"/>
                    </a:cubicBezTo>
                    <a:cubicBezTo>
                      <a:pt x="63" y="146"/>
                      <a:pt x="41" y="138"/>
                      <a:pt x="25" y="121"/>
                    </a:cubicBezTo>
                    <a:close/>
                  </a:path>
                </a:pathLst>
              </a:custGeom>
              <a:solidFill>
                <a:srgbClr val="B1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4" name="组合 113"/>
            <p:cNvGrpSpPr/>
            <p:nvPr/>
          </p:nvGrpSpPr>
          <p:grpSpPr>
            <a:xfrm>
              <a:off x="6739481" y="3489229"/>
              <a:ext cx="741300" cy="710565"/>
              <a:chOff x="1793493" y="3299895"/>
              <a:chExt cx="454025" cy="457200"/>
            </a:xfrm>
          </p:grpSpPr>
          <p:sp>
            <p:nvSpPr>
              <p:cNvPr id="115" name="Oval 93"/>
              <p:cNvSpPr>
                <a:spLocks noChangeArrowheads="1"/>
              </p:cNvSpPr>
              <p:nvPr/>
            </p:nvSpPr>
            <p:spPr bwMode="auto">
              <a:xfrm rot="10800000">
                <a:off x="1821274" y="3329264"/>
                <a:ext cx="398462" cy="398462"/>
              </a:xfrm>
              <a:prstGeom prst="ellipse">
                <a:avLst/>
              </a:prstGeom>
              <a:solidFill>
                <a:srgbClr val="6A6D7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94"/>
              <p:cNvSpPr/>
              <p:nvPr/>
            </p:nvSpPr>
            <p:spPr bwMode="auto">
              <a:xfrm>
                <a:off x="1793493" y="3299895"/>
                <a:ext cx="454025" cy="457200"/>
              </a:xfrm>
              <a:custGeom>
                <a:avLst/>
                <a:gdLst>
                  <a:gd name="T0" fmla="*/ 153 w 186"/>
                  <a:gd name="T1" fmla="*/ 154 h 187"/>
                  <a:gd name="T2" fmla="*/ 33 w 186"/>
                  <a:gd name="T3" fmla="*/ 154 h 187"/>
                  <a:gd name="T4" fmla="*/ 33 w 186"/>
                  <a:gd name="T5" fmla="*/ 34 h 187"/>
                  <a:gd name="T6" fmla="*/ 153 w 186"/>
                  <a:gd name="T7" fmla="*/ 34 h 187"/>
                  <a:gd name="T8" fmla="*/ 153 w 186"/>
                  <a:gd name="T9" fmla="*/ 154 h 187"/>
                </a:gdLst>
                <a:ahLst/>
                <a:cxnLst>
                  <a:cxn ang="0">
                    <a:pos x="T0" y="T1"/>
                  </a:cxn>
                  <a:cxn ang="0">
                    <a:pos x="T2" y="T3"/>
                  </a:cxn>
                  <a:cxn ang="0">
                    <a:pos x="T4" y="T5"/>
                  </a:cxn>
                  <a:cxn ang="0">
                    <a:pos x="T6" y="T7"/>
                  </a:cxn>
                  <a:cxn ang="0">
                    <a:pos x="T8" y="T9"/>
                  </a:cxn>
                </a:cxnLst>
                <a:rect l="0" t="0" r="r" b="b"/>
                <a:pathLst>
                  <a:path w="186" h="187">
                    <a:moveTo>
                      <a:pt x="153" y="154"/>
                    </a:moveTo>
                    <a:cubicBezTo>
                      <a:pt x="120" y="187"/>
                      <a:pt x="66" y="187"/>
                      <a:pt x="33" y="154"/>
                    </a:cubicBezTo>
                    <a:cubicBezTo>
                      <a:pt x="0" y="120"/>
                      <a:pt x="0" y="67"/>
                      <a:pt x="33" y="34"/>
                    </a:cubicBezTo>
                    <a:cubicBezTo>
                      <a:pt x="66" y="0"/>
                      <a:pt x="120" y="0"/>
                      <a:pt x="153" y="34"/>
                    </a:cubicBezTo>
                    <a:cubicBezTo>
                      <a:pt x="186" y="67"/>
                      <a:pt x="186" y="120"/>
                      <a:pt x="153" y="154"/>
                    </a:cubicBezTo>
                    <a:close/>
                  </a:path>
                </a:pathLst>
              </a:custGeom>
              <a:gradFill flip="none" rotWithShape="1">
                <a:gsLst>
                  <a:gs pos="50000">
                    <a:schemeClr val="accent1">
                      <a:lumMod val="5000"/>
                      <a:lumOff val="95000"/>
                    </a:schemeClr>
                  </a:gs>
                  <a:gs pos="100000">
                    <a:schemeClr val="bg1">
                      <a:lumMod val="50000"/>
                    </a:schemeClr>
                  </a:gs>
                </a:gsLst>
                <a:lin ang="135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Freeform 95"/>
              <p:cNvSpPr/>
              <p:nvPr/>
            </p:nvSpPr>
            <p:spPr bwMode="auto">
              <a:xfrm>
                <a:off x="1846674" y="3354664"/>
                <a:ext cx="347663" cy="347662"/>
              </a:xfrm>
              <a:custGeom>
                <a:avLst/>
                <a:gdLst>
                  <a:gd name="T0" fmla="*/ 71 w 142"/>
                  <a:gd name="T1" fmla="*/ 142 h 142"/>
                  <a:gd name="T2" fmla="*/ 21 w 142"/>
                  <a:gd name="T3" fmla="*/ 121 h 142"/>
                  <a:gd name="T4" fmla="*/ 0 w 142"/>
                  <a:gd name="T5" fmla="*/ 71 h 142"/>
                  <a:gd name="T6" fmla="*/ 21 w 142"/>
                  <a:gd name="T7" fmla="*/ 21 h 142"/>
                  <a:gd name="T8" fmla="*/ 71 w 142"/>
                  <a:gd name="T9" fmla="*/ 0 h 142"/>
                  <a:gd name="T10" fmla="*/ 122 w 142"/>
                  <a:gd name="T11" fmla="*/ 21 h 142"/>
                  <a:gd name="T12" fmla="*/ 142 w 142"/>
                  <a:gd name="T13" fmla="*/ 71 h 142"/>
                  <a:gd name="T14" fmla="*/ 122 w 142"/>
                  <a:gd name="T15" fmla="*/ 121 h 142"/>
                  <a:gd name="T16" fmla="*/ 71 w 14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71" y="142"/>
                    </a:moveTo>
                    <a:cubicBezTo>
                      <a:pt x="52" y="142"/>
                      <a:pt x="35" y="134"/>
                      <a:pt x="21" y="121"/>
                    </a:cubicBezTo>
                    <a:cubicBezTo>
                      <a:pt x="8" y="108"/>
                      <a:pt x="0" y="90"/>
                      <a:pt x="0" y="71"/>
                    </a:cubicBezTo>
                    <a:cubicBezTo>
                      <a:pt x="0" y="52"/>
                      <a:pt x="8" y="34"/>
                      <a:pt x="21" y="21"/>
                    </a:cubicBezTo>
                    <a:cubicBezTo>
                      <a:pt x="35" y="7"/>
                      <a:pt x="52" y="0"/>
                      <a:pt x="71" y="0"/>
                    </a:cubicBezTo>
                    <a:cubicBezTo>
                      <a:pt x="90" y="0"/>
                      <a:pt x="108" y="7"/>
                      <a:pt x="122" y="21"/>
                    </a:cubicBezTo>
                    <a:cubicBezTo>
                      <a:pt x="135" y="34"/>
                      <a:pt x="142" y="52"/>
                      <a:pt x="142" y="71"/>
                    </a:cubicBezTo>
                    <a:cubicBezTo>
                      <a:pt x="142" y="90"/>
                      <a:pt x="135" y="108"/>
                      <a:pt x="122" y="121"/>
                    </a:cubicBezTo>
                    <a:cubicBezTo>
                      <a:pt x="108" y="134"/>
                      <a:pt x="90" y="142"/>
                      <a:pt x="71" y="142"/>
                    </a:cubicBez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sp>
          <p:nvSpPr>
            <p:cNvPr id="118" name="文本框 3"/>
            <p:cNvSpPr txBox="1"/>
            <p:nvPr/>
          </p:nvSpPr>
          <p:spPr>
            <a:xfrm>
              <a:off x="6750774" y="3645198"/>
              <a:ext cx="718271" cy="400109"/>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9" name="组合 118"/>
          <p:cNvGrpSpPr/>
          <p:nvPr/>
        </p:nvGrpSpPr>
        <p:grpSpPr>
          <a:xfrm>
            <a:off x="4132151" y="3140968"/>
            <a:ext cx="741300" cy="710565"/>
            <a:chOff x="6739481" y="3489229"/>
            <a:chExt cx="741300" cy="710565"/>
          </a:xfrm>
        </p:grpSpPr>
        <p:grpSp>
          <p:nvGrpSpPr>
            <p:cNvPr id="120" name="组合 119"/>
            <p:cNvGrpSpPr/>
            <p:nvPr/>
          </p:nvGrpSpPr>
          <p:grpSpPr>
            <a:xfrm>
              <a:off x="6769077" y="3515131"/>
              <a:ext cx="685920" cy="657897"/>
              <a:chOff x="8242300" y="5316537"/>
              <a:chExt cx="415926" cy="419100"/>
            </a:xfrm>
          </p:grpSpPr>
          <p:sp>
            <p:nvSpPr>
              <p:cNvPr id="126" name="Freeform 96"/>
              <p:cNvSpPr/>
              <p:nvPr/>
            </p:nvSpPr>
            <p:spPr bwMode="auto">
              <a:xfrm>
                <a:off x="8301038" y="5316537"/>
                <a:ext cx="357188" cy="357187"/>
              </a:xfrm>
              <a:custGeom>
                <a:avLst/>
                <a:gdLst>
                  <a:gd name="T0" fmla="*/ 0 w 146"/>
                  <a:gd name="T1" fmla="*/ 26 h 146"/>
                  <a:gd name="T2" fmla="*/ 3 w 146"/>
                  <a:gd name="T3" fmla="*/ 24 h 146"/>
                  <a:gd name="T4" fmla="*/ 9 w 146"/>
                  <a:gd name="T5" fmla="*/ 18 h 146"/>
                  <a:gd name="T6" fmla="*/ 14 w 146"/>
                  <a:gd name="T7" fmla="*/ 15 h 146"/>
                  <a:gd name="T8" fmla="*/ 20 w 146"/>
                  <a:gd name="T9" fmla="*/ 11 h 146"/>
                  <a:gd name="T10" fmla="*/ 36 w 146"/>
                  <a:gd name="T11" fmla="*/ 4 h 146"/>
                  <a:gd name="T12" fmla="*/ 56 w 146"/>
                  <a:gd name="T13" fmla="*/ 1 h 146"/>
                  <a:gd name="T14" fmla="*/ 78 w 146"/>
                  <a:gd name="T15" fmla="*/ 2 h 146"/>
                  <a:gd name="T16" fmla="*/ 101 w 146"/>
                  <a:gd name="T17" fmla="*/ 10 h 146"/>
                  <a:gd name="T18" fmla="*/ 121 w 146"/>
                  <a:gd name="T19" fmla="*/ 25 h 146"/>
                  <a:gd name="T20" fmla="*/ 136 w 146"/>
                  <a:gd name="T21" fmla="*/ 45 h 146"/>
                  <a:gd name="T22" fmla="*/ 144 w 146"/>
                  <a:gd name="T23" fmla="*/ 68 h 146"/>
                  <a:gd name="T24" fmla="*/ 146 w 146"/>
                  <a:gd name="T25" fmla="*/ 91 h 146"/>
                  <a:gd name="T26" fmla="*/ 142 w 146"/>
                  <a:gd name="T27" fmla="*/ 111 h 146"/>
                  <a:gd name="T28" fmla="*/ 135 w 146"/>
                  <a:gd name="T29" fmla="*/ 126 h 146"/>
                  <a:gd name="T30" fmla="*/ 132 w 146"/>
                  <a:gd name="T31" fmla="*/ 132 h 146"/>
                  <a:gd name="T32" fmla="*/ 128 w 146"/>
                  <a:gd name="T33" fmla="*/ 137 h 146"/>
                  <a:gd name="T34" fmla="*/ 122 w 146"/>
                  <a:gd name="T35" fmla="*/ 144 h 146"/>
                  <a:gd name="T36" fmla="*/ 120 w 146"/>
                  <a:gd name="T37" fmla="*/ 146 h 146"/>
                  <a:gd name="T38" fmla="*/ 122 w 146"/>
                  <a:gd name="T39" fmla="*/ 144 h 146"/>
                  <a:gd name="T40" fmla="*/ 128 w 146"/>
                  <a:gd name="T41" fmla="*/ 137 h 146"/>
                  <a:gd name="T42" fmla="*/ 131 w 146"/>
                  <a:gd name="T43" fmla="*/ 132 h 146"/>
                  <a:gd name="T44" fmla="*/ 135 w 146"/>
                  <a:gd name="T45" fmla="*/ 126 h 146"/>
                  <a:gd name="T46" fmla="*/ 141 w 146"/>
                  <a:gd name="T47" fmla="*/ 110 h 146"/>
                  <a:gd name="T48" fmla="*/ 144 w 146"/>
                  <a:gd name="T49" fmla="*/ 91 h 146"/>
                  <a:gd name="T50" fmla="*/ 143 w 146"/>
                  <a:gd name="T51" fmla="*/ 68 h 146"/>
                  <a:gd name="T52" fmla="*/ 134 w 146"/>
                  <a:gd name="T53" fmla="*/ 46 h 146"/>
                  <a:gd name="T54" fmla="*/ 120 w 146"/>
                  <a:gd name="T55" fmla="*/ 26 h 146"/>
                  <a:gd name="T56" fmla="*/ 100 w 146"/>
                  <a:gd name="T57" fmla="*/ 12 h 146"/>
                  <a:gd name="T58" fmla="*/ 78 w 146"/>
                  <a:gd name="T59" fmla="*/ 4 h 146"/>
                  <a:gd name="T60" fmla="*/ 56 w 146"/>
                  <a:gd name="T61" fmla="*/ 2 h 146"/>
                  <a:gd name="T62" fmla="*/ 36 w 146"/>
                  <a:gd name="T63" fmla="*/ 5 h 146"/>
                  <a:gd name="T64" fmla="*/ 20 w 146"/>
                  <a:gd name="T65" fmla="*/ 11 h 146"/>
                  <a:gd name="T66" fmla="*/ 14 w 146"/>
                  <a:gd name="T67" fmla="*/ 15 h 146"/>
                  <a:gd name="T68" fmla="*/ 9 w 146"/>
                  <a:gd name="T69" fmla="*/ 18 h 146"/>
                  <a:gd name="T70" fmla="*/ 3 w 146"/>
                  <a:gd name="T71" fmla="*/ 24 h 146"/>
                  <a:gd name="T72" fmla="*/ 0 w 146"/>
                  <a:gd name="T73"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0" y="26"/>
                    </a:moveTo>
                    <a:cubicBezTo>
                      <a:pt x="0" y="26"/>
                      <a:pt x="1" y="25"/>
                      <a:pt x="3" y="24"/>
                    </a:cubicBezTo>
                    <a:cubicBezTo>
                      <a:pt x="4" y="23"/>
                      <a:pt x="6" y="20"/>
                      <a:pt x="9" y="18"/>
                    </a:cubicBezTo>
                    <a:cubicBezTo>
                      <a:pt x="10" y="17"/>
                      <a:pt x="12" y="16"/>
                      <a:pt x="14" y="15"/>
                    </a:cubicBezTo>
                    <a:cubicBezTo>
                      <a:pt x="16" y="14"/>
                      <a:pt x="18" y="12"/>
                      <a:pt x="20" y="11"/>
                    </a:cubicBezTo>
                    <a:cubicBezTo>
                      <a:pt x="24" y="8"/>
                      <a:pt x="30" y="6"/>
                      <a:pt x="36" y="4"/>
                    </a:cubicBezTo>
                    <a:cubicBezTo>
                      <a:pt x="42" y="3"/>
                      <a:pt x="48" y="1"/>
                      <a:pt x="56" y="1"/>
                    </a:cubicBezTo>
                    <a:cubicBezTo>
                      <a:pt x="63" y="0"/>
                      <a:pt x="70" y="1"/>
                      <a:pt x="78" y="2"/>
                    </a:cubicBezTo>
                    <a:cubicBezTo>
                      <a:pt x="86" y="4"/>
                      <a:pt x="93" y="7"/>
                      <a:pt x="101" y="10"/>
                    </a:cubicBezTo>
                    <a:cubicBezTo>
                      <a:pt x="108" y="14"/>
                      <a:pt x="115" y="19"/>
                      <a:pt x="121" y="25"/>
                    </a:cubicBezTo>
                    <a:cubicBezTo>
                      <a:pt x="127" y="31"/>
                      <a:pt x="132" y="38"/>
                      <a:pt x="136" y="45"/>
                    </a:cubicBezTo>
                    <a:cubicBezTo>
                      <a:pt x="140" y="53"/>
                      <a:pt x="142" y="60"/>
                      <a:pt x="144" y="68"/>
                    </a:cubicBezTo>
                    <a:cubicBezTo>
                      <a:pt x="145" y="76"/>
                      <a:pt x="146" y="83"/>
                      <a:pt x="146" y="91"/>
                    </a:cubicBezTo>
                    <a:cubicBezTo>
                      <a:pt x="145" y="98"/>
                      <a:pt x="144" y="105"/>
                      <a:pt x="142" y="111"/>
                    </a:cubicBezTo>
                    <a:cubicBezTo>
                      <a:pt x="140" y="117"/>
                      <a:pt x="138" y="122"/>
                      <a:pt x="135" y="126"/>
                    </a:cubicBezTo>
                    <a:cubicBezTo>
                      <a:pt x="134" y="129"/>
                      <a:pt x="133" y="131"/>
                      <a:pt x="132" y="132"/>
                    </a:cubicBezTo>
                    <a:cubicBezTo>
                      <a:pt x="130" y="134"/>
                      <a:pt x="129" y="136"/>
                      <a:pt x="128" y="137"/>
                    </a:cubicBezTo>
                    <a:cubicBezTo>
                      <a:pt x="126" y="140"/>
                      <a:pt x="124" y="142"/>
                      <a:pt x="122" y="144"/>
                    </a:cubicBezTo>
                    <a:cubicBezTo>
                      <a:pt x="121" y="145"/>
                      <a:pt x="120" y="146"/>
                      <a:pt x="120" y="146"/>
                    </a:cubicBezTo>
                    <a:cubicBezTo>
                      <a:pt x="120" y="146"/>
                      <a:pt x="121" y="145"/>
                      <a:pt x="122" y="144"/>
                    </a:cubicBezTo>
                    <a:cubicBezTo>
                      <a:pt x="124" y="142"/>
                      <a:pt x="126" y="140"/>
                      <a:pt x="128" y="137"/>
                    </a:cubicBezTo>
                    <a:cubicBezTo>
                      <a:pt x="129" y="136"/>
                      <a:pt x="130" y="134"/>
                      <a:pt x="131" y="132"/>
                    </a:cubicBezTo>
                    <a:cubicBezTo>
                      <a:pt x="132" y="130"/>
                      <a:pt x="133" y="128"/>
                      <a:pt x="135" y="126"/>
                    </a:cubicBezTo>
                    <a:cubicBezTo>
                      <a:pt x="137" y="122"/>
                      <a:pt x="139" y="116"/>
                      <a:pt x="141" y="110"/>
                    </a:cubicBezTo>
                    <a:cubicBezTo>
                      <a:pt x="143" y="104"/>
                      <a:pt x="144" y="98"/>
                      <a:pt x="144" y="91"/>
                    </a:cubicBezTo>
                    <a:cubicBezTo>
                      <a:pt x="145" y="84"/>
                      <a:pt x="144" y="76"/>
                      <a:pt x="143" y="68"/>
                    </a:cubicBezTo>
                    <a:cubicBezTo>
                      <a:pt x="141" y="61"/>
                      <a:pt x="138" y="53"/>
                      <a:pt x="134" y="46"/>
                    </a:cubicBezTo>
                    <a:cubicBezTo>
                      <a:pt x="131" y="39"/>
                      <a:pt x="126" y="32"/>
                      <a:pt x="120" y="26"/>
                    </a:cubicBezTo>
                    <a:cubicBezTo>
                      <a:pt x="114" y="21"/>
                      <a:pt x="107" y="16"/>
                      <a:pt x="100" y="12"/>
                    </a:cubicBezTo>
                    <a:cubicBezTo>
                      <a:pt x="93" y="8"/>
                      <a:pt x="85" y="5"/>
                      <a:pt x="78" y="4"/>
                    </a:cubicBezTo>
                    <a:cubicBezTo>
                      <a:pt x="70" y="2"/>
                      <a:pt x="63" y="1"/>
                      <a:pt x="56" y="2"/>
                    </a:cubicBezTo>
                    <a:cubicBezTo>
                      <a:pt x="48" y="2"/>
                      <a:pt x="42" y="3"/>
                      <a:pt x="36" y="5"/>
                    </a:cubicBezTo>
                    <a:cubicBezTo>
                      <a:pt x="30" y="7"/>
                      <a:pt x="25" y="9"/>
                      <a:pt x="20" y="11"/>
                    </a:cubicBezTo>
                    <a:cubicBezTo>
                      <a:pt x="18" y="13"/>
                      <a:pt x="16" y="14"/>
                      <a:pt x="14" y="15"/>
                    </a:cubicBezTo>
                    <a:cubicBezTo>
                      <a:pt x="12" y="16"/>
                      <a:pt x="11" y="17"/>
                      <a:pt x="9" y="18"/>
                    </a:cubicBezTo>
                    <a:cubicBezTo>
                      <a:pt x="6" y="20"/>
                      <a:pt x="4" y="23"/>
                      <a:pt x="3" y="24"/>
                    </a:cubicBezTo>
                    <a:cubicBezTo>
                      <a:pt x="1" y="25"/>
                      <a:pt x="0" y="2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7" name="Freeform 97"/>
              <p:cNvSpPr/>
              <p:nvPr/>
            </p:nvSpPr>
            <p:spPr bwMode="auto">
              <a:xfrm>
                <a:off x="8242300" y="5378450"/>
                <a:ext cx="357188" cy="357187"/>
              </a:xfrm>
              <a:custGeom>
                <a:avLst/>
                <a:gdLst>
                  <a:gd name="T0" fmla="*/ 25 w 146"/>
                  <a:gd name="T1" fmla="*/ 121 h 146"/>
                  <a:gd name="T2" fmla="*/ 0 w 146"/>
                  <a:gd name="T3" fmla="*/ 61 h 146"/>
                  <a:gd name="T4" fmla="*/ 25 w 146"/>
                  <a:gd name="T5" fmla="*/ 0 h 146"/>
                  <a:gd name="T6" fmla="*/ 26 w 146"/>
                  <a:gd name="T7" fmla="*/ 1 h 146"/>
                  <a:gd name="T8" fmla="*/ 1 w 146"/>
                  <a:gd name="T9" fmla="*/ 61 h 146"/>
                  <a:gd name="T10" fmla="*/ 26 w 146"/>
                  <a:gd name="T11" fmla="*/ 120 h 146"/>
                  <a:gd name="T12" fmla="*/ 85 w 146"/>
                  <a:gd name="T13" fmla="*/ 145 h 146"/>
                  <a:gd name="T14" fmla="*/ 145 w 146"/>
                  <a:gd name="T15" fmla="*/ 120 h 146"/>
                  <a:gd name="T16" fmla="*/ 145 w 146"/>
                  <a:gd name="T17" fmla="*/ 120 h 146"/>
                  <a:gd name="T18" fmla="*/ 146 w 146"/>
                  <a:gd name="T19" fmla="*/ 121 h 146"/>
                  <a:gd name="T20" fmla="*/ 85 w 146"/>
                  <a:gd name="T21" fmla="*/ 146 h 146"/>
                  <a:gd name="T22" fmla="*/ 25 w 146"/>
                  <a:gd name="T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25" y="121"/>
                    </a:moveTo>
                    <a:cubicBezTo>
                      <a:pt x="8" y="105"/>
                      <a:pt x="0" y="83"/>
                      <a:pt x="0" y="61"/>
                    </a:cubicBezTo>
                    <a:cubicBezTo>
                      <a:pt x="0" y="39"/>
                      <a:pt x="8" y="17"/>
                      <a:pt x="25" y="0"/>
                    </a:cubicBezTo>
                    <a:cubicBezTo>
                      <a:pt x="26" y="1"/>
                      <a:pt x="26" y="1"/>
                      <a:pt x="26" y="1"/>
                    </a:cubicBezTo>
                    <a:cubicBezTo>
                      <a:pt x="9" y="18"/>
                      <a:pt x="1" y="39"/>
                      <a:pt x="1" y="61"/>
                    </a:cubicBezTo>
                    <a:cubicBezTo>
                      <a:pt x="1" y="82"/>
                      <a:pt x="9" y="104"/>
                      <a:pt x="26" y="120"/>
                    </a:cubicBezTo>
                    <a:cubicBezTo>
                      <a:pt x="42" y="136"/>
                      <a:pt x="64" y="145"/>
                      <a:pt x="85" y="145"/>
                    </a:cubicBezTo>
                    <a:cubicBezTo>
                      <a:pt x="107" y="145"/>
                      <a:pt x="128" y="137"/>
                      <a:pt x="145" y="120"/>
                    </a:cubicBezTo>
                    <a:cubicBezTo>
                      <a:pt x="145" y="120"/>
                      <a:pt x="145" y="120"/>
                      <a:pt x="145" y="120"/>
                    </a:cubicBezTo>
                    <a:cubicBezTo>
                      <a:pt x="146" y="121"/>
                      <a:pt x="146" y="121"/>
                      <a:pt x="146" y="121"/>
                    </a:cubicBezTo>
                    <a:cubicBezTo>
                      <a:pt x="129" y="138"/>
                      <a:pt x="107" y="146"/>
                      <a:pt x="85" y="146"/>
                    </a:cubicBezTo>
                    <a:cubicBezTo>
                      <a:pt x="63" y="146"/>
                      <a:pt x="41" y="138"/>
                      <a:pt x="25" y="121"/>
                    </a:cubicBezTo>
                    <a:close/>
                  </a:path>
                </a:pathLst>
              </a:custGeom>
              <a:solidFill>
                <a:srgbClr val="B1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1" name="组合 120"/>
            <p:cNvGrpSpPr/>
            <p:nvPr/>
          </p:nvGrpSpPr>
          <p:grpSpPr>
            <a:xfrm>
              <a:off x="6739481" y="3489229"/>
              <a:ext cx="741300" cy="710565"/>
              <a:chOff x="1793493" y="3299895"/>
              <a:chExt cx="454025" cy="457200"/>
            </a:xfrm>
          </p:grpSpPr>
          <p:sp>
            <p:nvSpPr>
              <p:cNvPr id="123" name="Oval 93"/>
              <p:cNvSpPr>
                <a:spLocks noChangeArrowheads="1"/>
              </p:cNvSpPr>
              <p:nvPr/>
            </p:nvSpPr>
            <p:spPr bwMode="auto">
              <a:xfrm rot="10800000">
                <a:off x="1821274" y="3329264"/>
                <a:ext cx="398462" cy="398462"/>
              </a:xfrm>
              <a:prstGeom prst="ellipse">
                <a:avLst/>
              </a:prstGeom>
              <a:solidFill>
                <a:srgbClr val="6A6D7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4" name="Freeform 94"/>
              <p:cNvSpPr/>
              <p:nvPr/>
            </p:nvSpPr>
            <p:spPr bwMode="auto">
              <a:xfrm>
                <a:off x="1793493" y="3299895"/>
                <a:ext cx="454025" cy="457200"/>
              </a:xfrm>
              <a:custGeom>
                <a:avLst/>
                <a:gdLst>
                  <a:gd name="T0" fmla="*/ 153 w 186"/>
                  <a:gd name="T1" fmla="*/ 154 h 187"/>
                  <a:gd name="T2" fmla="*/ 33 w 186"/>
                  <a:gd name="T3" fmla="*/ 154 h 187"/>
                  <a:gd name="T4" fmla="*/ 33 w 186"/>
                  <a:gd name="T5" fmla="*/ 34 h 187"/>
                  <a:gd name="T6" fmla="*/ 153 w 186"/>
                  <a:gd name="T7" fmla="*/ 34 h 187"/>
                  <a:gd name="T8" fmla="*/ 153 w 186"/>
                  <a:gd name="T9" fmla="*/ 154 h 187"/>
                </a:gdLst>
                <a:ahLst/>
                <a:cxnLst>
                  <a:cxn ang="0">
                    <a:pos x="T0" y="T1"/>
                  </a:cxn>
                  <a:cxn ang="0">
                    <a:pos x="T2" y="T3"/>
                  </a:cxn>
                  <a:cxn ang="0">
                    <a:pos x="T4" y="T5"/>
                  </a:cxn>
                  <a:cxn ang="0">
                    <a:pos x="T6" y="T7"/>
                  </a:cxn>
                  <a:cxn ang="0">
                    <a:pos x="T8" y="T9"/>
                  </a:cxn>
                </a:cxnLst>
                <a:rect l="0" t="0" r="r" b="b"/>
                <a:pathLst>
                  <a:path w="186" h="187">
                    <a:moveTo>
                      <a:pt x="153" y="154"/>
                    </a:moveTo>
                    <a:cubicBezTo>
                      <a:pt x="120" y="187"/>
                      <a:pt x="66" y="187"/>
                      <a:pt x="33" y="154"/>
                    </a:cubicBezTo>
                    <a:cubicBezTo>
                      <a:pt x="0" y="120"/>
                      <a:pt x="0" y="67"/>
                      <a:pt x="33" y="34"/>
                    </a:cubicBezTo>
                    <a:cubicBezTo>
                      <a:pt x="66" y="0"/>
                      <a:pt x="120" y="0"/>
                      <a:pt x="153" y="34"/>
                    </a:cubicBezTo>
                    <a:cubicBezTo>
                      <a:pt x="186" y="67"/>
                      <a:pt x="186" y="120"/>
                      <a:pt x="153" y="154"/>
                    </a:cubicBezTo>
                    <a:close/>
                  </a:path>
                </a:pathLst>
              </a:custGeom>
              <a:gradFill flip="none" rotWithShape="1">
                <a:gsLst>
                  <a:gs pos="50000">
                    <a:schemeClr val="accent1">
                      <a:lumMod val="5000"/>
                      <a:lumOff val="95000"/>
                    </a:schemeClr>
                  </a:gs>
                  <a:gs pos="100000">
                    <a:schemeClr val="bg1">
                      <a:lumMod val="50000"/>
                    </a:schemeClr>
                  </a:gs>
                </a:gsLst>
                <a:lin ang="135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5" name="Freeform 95"/>
              <p:cNvSpPr/>
              <p:nvPr/>
            </p:nvSpPr>
            <p:spPr bwMode="auto">
              <a:xfrm>
                <a:off x="1846674" y="3354664"/>
                <a:ext cx="347663" cy="347662"/>
              </a:xfrm>
              <a:custGeom>
                <a:avLst/>
                <a:gdLst>
                  <a:gd name="T0" fmla="*/ 71 w 142"/>
                  <a:gd name="T1" fmla="*/ 142 h 142"/>
                  <a:gd name="T2" fmla="*/ 21 w 142"/>
                  <a:gd name="T3" fmla="*/ 121 h 142"/>
                  <a:gd name="T4" fmla="*/ 0 w 142"/>
                  <a:gd name="T5" fmla="*/ 71 h 142"/>
                  <a:gd name="T6" fmla="*/ 21 w 142"/>
                  <a:gd name="T7" fmla="*/ 21 h 142"/>
                  <a:gd name="T8" fmla="*/ 71 w 142"/>
                  <a:gd name="T9" fmla="*/ 0 h 142"/>
                  <a:gd name="T10" fmla="*/ 122 w 142"/>
                  <a:gd name="T11" fmla="*/ 21 h 142"/>
                  <a:gd name="T12" fmla="*/ 142 w 142"/>
                  <a:gd name="T13" fmla="*/ 71 h 142"/>
                  <a:gd name="T14" fmla="*/ 122 w 142"/>
                  <a:gd name="T15" fmla="*/ 121 h 142"/>
                  <a:gd name="T16" fmla="*/ 71 w 14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71" y="142"/>
                    </a:moveTo>
                    <a:cubicBezTo>
                      <a:pt x="52" y="142"/>
                      <a:pt x="35" y="134"/>
                      <a:pt x="21" y="121"/>
                    </a:cubicBezTo>
                    <a:cubicBezTo>
                      <a:pt x="8" y="108"/>
                      <a:pt x="0" y="90"/>
                      <a:pt x="0" y="71"/>
                    </a:cubicBezTo>
                    <a:cubicBezTo>
                      <a:pt x="0" y="52"/>
                      <a:pt x="8" y="34"/>
                      <a:pt x="21" y="21"/>
                    </a:cubicBezTo>
                    <a:cubicBezTo>
                      <a:pt x="35" y="7"/>
                      <a:pt x="52" y="0"/>
                      <a:pt x="71" y="0"/>
                    </a:cubicBezTo>
                    <a:cubicBezTo>
                      <a:pt x="90" y="0"/>
                      <a:pt x="108" y="7"/>
                      <a:pt x="122" y="21"/>
                    </a:cubicBezTo>
                    <a:cubicBezTo>
                      <a:pt x="135" y="34"/>
                      <a:pt x="142" y="52"/>
                      <a:pt x="142" y="71"/>
                    </a:cubicBezTo>
                    <a:cubicBezTo>
                      <a:pt x="142" y="90"/>
                      <a:pt x="135" y="108"/>
                      <a:pt x="122" y="121"/>
                    </a:cubicBezTo>
                    <a:cubicBezTo>
                      <a:pt x="108" y="134"/>
                      <a:pt x="90" y="142"/>
                      <a:pt x="71" y="142"/>
                    </a:cubicBez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sp>
          <p:nvSpPr>
            <p:cNvPr id="122" name="文本框 3"/>
            <p:cNvSpPr txBox="1"/>
            <p:nvPr/>
          </p:nvSpPr>
          <p:spPr>
            <a:xfrm>
              <a:off x="6750774" y="3645198"/>
              <a:ext cx="718271" cy="400109"/>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28" name="组合 127"/>
          <p:cNvGrpSpPr/>
          <p:nvPr/>
        </p:nvGrpSpPr>
        <p:grpSpPr>
          <a:xfrm>
            <a:off x="5737547" y="3140968"/>
            <a:ext cx="741300" cy="710565"/>
            <a:chOff x="6739481" y="3489229"/>
            <a:chExt cx="741300" cy="710565"/>
          </a:xfrm>
        </p:grpSpPr>
        <p:grpSp>
          <p:nvGrpSpPr>
            <p:cNvPr id="129" name="组合 128"/>
            <p:cNvGrpSpPr/>
            <p:nvPr/>
          </p:nvGrpSpPr>
          <p:grpSpPr>
            <a:xfrm>
              <a:off x="6769077" y="3515131"/>
              <a:ext cx="685920" cy="657897"/>
              <a:chOff x="8242300" y="5316537"/>
              <a:chExt cx="415926" cy="419100"/>
            </a:xfrm>
          </p:grpSpPr>
          <p:sp>
            <p:nvSpPr>
              <p:cNvPr id="135" name="Freeform 96"/>
              <p:cNvSpPr/>
              <p:nvPr/>
            </p:nvSpPr>
            <p:spPr bwMode="auto">
              <a:xfrm>
                <a:off x="8301038" y="5316537"/>
                <a:ext cx="357188" cy="357187"/>
              </a:xfrm>
              <a:custGeom>
                <a:avLst/>
                <a:gdLst>
                  <a:gd name="T0" fmla="*/ 0 w 146"/>
                  <a:gd name="T1" fmla="*/ 26 h 146"/>
                  <a:gd name="T2" fmla="*/ 3 w 146"/>
                  <a:gd name="T3" fmla="*/ 24 h 146"/>
                  <a:gd name="T4" fmla="*/ 9 w 146"/>
                  <a:gd name="T5" fmla="*/ 18 h 146"/>
                  <a:gd name="T6" fmla="*/ 14 w 146"/>
                  <a:gd name="T7" fmla="*/ 15 h 146"/>
                  <a:gd name="T8" fmla="*/ 20 w 146"/>
                  <a:gd name="T9" fmla="*/ 11 h 146"/>
                  <a:gd name="T10" fmla="*/ 36 w 146"/>
                  <a:gd name="T11" fmla="*/ 4 h 146"/>
                  <a:gd name="T12" fmla="*/ 56 w 146"/>
                  <a:gd name="T13" fmla="*/ 1 h 146"/>
                  <a:gd name="T14" fmla="*/ 78 w 146"/>
                  <a:gd name="T15" fmla="*/ 2 h 146"/>
                  <a:gd name="T16" fmla="*/ 101 w 146"/>
                  <a:gd name="T17" fmla="*/ 10 h 146"/>
                  <a:gd name="T18" fmla="*/ 121 w 146"/>
                  <a:gd name="T19" fmla="*/ 25 h 146"/>
                  <a:gd name="T20" fmla="*/ 136 w 146"/>
                  <a:gd name="T21" fmla="*/ 45 h 146"/>
                  <a:gd name="T22" fmla="*/ 144 w 146"/>
                  <a:gd name="T23" fmla="*/ 68 h 146"/>
                  <a:gd name="T24" fmla="*/ 146 w 146"/>
                  <a:gd name="T25" fmla="*/ 91 h 146"/>
                  <a:gd name="T26" fmla="*/ 142 w 146"/>
                  <a:gd name="T27" fmla="*/ 111 h 146"/>
                  <a:gd name="T28" fmla="*/ 135 w 146"/>
                  <a:gd name="T29" fmla="*/ 126 h 146"/>
                  <a:gd name="T30" fmla="*/ 132 w 146"/>
                  <a:gd name="T31" fmla="*/ 132 h 146"/>
                  <a:gd name="T32" fmla="*/ 128 w 146"/>
                  <a:gd name="T33" fmla="*/ 137 h 146"/>
                  <a:gd name="T34" fmla="*/ 122 w 146"/>
                  <a:gd name="T35" fmla="*/ 144 h 146"/>
                  <a:gd name="T36" fmla="*/ 120 w 146"/>
                  <a:gd name="T37" fmla="*/ 146 h 146"/>
                  <a:gd name="T38" fmla="*/ 122 w 146"/>
                  <a:gd name="T39" fmla="*/ 144 h 146"/>
                  <a:gd name="T40" fmla="*/ 128 w 146"/>
                  <a:gd name="T41" fmla="*/ 137 h 146"/>
                  <a:gd name="T42" fmla="*/ 131 w 146"/>
                  <a:gd name="T43" fmla="*/ 132 h 146"/>
                  <a:gd name="T44" fmla="*/ 135 w 146"/>
                  <a:gd name="T45" fmla="*/ 126 h 146"/>
                  <a:gd name="T46" fmla="*/ 141 w 146"/>
                  <a:gd name="T47" fmla="*/ 110 h 146"/>
                  <a:gd name="T48" fmla="*/ 144 w 146"/>
                  <a:gd name="T49" fmla="*/ 91 h 146"/>
                  <a:gd name="T50" fmla="*/ 143 w 146"/>
                  <a:gd name="T51" fmla="*/ 68 h 146"/>
                  <a:gd name="T52" fmla="*/ 134 w 146"/>
                  <a:gd name="T53" fmla="*/ 46 h 146"/>
                  <a:gd name="T54" fmla="*/ 120 w 146"/>
                  <a:gd name="T55" fmla="*/ 26 h 146"/>
                  <a:gd name="T56" fmla="*/ 100 w 146"/>
                  <a:gd name="T57" fmla="*/ 12 h 146"/>
                  <a:gd name="T58" fmla="*/ 78 w 146"/>
                  <a:gd name="T59" fmla="*/ 4 h 146"/>
                  <a:gd name="T60" fmla="*/ 56 w 146"/>
                  <a:gd name="T61" fmla="*/ 2 h 146"/>
                  <a:gd name="T62" fmla="*/ 36 w 146"/>
                  <a:gd name="T63" fmla="*/ 5 h 146"/>
                  <a:gd name="T64" fmla="*/ 20 w 146"/>
                  <a:gd name="T65" fmla="*/ 11 h 146"/>
                  <a:gd name="T66" fmla="*/ 14 w 146"/>
                  <a:gd name="T67" fmla="*/ 15 h 146"/>
                  <a:gd name="T68" fmla="*/ 9 w 146"/>
                  <a:gd name="T69" fmla="*/ 18 h 146"/>
                  <a:gd name="T70" fmla="*/ 3 w 146"/>
                  <a:gd name="T71" fmla="*/ 24 h 146"/>
                  <a:gd name="T72" fmla="*/ 0 w 146"/>
                  <a:gd name="T73"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0" y="26"/>
                    </a:moveTo>
                    <a:cubicBezTo>
                      <a:pt x="0" y="26"/>
                      <a:pt x="1" y="25"/>
                      <a:pt x="3" y="24"/>
                    </a:cubicBezTo>
                    <a:cubicBezTo>
                      <a:pt x="4" y="23"/>
                      <a:pt x="6" y="20"/>
                      <a:pt x="9" y="18"/>
                    </a:cubicBezTo>
                    <a:cubicBezTo>
                      <a:pt x="10" y="17"/>
                      <a:pt x="12" y="16"/>
                      <a:pt x="14" y="15"/>
                    </a:cubicBezTo>
                    <a:cubicBezTo>
                      <a:pt x="16" y="14"/>
                      <a:pt x="18" y="12"/>
                      <a:pt x="20" y="11"/>
                    </a:cubicBezTo>
                    <a:cubicBezTo>
                      <a:pt x="24" y="8"/>
                      <a:pt x="30" y="6"/>
                      <a:pt x="36" y="4"/>
                    </a:cubicBezTo>
                    <a:cubicBezTo>
                      <a:pt x="42" y="3"/>
                      <a:pt x="48" y="1"/>
                      <a:pt x="56" y="1"/>
                    </a:cubicBezTo>
                    <a:cubicBezTo>
                      <a:pt x="63" y="0"/>
                      <a:pt x="70" y="1"/>
                      <a:pt x="78" y="2"/>
                    </a:cubicBezTo>
                    <a:cubicBezTo>
                      <a:pt x="86" y="4"/>
                      <a:pt x="93" y="7"/>
                      <a:pt x="101" y="10"/>
                    </a:cubicBezTo>
                    <a:cubicBezTo>
                      <a:pt x="108" y="14"/>
                      <a:pt x="115" y="19"/>
                      <a:pt x="121" y="25"/>
                    </a:cubicBezTo>
                    <a:cubicBezTo>
                      <a:pt x="127" y="31"/>
                      <a:pt x="132" y="38"/>
                      <a:pt x="136" y="45"/>
                    </a:cubicBezTo>
                    <a:cubicBezTo>
                      <a:pt x="140" y="53"/>
                      <a:pt x="142" y="60"/>
                      <a:pt x="144" y="68"/>
                    </a:cubicBezTo>
                    <a:cubicBezTo>
                      <a:pt x="145" y="76"/>
                      <a:pt x="146" y="83"/>
                      <a:pt x="146" y="91"/>
                    </a:cubicBezTo>
                    <a:cubicBezTo>
                      <a:pt x="145" y="98"/>
                      <a:pt x="144" y="105"/>
                      <a:pt x="142" y="111"/>
                    </a:cubicBezTo>
                    <a:cubicBezTo>
                      <a:pt x="140" y="117"/>
                      <a:pt x="138" y="122"/>
                      <a:pt x="135" y="126"/>
                    </a:cubicBezTo>
                    <a:cubicBezTo>
                      <a:pt x="134" y="129"/>
                      <a:pt x="133" y="131"/>
                      <a:pt x="132" y="132"/>
                    </a:cubicBezTo>
                    <a:cubicBezTo>
                      <a:pt x="130" y="134"/>
                      <a:pt x="129" y="136"/>
                      <a:pt x="128" y="137"/>
                    </a:cubicBezTo>
                    <a:cubicBezTo>
                      <a:pt x="126" y="140"/>
                      <a:pt x="124" y="142"/>
                      <a:pt x="122" y="144"/>
                    </a:cubicBezTo>
                    <a:cubicBezTo>
                      <a:pt x="121" y="145"/>
                      <a:pt x="120" y="146"/>
                      <a:pt x="120" y="146"/>
                    </a:cubicBezTo>
                    <a:cubicBezTo>
                      <a:pt x="120" y="146"/>
                      <a:pt x="121" y="145"/>
                      <a:pt x="122" y="144"/>
                    </a:cubicBezTo>
                    <a:cubicBezTo>
                      <a:pt x="124" y="142"/>
                      <a:pt x="126" y="140"/>
                      <a:pt x="128" y="137"/>
                    </a:cubicBezTo>
                    <a:cubicBezTo>
                      <a:pt x="129" y="136"/>
                      <a:pt x="130" y="134"/>
                      <a:pt x="131" y="132"/>
                    </a:cubicBezTo>
                    <a:cubicBezTo>
                      <a:pt x="132" y="130"/>
                      <a:pt x="133" y="128"/>
                      <a:pt x="135" y="126"/>
                    </a:cubicBezTo>
                    <a:cubicBezTo>
                      <a:pt x="137" y="122"/>
                      <a:pt x="139" y="116"/>
                      <a:pt x="141" y="110"/>
                    </a:cubicBezTo>
                    <a:cubicBezTo>
                      <a:pt x="143" y="104"/>
                      <a:pt x="144" y="98"/>
                      <a:pt x="144" y="91"/>
                    </a:cubicBezTo>
                    <a:cubicBezTo>
                      <a:pt x="145" y="84"/>
                      <a:pt x="144" y="76"/>
                      <a:pt x="143" y="68"/>
                    </a:cubicBezTo>
                    <a:cubicBezTo>
                      <a:pt x="141" y="61"/>
                      <a:pt x="138" y="53"/>
                      <a:pt x="134" y="46"/>
                    </a:cubicBezTo>
                    <a:cubicBezTo>
                      <a:pt x="131" y="39"/>
                      <a:pt x="126" y="32"/>
                      <a:pt x="120" y="26"/>
                    </a:cubicBezTo>
                    <a:cubicBezTo>
                      <a:pt x="114" y="21"/>
                      <a:pt x="107" y="16"/>
                      <a:pt x="100" y="12"/>
                    </a:cubicBezTo>
                    <a:cubicBezTo>
                      <a:pt x="93" y="8"/>
                      <a:pt x="85" y="5"/>
                      <a:pt x="78" y="4"/>
                    </a:cubicBezTo>
                    <a:cubicBezTo>
                      <a:pt x="70" y="2"/>
                      <a:pt x="63" y="1"/>
                      <a:pt x="56" y="2"/>
                    </a:cubicBezTo>
                    <a:cubicBezTo>
                      <a:pt x="48" y="2"/>
                      <a:pt x="42" y="3"/>
                      <a:pt x="36" y="5"/>
                    </a:cubicBezTo>
                    <a:cubicBezTo>
                      <a:pt x="30" y="7"/>
                      <a:pt x="25" y="9"/>
                      <a:pt x="20" y="11"/>
                    </a:cubicBezTo>
                    <a:cubicBezTo>
                      <a:pt x="18" y="13"/>
                      <a:pt x="16" y="14"/>
                      <a:pt x="14" y="15"/>
                    </a:cubicBezTo>
                    <a:cubicBezTo>
                      <a:pt x="12" y="16"/>
                      <a:pt x="11" y="17"/>
                      <a:pt x="9" y="18"/>
                    </a:cubicBezTo>
                    <a:cubicBezTo>
                      <a:pt x="6" y="20"/>
                      <a:pt x="4" y="23"/>
                      <a:pt x="3" y="24"/>
                    </a:cubicBezTo>
                    <a:cubicBezTo>
                      <a:pt x="1" y="25"/>
                      <a:pt x="0" y="2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6" name="Freeform 97"/>
              <p:cNvSpPr/>
              <p:nvPr/>
            </p:nvSpPr>
            <p:spPr bwMode="auto">
              <a:xfrm>
                <a:off x="8242300" y="5378450"/>
                <a:ext cx="357188" cy="357187"/>
              </a:xfrm>
              <a:custGeom>
                <a:avLst/>
                <a:gdLst>
                  <a:gd name="T0" fmla="*/ 25 w 146"/>
                  <a:gd name="T1" fmla="*/ 121 h 146"/>
                  <a:gd name="T2" fmla="*/ 0 w 146"/>
                  <a:gd name="T3" fmla="*/ 61 h 146"/>
                  <a:gd name="T4" fmla="*/ 25 w 146"/>
                  <a:gd name="T5" fmla="*/ 0 h 146"/>
                  <a:gd name="T6" fmla="*/ 26 w 146"/>
                  <a:gd name="T7" fmla="*/ 1 h 146"/>
                  <a:gd name="T8" fmla="*/ 1 w 146"/>
                  <a:gd name="T9" fmla="*/ 61 h 146"/>
                  <a:gd name="T10" fmla="*/ 26 w 146"/>
                  <a:gd name="T11" fmla="*/ 120 h 146"/>
                  <a:gd name="T12" fmla="*/ 85 w 146"/>
                  <a:gd name="T13" fmla="*/ 145 h 146"/>
                  <a:gd name="T14" fmla="*/ 145 w 146"/>
                  <a:gd name="T15" fmla="*/ 120 h 146"/>
                  <a:gd name="T16" fmla="*/ 145 w 146"/>
                  <a:gd name="T17" fmla="*/ 120 h 146"/>
                  <a:gd name="T18" fmla="*/ 146 w 146"/>
                  <a:gd name="T19" fmla="*/ 121 h 146"/>
                  <a:gd name="T20" fmla="*/ 85 w 146"/>
                  <a:gd name="T21" fmla="*/ 146 h 146"/>
                  <a:gd name="T22" fmla="*/ 25 w 146"/>
                  <a:gd name="T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25" y="121"/>
                    </a:moveTo>
                    <a:cubicBezTo>
                      <a:pt x="8" y="105"/>
                      <a:pt x="0" y="83"/>
                      <a:pt x="0" y="61"/>
                    </a:cubicBezTo>
                    <a:cubicBezTo>
                      <a:pt x="0" y="39"/>
                      <a:pt x="8" y="17"/>
                      <a:pt x="25" y="0"/>
                    </a:cubicBezTo>
                    <a:cubicBezTo>
                      <a:pt x="26" y="1"/>
                      <a:pt x="26" y="1"/>
                      <a:pt x="26" y="1"/>
                    </a:cubicBezTo>
                    <a:cubicBezTo>
                      <a:pt x="9" y="18"/>
                      <a:pt x="1" y="39"/>
                      <a:pt x="1" y="61"/>
                    </a:cubicBezTo>
                    <a:cubicBezTo>
                      <a:pt x="1" y="82"/>
                      <a:pt x="9" y="104"/>
                      <a:pt x="26" y="120"/>
                    </a:cubicBezTo>
                    <a:cubicBezTo>
                      <a:pt x="42" y="136"/>
                      <a:pt x="64" y="145"/>
                      <a:pt x="85" y="145"/>
                    </a:cubicBezTo>
                    <a:cubicBezTo>
                      <a:pt x="107" y="145"/>
                      <a:pt x="128" y="137"/>
                      <a:pt x="145" y="120"/>
                    </a:cubicBezTo>
                    <a:cubicBezTo>
                      <a:pt x="145" y="120"/>
                      <a:pt x="145" y="120"/>
                      <a:pt x="145" y="120"/>
                    </a:cubicBezTo>
                    <a:cubicBezTo>
                      <a:pt x="146" y="121"/>
                      <a:pt x="146" y="121"/>
                      <a:pt x="146" y="121"/>
                    </a:cubicBezTo>
                    <a:cubicBezTo>
                      <a:pt x="129" y="138"/>
                      <a:pt x="107" y="146"/>
                      <a:pt x="85" y="146"/>
                    </a:cubicBezTo>
                    <a:cubicBezTo>
                      <a:pt x="63" y="146"/>
                      <a:pt x="41" y="138"/>
                      <a:pt x="25" y="121"/>
                    </a:cubicBezTo>
                    <a:close/>
                  </a:path>
                </a:pathLst>
              </a:custGeom>
              <a:solidFill>
                <a:srgbClr val="B1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0" name="组合 129"/>
            <p:cNvGrpSpPr/>
            <p:nvPr/>
          </p:nvGrpSpPr>
          <p:grpSpPr>
            <a:xfrm>
              <a:off x="6739481" y="3489229"/>
              <a:ext cx="741300" cy="710565"/>
              <a:chOff x="1793493" y="3299895"/>
              <a:chExt cx="454025" cy="457200"/>
            </a:xfrm>
          </p:grpSpPr>
          <p:sp>
            <p:nvSpPr>
              <p:cNvPr id="132" name="Oval 93"/>
              <p:cNvSpPr>
                <a:spLocks noChangeArrowheads="1"/>
              </p:cNvSpPr>
              <p:nvPr/>
            </p:nvSpPr>
            <p:spPr bwMode="auto">
              <a:xfrm rot="10800000">
                <a:off x="1821274" y="3329264"/>
                <a:ext cx="398462" cy="398462"/>
              </a:xfrm>
              <a:prstGeom prst="ellipse">
                <a:avLst/>
              </a:prstGeom>
              <a:solidFill>
                <a:srgbClr val="6A6D7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Freeform 94"/>
              <p:cNvSpPr/>
              <p:nvPr/>
            </p:nvSpPr>
            <p:spPr bwMode="auto">
              <a:xfrm>
                <a:off x="1793493" y="3299895"/>
                <a:ext cx="454025" cy="457200"/>
              </a:xfrm>
              <a:custGeom>
                <a:avLst/>
                <a:gdLst>
                  <a:gd name="T0" fmla="*/ 153 w 186"/>
                  <a:gd name="T1" fmla="*/ 154 h 187"/>
                  <a:gd name="T2" fmla="*/ 33 w 186"/>
                  <a:gd name="T3" fmla="*/ 154 h 187"/>
                  <a:gd name="T4" fmla="*/ 33 w 186"/>
                  <a:gd name="T5" fmla="*/ 34 h 187"/>
                  <a:gd name="T6" fmla="*/ 153 w 186"/>
                  <a:gd name="T7" fmla="*/ 34 h 187"/>
                  <a:gd name="T8" fmla="*/ 153 w 186"/>
                  <a:gd name="T9" fmla="*/ 154 h 187"/>
                </a:gdLst>
                <a:ahLst/>
                <a:cxnLst>
                  <a:cxn ang="0">
                    <a:pos x="T0" y="T1"/>
                  </a:cxn>
                  <a:cxn ang="0">
                    <a:pos x="T2" y="T3"/>
                  </a:cxn>
                  <a:cxn ang="0">
                    <a:pos x="T4" y="T5"/>
                  </a:cxn>
                  <a:cxn ang="0">
                    <a:pos x="T6" y="T7"/>
                  </a:cxn>
                  <a:cxn ang="0">
                    <a:pos x="T8" y="T9"/>
                  </a:cxn>
                </a:cxnLst>
                <a:rect l="0" t="0" r="r" b="b"/>
                <a:pathLst>
                  <a:path w="186" h="187">
                    <a:moveTo>
                      <a:pt x="153" y="154"/>
                    </a:moveTo>
                    <a:cubicBezTo>
                      <a:pt x="120" y="187"/>
                      <a:pt x="66" y="187"/>
                      <a:pt x="33" y="154"/>
                    </a:cubicBezTo>
                    <a:cubicBezTo>
                      <a:pt x="0" y="120"/>
                      <a:pt x="0" y="67"/>
                      <a:pt x="33" y="34"/>
                    </a:cubicBezTo>
                    <a:cubicBezTo>
                      <a:pt x="66" y="0"/>
                      <a:pt x="120" y="0"/>
                      <a:pt x="153" y="34"/>
                    </a:cubicBezTo>
                    <a:cubicBezTo>
                      <a:pt x="186" y="67"/>
                      <a:pt x="186" y="120"/>
                      <a:pt x="153" y="154"/>
                    </a:cubicBezTo>
                    <a:close/>
                  </a:path>
                </a:pathLst>
              </a:custGeom>
              <a:gradFill flip="none" rotWithShape="1">
                <a:gsLst>
                  <a:gs pos="50000">
                    <a:schemeClr val="accent1">
                      <a:lumMod val="5000"/>
                      <a:lumOff val="95000"/>
                    </a:schemeClr>
                  </a:gs>
                  <a:gs pos="100000">
                    <a:schemeClr val="bg1">
                      <a:lumMod val="50000"/>
                    </a:schemeClr>
                  </a:gs>
                </a:gsLst>
                <a:lin ang="135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4" name="Freeform 95"/>
              <p:cNvSpPr/>
              <p:nvPr/>
            </p:nvSpPr>
            <p:spPr bwMode="auto">
              <a:xfrm>
                <a:off x="1846674" y="3354664"/>
                <a:ext cx="347663" cy="347662"/>
              </a:xfrm>
              <a:custGeom>
                <a:avLst/>
                <a:gdLst>
                  <a:gd name="T0" fmla="*/ 71 w 142"/>
                  <a:gd name="T1" fmla="*/ 142 h 142"/>
                  <a:gd name="T2" fmla="*/ 21 w 142"/>
                  <a:gd name="T3" fmla="*/ 121 h 142"/>
                  <a:gd name="T4" fmla="*/ 0 w 142"/>
                  <a:gd name="T5" fmla="*/ 71 h 142"/>
                  <a:gd name="T6" fmla="*/ 21 w 142"/>
                  <a:gd name="T7" fmla="*/ 21 h 142"/>
                  <a:gd name="T8" fmla="*/ 71 w 142"/>
                  <a:gd name="T9" fmla="*/ 0 h 142"/>
                  <a:gd name="T10" fmla="*/ 122 w 142"/>
                  <a:gd name="T11" fmla="*/ 21 h 142"/>
                  <a:gd name="T12" fmla="*/ 142 w 142"/>
                  <a:gd name="T13" fmla="*/ 71 h 142"/>
                  <a:gd name="T14" fmla="*/ 122 w 142"/>
                  <a:gd name="T15" fmla="*/ 121 h 142"/>
                  <a:gd name="T16" fmla="*/ 71 w 14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71" y="142"/>
                    </a:moveTo>
                    <a:cubicBezTo>
                      <a:pt x="52" y="142"/>
                      <a:pt x="35" y="134"/>
                      <a:pt x="21" y="121"/>
                    </a:cubicBezTo>
                    <a:cubicBezTo>
                      <a:pt x="8" y="108"/>
                      <a:pt x="0" y="90"/>
                      <a:pt x="0" y="71"/>
                    </a:cubicBezTo>
                    <a:cubicBezTo>
                      <a:pt x="0" y="52"/>
                      <a:pt x="8" y="34"/>
                      <a:pt x="21" y="21"/>
                    </a:cubicBezTo>
                    <a:cubicBezTo>
                      <a:pt x="35" y="7"/>
                      <a:pt x="52" y="0"/>
                      <a:pt x="71" y="0"/>
                    </a:cubicBezTo>
                    <a:cubicBezTo>
                      <a:pt x="90" y="0"/>
                      <a:pt x="108" y="7"/>
                      <a:pt x="122" y="21"/>
                    </a:cubicBezTo>
                    <a:cubicBezTo>
                      <a:pt x="135" y="34"/>
                      <a:pt x="142" y="52"/>
                      <a:pt x="142" y="71"/>
                    </a:cubicBezTo>
                    <a:cubicBezTo>
                      <a:pt x="142" y="90"/>
                      <a:pt x="135" y="108"/>
                      <a:pt x="122" y="121"/>
                    </a:cubicBezTo>
                    <a:cubicBezTo>
                      <a:pt x="108" y="134"/>
                      <a:pt x="90" y="142"/>
                      <a:pt x="71" y="142"/>
                    </a:cubicBezTo>
                    <a:close/>
                  </a:path>
                </a:pathLst>
              </a:cu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sp>
          <p:nvSpPr>
            <p:cNvPr id="131" name="文本框 3"/>
            <p:cNvSpPr txBox="1"/>
            <p:nvPr/>
          </p:nvSpPr>
          <p:spPr>
            <a:xfrm>
              <a:off x="6750774" y="3645198"/>
              <a:ext cx="718271" cy="400109"/>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7" name="组合 136"/>
          <p:cNvGrpSpPr/>
          <p:nvPr/>
        </p:nvGrpSpPr>
        <p:grpSpPr>
          <a:xfrm>
            <a:off x="7302381" y="3147990"/>
            <a:ext cx="741300" cy="710565"/>
            <a:chOff x="6739481" y="3489229"/>
            <a:chExt cx="741300" cy="710565"/>
          </a:xfrm>
        </p:grpSpPr>
        <p:grpSp>
          <p:nvGrpSpPr>
            <p:cNvPr id="138" name="组合 137"/>
            <p:cNvGrpSpPr/>
            <p:nvPr/>
          </p:nvGrpSpPr>
          <p:grpSpPr>
            <a:xfrm>
              <a:off x="6769077" y="3515131"/>
              <a:ext cx="685920" cy="657897"/>
              <a:chOff x="8242300" y="5316537"/>
              <a:chExt cx="415926" cy="419100"/>
            </a:xfrm>
          </p:grpSpPr>
          <p:sp>
            <p:nvSpPr>
              <p:cNvPr id="144" name="Freeform 96"/>
              <p:cNvSpPr/>
              <p:nvPr/>
            </p:nvSpPr>
            <p:spPr bwMode="auto">
              <a:xfrm>
                <a:off x="8301038" y="5316537"/>
                <a:ext cx="357188" cy="357187"/>
              </a:xfrm>
              <a:custGeom>
                <a:avLst/>
                <a:gdLst>
                  <a:gd name="T0" fmla="*/ 0 w 146"/>
                  <a:gd name="T1" fmla="*/ 26 h 146"/>
                  <a:gd name="T2" fmla="*/ 3 w 146"/>
                  <a:gd name="T3" fmla="*/ 24 h 146"/>
                  <a:gd name="T4" fmla="*/ 9 w 146"/>
                  <a:gd name="T5" fmla="*/ 18 h 146"/>
                  <a:gd name="T6" fmla="*/ 14 w 146"/>
                  <a:gd name="T7" fmla="*/ 15 h 146"/>
                  <a:gd name="T8" fmla="*/ 20 w 146"/>
                  <a:gd name="T9" fmla="*/ 11 h 146"/>
                  <a:gd name="T10" fmla="*/ 36 w 146"/>
                  <a:gd name="T11" fmla="*/ 4 h 146"/>
                  <a:gd name="T12" fmla="*/ 56 w 146"/>
                  <a:gd name="T13" fmla="*/ 1 h 146"/>
                  <a:gd name="T14" fmla="*/ 78 w 146"/>
                  <a:gd name="T15" fmla="*/ 2 h 146"/>
                  <a:gd name="T16" fmla="*/ 101 w 146"/>
                  <a:gd name="T17" fmla="*/ 10 h 146"/>
                  <a:gd name="T18" fmla="*/ 121 w 146"/>
                  <a:gd name="T19" fmla="*/ 25 h 146"/>
                  <a:gd name="T20" fmla="*/ 136 w 146"/>
                  <a:gd name="T21" fmla="*/ 45 h 146"/>
                  <a:gd name="T22" fmla="*/ 144 w 146"/>
                  <a:gd name="T23" fmla="*/ 68 h 146"/>
                  <a:gd name="T24" fmla="*/ 146 w 146"/>
                  <a:gd name="T25" fmla="*/ 91 h 146"/>
                  <a:gd name="T26" fmla="*/ 142 w 146"/>
                  <a:gd name="T27" fmla="*/ 111 h 146"/>
                  <a:gd name="T28" fmla="*/ 135 w 146"/>
                  <a:gd name="T29" fmla="*/ 126 h 146"/>
                  <a:gd name="T30" fmla="*/ 132 w 146"/>
                  <a:gd name="T31" fmla="*/ 132 h 146"/>
                  <a:gd name="T32" fmla="*/ 128 w 146"/>
                  <a:gd name="T33" fmla="*/ 137 h 146"/>
                  <a:gd name="T34" fmla="*/ 122 w 146"/>
                  <a:gd name="T35" fmla="*/ 144 h 146"/>
                  <a:gd name="T36" fmla="*/ 120 w 146"/>
                  <a:gd name="T37" fmla="*/ 146 h 146"/>
                  <a:gd name="T38" fmla="*/ 122 w 146"/>
                  <a:gd name="T39" fmla="*/ 144 h 146"/>
                  <a:gd name="T40" fmla="*/ 128 w 146"/>
                  <a:gd name="T41" fmla="*/ 137 h 146"/>
                  <a:gd name="T42" fmla="*/ 131 w 146"/>
                  <a:gd name="T43" fmla="*/ 132 h 146"/>
                  <a:gd name="T44" fmla="*/ 135 w 146"/>
                  <a:gd name="T45" fmla="*/ 126 h 146"/>
                  <a:gd name="T46" fmla="*/ 141 w 146"/>
                  <a:gd name="T47" fmla="*/ 110 h 146"/>
                  <a:gd name="T48" fmla="*/ 144 w 146"/>
                  <a:gd name="T49" fmla="*/ 91 h 146"/>
                  <a:gd name="T50" fmla="*/ 143 w 146"/>
                  <a:gd name="T51" fmla="*/ 68 h 146"/>
                  <a:gd name="T52" fmla="*/ 134 w 146"/>
                  <a:gd name="T53" fmla="*/ 46 h 146"/>
                  <a:gd name="T54" fmla="*/ 120 w 146"/>
                  <a:gd name="T55" fmla="*/ 26 h 146"/>
                  <a:gd name="T56" fmla="*/ 100 w 146"/>
                  <a:gd name="T57" fmla="*/ 12 h 146"/>
                  <a:gd name="T58" fmla="*/ 78 w 146"/>
                  <a:gd name="T59" fmla="*/ 4 h 146"/>
                  <a:gd name="T60" fmla="*/ 56 w 146"/>
                  <a:gd name="T61" fmla="*/ 2 h 146"/>
                  <a:gd name="T62" fmla="*/ 36 w 146"/>
                  <a:gd name="T63" fmla="*/ 5 h 146"/>
                  <a:gd name="T64" fmla="*/ 20 w 146"/>
                  <a:gd name="T65" fmla="*/ 11 h 146"/>
                  <a:gd name="T66" fmla="*/ 14 w 146"/>
                  <a:gd name="T67" fmla="*/ 15 h 146"/>
                  <a:gd name="T68" fmla="*/ 9 w 146"/>
                  <a:gd name="T69" fmla="*/ 18 h 146"/>
                  <a:gd name="T70" fmla="*/ 3 w 146"/>
                  <a:gd name="T71" fmla="*/ 24 h 146"/>
                  <a:gd name="T72" fmla="*/ 0 w 146"/>
                  <a:gd name="T73"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0" y="26"/>
                    </a:moveTo>
                    <a:cubicBezTo>
                      <a:pt x="0" y="26"/>
                      <a:pt x="1" y="25"/>
                      <a:pt x="3" y="24"/>
                    </a:cubicBezTo>
                    <a:cubicBezTo>
                      <a:pt x="4" y="23"/>
                      <a:pt x="6" y="20"/>
                      <a:pt x="9" y="18"/>
                    </a:cubicBezTo>
                    <a:cubicBezTo>
                      <a:pt x="10" y="17"/>
                      <a:pt x="12" y="16"/>
                      <a:pt x="14" y="15"/>
                    </a:cubicBezTo>
                    <a:cubicBezTo>
                      <a:pt x="16" y="14"/>
                      <a:pt x="18" y="12"/>
                      <a:pt x="20" y="11"/>
                    </a:cubicBezTo>
                    <a:cubicBezTo>
                      <a:pt x="24" y="8"/>
                      <a:pt x="30" y="6"/>
                      <a:pt x="36" y="4"/>
                    </a:cubicBezTo>
                    <a:cubicBezTo>
                      <a:pt x="42" y="3"/>
                      <a:pt x="48" y="1"/>
                      <a:pt x="56" y="1"/>
                    </a:cubicBezTo>
                    <a:cubicBezTo>
                      <a:pt x="63" y="0"/>
                      <a:pt x="70" y="1"/>
                      <a:pt x="78" y="2"/>
                    </a:cubicBezTo>
                    <a:cubicBezTo>
                      <a:pt x="86" y="4"/>
                      <a:pt x="93" y="7"/>
                      <a:pt x="101" y="10"/>
                    </a:cubicBezTo>
                    <a:cubicBezTo>
                      <a:pt x="108" y="14"/>
                      <a:pt x="115" y="19"/>
                      <a:pt x="121" y="25"/>
                    </a:cubicBezTo>
                    <a:cubicBezTo>
                      <a:pt x="127" y="31"/>
                      <a:pt x="132" y="38"/>
                      <a:pt x="136" y="45"/>
                    </a:cubicBezTo>
                    <a:cubicBezTo>
                      <a:pt x="140" y="53"/>
                      <a:pt x="142" y="60"/>
                      <a:pt x="144" y="68"/>
                    </a:cubicBezTo>
                    <a:cubicBezTo>
                      <a:pt x="145" y="76"/>
                      <a:pt x="146" y="83"/>
                      <a:pt x="146" y="91"/>
                    </a:cubicBezTo>
                    <a:cubicBezTo>
                      <a:pt x="145" y="98"/>
                      <a:pt x="144" y="105"/>
                      <a:pt x="142" y="111"/>
                    </a:cubicBezTo>
                    <a:cubicBezTo>
                      <a:pt x="140" y="117"/>
                      <a:pt x="138" y="122"/>
                      <a:pt x="135" y="126"/>
                    </a:cubicBezTo>
                    <a:cubicBezTo>
                      <a:pt x="134" y="129"/>
                      <a:pt x="133" y="131"/>
                      <a:pt x="132" y="132"/>
                    </a:cubicBezTo>
                    <a:cubicBezTo>
                      <a:pt x="130" y="134"/>
                      <a:pt x="129" y="136"/>
                      <a:pt x="128" y="137"/>
                    </a:cubicBezTo>
                    <a:cubicBezTo>
                      <a:pt x="126" y="140"/>
                      <a:pt x="124" y="142"/>
                      <a:pt x="122" y="144"/>
                    </a:cubicBezTo>
                    <a:cubicBezTo>
                      <a:pt x="121" y="145"/>
                      <a:pt x="120" y="146"/>
                      <a:pt x="120" y="146"/>
                    </a:cubicBezTo>
                    <a:cubicBezTo>
                      <a:pt x="120" y="146"/>
                      <a:pt x="121" y="145"/>
                      <a:pt x="122" y="144"/>
                    </a:cubicBezTo>
                    <a:cubicBezTo>
                      <a:pt x="124" y="142"/>
                      <a:pt x="126" y="140"/>
                      <a:pt x="128" y="137"/>
                    </a:cubicBezTo>
                    <a:cubicBezTo>
                      <a:pt x="129" y="136"/>
                      <a:pt x="130" y="134"/>
                      <a:pt x="131" y="132"/>
                    </a:cubicBezTo>
                    <a:cubicBezTo>
                      <a:pt x="132" y="130"/>
                      <a:pt x="133" y="128"/>
                      <a:pt x="135" y="126"/>
                    </a:cubicBezTo>
                    <a:cubicBezTo>
                      <a:pt x="137" y="122"/>
                      <a:pt x="139" y="116"/>
                      <a:pt x="141" y="110"/>
                    </a:cubicBezTo>
                    <a:cubicBezTo>
                      <a:pt x="143" y="104"/>
                      <a:pt x="144" y="98"/>
                      <a:pt x="144" y="91"/>
                    </a:cubicBezTo>
                    <a:cubicBezTo>
                      <a:pt x="145" y="84"/>
                      <a:pt x="144" y="76"/>
                      <a:pt x="143" y="68"/>
                    </a:cubicBezTo>
                    <a:cubicBezTo>
                      <a:pt x="141" y="61"/>
                      <a:pt x="138" y="53"/>
                      <a:pt x="134" y="46"/>
                    </a:cubicBezTo>
                    <a:cubicBezTo>
                      <a:pt x="131" y="39"/>
                      <a:pt x="126" y="32"/>
                      <a:pt x="120" y="26"/>
                    </a:cubicBezTo>
                    <a:cubicBezTo>
                      <a:pt x="114" y="21"/>
                      <a:pt x="107" y="16"/>
                      <a:pt x="100" y="12"/>
                    </a:cubicBezTo>
                    <a:cubicBezTo>
                      <a:pt x="93" y="8"/>
                      <a:pt x="85" y="5"/>
                      <a:pt x="78" y="4"/>
                    </a:cubicBezTo>
                    <a:cubicBezTo>
                      <a:pt x="70" y="2"/>
                      <a:pt x="63" y="1"/>
                      <a:pt x="56" y="2"/>
                    </a:cubicBezTo>
                    <a:cubicBezTo>
                      <a:pt x="48" y="2"/>
                      <a:pt x="42" y="3"/>
                      <a:pt x="36" y="5"/>
                    </a:cubicBezTo>
                    <a:cubicBezTo>
                      <a:pt x="30" y="7"/>
                      <a:pt x="25" y="9"/>
                      <a:pt x="20" y="11"/>
                    </a:cubicBezTo>
                    <a:cubicBezTo>
                      <a:pt x="18" y="13"/>
                      <a:pt x="16" y="14"/>
                      <a:pt x="14" y="15"/>
                    </a:cubicBezTo>
                    <a:cubicBezTo>
                      <a:pt x="12" y="16"/>
                      <a:pt x="11" y="17"/>
                      <a:pt x="9" y="18"/>
                    </a:cubicBezTo>
                    <a:cubicBezTo>
                      <a:pt x="6" y="20"/>
                      <a:pt x="4" y="23"/>
                      <a:pt x="3" y="24"/>
                    </a:cubicBezTo>
                    <a:cubicBezTo>
                      <a:pt x="1" y="25"/>
                      <a:pt x="0" y="2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5" name="Freeform 97"/>
              <p:cNvSpPr/>
              <p:nvPr/>
            </p:nvSpPr>
            <p:spPr bwMode="auto">
              <a:xfrm>
                <a:off x="8242300" y="5378450"/>
                <a:ext cx="357188" cy="357187"/>
              </a:xfrm>
              <a:custGeom>
                <a:avLst/>
                <a:gdLst>
                  <a:gd name="T0" fmla="*/ 25 w 146"/>
                  <a:gd name="T1" fmla="*/ 121 h 146"/>
                  <a:gd name="T2" fmla="*/ 0 w 146"/>
                  <a:gd name="T3" fmla="*/ 61 h 146"/>
                  <a:gd name="T4" fmla="*/ 25 w 146"/>
                  <a:gd name="T5" fmla="*/ 0 h 146"/>
                  <a:gd name="T6" fmla="*/ 26 w 146"/>
                  <a:gd name="T7" fmla="*/ 1 h 146"/>
                  <a:gd name="T8" fmla="*/ 1 w 146"/>
                  <a:gd name="T9" fmla="*/ 61 h 146"/>
                  <a:gd name="T10" fmla="*/ 26 w 146"/>
                  <a:gd name="T11" fmla="*/ 120 h 146"/>
                  <a:gd name="T12" fmla="*/ 85 w 146"/>
                  <a:gd name="T13" fmla="*/ 145 h 146"/>
                  <a:gd name="T14" fmla="*/ 145 w 146"/>
                  <a:gd name="T15" fmla="*/ 120 h 146"/>
                  <a:gd name="T16" fmla="*/ 145 w 146"/>
                  <a:gd name="T17" fmla="*/ 120 h 146"/>
                  <a:gd name="T18" fmla="*/ 146 w 146"/>
                  <a:gd name="T19" fmla="*/ 121 h 146"/>
                  <a:gd name="T20" fmla="*/ 85 w 146"/>
                  <a:gd name="T21" fmla="*/ 146 h 146"/>
                  <a:gd name="T22" fmla="*/ 25 w 146"/>
                  <a:gd name="T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25" y="121"/>
                    </a:moveTo>
                    <a:cubicBezTo>
                      <a:pt x="8" y="105"/>
                      <a:pt x="0" y="83"/>
                      <a:pt x="0" y="61"/>
                    </a:cubicBezTo>
                    <a:cubicBezTo>
                      <a:pt x="0" y="39"/>
                      <a:pt x="8" y="17"/>
                      <a:pt x="25" y="0"/>
                    </a:cubicBezTo>
                    <a:cubicBezTo>
                      <a:pt x="26" y="1"/>
                      <a:pt x="26" y="1"/>
                      <a:pt x="26" y="1"/>
                    </a:cubicBezTo>
                    <a:cubicBezTo>
                      <a:pt x="9" y="18"/>
                      <a:pt x="1" y="39"/>
                      <a:pt x="1" y="61"/>
                    </a:cubicBezTo>
                    <a:cubicBezTo>
                      <a:pt x="1" y="82"/>
                      <a:pt x="9" y="104"/>
                      <a:pt x="26" y="120"/>
                    </a:cubicBezTo>
                    <a:cubicBezTo>
                      <a:pt x="42" y="136"/>
                      <a:pt x="64" y="145"/>
                      <a:pt x="85" y="145"/>
                    </a:cubicBezTo>
                    <a:cubicBezTo>
                      <a:pt x="107" y="145"/>
                      <a:pt x="128" y="137"/>
                      <a:pt x="145" y="120"/>
                    </a:cubicBezTo>
                    <a:cubicBezTo>
                      <a:pt x="145" y="120"/>
                      <a:pt x="145" y="120"/>
                      <a:pt x="145" y="120"/>
                    </a:cubicBezTo>
                    <a:cubicBezTo>
                      <a:pt x="146" y="121"/>
                      <a:pt x="146" y="121"/>
                      <a:pt x="146" y="121"/>
                    </a:cubicBezTo>
                    <a:cubicBezTo>
                      <a:pt x="129" y="138"/>
                      <a:pt x="107" y="146"/>
                      <a:pt x="85" y="146"/>
                    </a:cubicBezTo>
                    <a:cubicBezTo>
                      <a:pt x="63" y="146"/>
                      <a:pt x="41" y="138"/>
                      <a:pt x="25" y="121"/>
                    </a:cubicBezTo>
                    <a:close/>
                  </a:path>
                </a:pathLst>
              </a:custGeom>
              <a:solidFill>
                <a:srgbClr val="B1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9" name="组合 138"/>
            <p:cNvGrpSpPr/>
            <p:nvPr/>
          </p:nvGrpSpPr>
          <p:grpSpPr>
            <a:xfrm>
              <a:off x="6739481" y="3489229"/>
              <a:ext cx="741300" cy="710565"/>
              <a:chOff x="1793493" y="3299895"/>
              <a:chExt cx="454025" cy="457200"/>
            </a:xfrm>
          </p:grpSpPr>
          <p:sp>
            <p:nvSpPr>
              <p:cNvPr id="141" name="Oval 93"/>
              <p:cNvSpPr>
                <a:spLocks noChangeArrowheads="1"/>
              </p:cNvSpPr>
              <p:nvPr/>
            </p:nvSpPr>
            <p:spPr bwMode="auto">
              <a:xfrm rot="10800000">
                <a:off x="1821274" y="3329264"/>
                <a:ext cx="398462" cy="398462"/>
              </a:xfrm>
              <a:prstGeom prst="ellipse">
                <a:avLst/>
              </a:prstGeom>
              <a:solidFill>
                <a:srgbClr val="6A6D7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2" name="Freeform 94"/>
              <p:cNvSpPr/>
              <p:nvPr/>
            </p:nvSpPr>
            <p:spPr bwMode="auto">
              <a:xfrm>
                <a:off x="1793493" y="3299895"/>
                <a:ext cx="454025" cy="457200"/>
              </a:xfrm>
              <a:custGeom>
                <a:avLst/>
                <a:gdLst>
                  <a:gd name="T0" fmla="*/ 153 w 186"/>
                  <a:gd name="T1" fmla="*/ 154 h 187"/>
                  <a:gd name="T2" fmla="*/ 33 w 186"/>
                  <a:gd name="T3" fmla="*/ 154 h 187"/>
                  <a:gd name="T4" fmla="*/ 33 w 186"/>
                  <a:gd name="T5" fmla="*/ 34 h 187"/>
                  <a:gd name="T6" fmla="*/ 153 w 186"/>
                  <a:gd name="T7" fmla="*/ 34 h 187"/>
                  <a:gd name="T8" fmla="*/ 153 w 186"/>
                  <a:gd name="T9" fmla="*/ 154 h 187"/>
                </a:gdLst>
                <a:ahLst/>
                <a:cxnLst>
                  <a:cxn ang="0">
                    <a:pos x="T0" y="T1"/>
                  </a:cxn>
                  <a:cxn ang="0">
                    <a:pos x="T2" y="T3"/>
                  </a:cxn>
                  <a:cxn ang="0">
                    <a:pos x="T4" y="T5"/>
                  </a:cxn>
                  <a:cxn ang="0">
                    <a:pos x="T6" y="T7"/>
                  </a:cxn>
                  <a:cxn ang="0">
                    <a:pos x="T8" y="T9"/>
                  </a:cxn>
                </a:cxnLst>
                <a:rect l="0" t="0" r="r" b="b"/>
                <a:pathLst>
                  <a:path w="186" h="187">
                    <a:moveTo>
                      <a:pt x="153" y="154"/>
                    </a:moveTo>
                    <a:cubicBezTo>
                      <a:pt x="120" y="187"/>
                      <a:pt x="66" y="187"/>
                      <a:pt x="33" y="154"/>
                    </a:cubicBezTo>
                    <a:cubicBezTo>
                      <a:pt x="0" y="120"/>
                      <a:pt x="0" y="67"/>
                      <a:pt x="33" y="34"/>
                    </a:cubicBezTo>
                    <a:cubicBezTo>
                      <a:pt x="66" y="0"/>
                      <a:pt x="120" y="0"/>
                      <a:pt x="153" y="34"/>
                    </a:cubicBezTo>
                    <a:cubicBezTo>
                      <a:pt x="186" y="67"/>
                      <a:pt x="186" y="120"/>
                      <a:pt x="153" y="154"/>
                    </a:cubicBezTo>
                    <a:close/>
                  </a:path>
                </a:pathLst>
              </a:custGeom>
              <a:gradFill flip="none" rotWithShape="1">
                <a:gsLst>
                  <a:gs pos="50000">
                    <a:schemeClr val="accent1">
                      <a:lumMod val="5000"/>
                      <a:lumOff val="95000"/>
                    </a:schemeClr>
                  </a:gs>
                  <a:gs pos="100000">
                    <a:schemeClr val="bg1">
                      <a:lumMod val="50000"/>
                    </a:schemeClr>
                  </a:gs>
                </a:gsLst>
                <a:lin ang="135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3" name="Freeform 95"/>
              <p:cNvSpPr/>
              <p:nvPr/>
            </p:nvSpPr>
            <p:spPr bwMode="auto">
              <a:xfrm>
                <a:off x="1846674" y="3354664"/>
                <a:ext cx="347663" cy="347662"/>
              </a:xfrm>
              <a:custGeom>
                <a:avLst/>
                <a:gdLst>
                  <a:gd name="T0" fmla="*/ 71 w 142"/>
                  <a:gd name="T1" fmla="*/ 142 h 142"/>
                  <a:gd name="T2" fmla="*/ 21 w 142"/>
                  <a:gd name="T3" fmla="*/ 121 h 142"/>
                  <a:gd name="T4" fmla="*/ 0 w 142"/>
                  <a:gd name="T5" fmla="*/ 71 h 142"/>
                  <a:gd name="T6" fmla="*/ 21 w 142"/>
                  <a:gd name="T7" fmla="*/ 21 h 142"/>
                  <a:gd name="T8" fmla="*/ 71 w 142"/>
                  <a:gd name="T9" fmla="*/ 0 h 142"/>
                  <a:gd name="T10" fmla="*/ 122 w 142"/>
                  <a:gd name="T11" fmla="*/ 21 h 142"/>
                  <a:gd name="T12" fmla="*/ 142 w 142"/>
                  <a:gd name="T13" fmla="*/ 71 h 142"/>
                  <a:gd name="T14" fmla="*/ 122 w 142"/>
                  <a:gd name="T15" fmla="*/ 121 h 142"/>
                  <a:gd name="T16" fmla="*/ 71 w 14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71" y="142"/>
                    </a:moveTo>
                    <a:cubicBezTo>
                      <a:pt x="52" y="142"/>
                      <a:pt x="35" y="134"/>
                      <a:pt x="21" y="121"/>
                    </a:cubicBezTo>
                    <a:cubicBezTo>
                      <a:pt x="8" y="108"/>
                      <a:pt x="0" y="90"/>
                      <a:pt x="0" y="71"/>
                    </a:cubicBezTo>
                    <a:cubicBezTo>
                      <a:pt x="0" y="52"/>
                      <a:pt x="8" y="34"/>
                      <a:pt x="21" y="21"/>
                    </a:cubicBezTo>
                    <a:cubicBezTo>
                      <a:pt x="35" y="7"/>
                      <a:pt x="52" y="0"/>
                      <a:pt x="71" y="0"/>
                    </a:cubicBezTo>
                    <a:cubicBezTo>
                      <a:pt x="90" y="0"/>
                      <a:pt x="108" y="7"/>
                      <a:pt x="122" y="21"/>
                    </a:cubicBezTo>
                    <a:cubicBezTo>
                      <a:pt x="135" y="34"/>
                      <a:pt x="142" y="52"/>
                      <a:pt x="142" y="71"/>
                    </a:cubicBezTo>
                    <a:cubicBezTo>
                      <a:pt x="142" y="90"/>
                      <a:pt x="135" y="108"/>
                      <a:pt x="122" y="121"/>
                    </a:cubicBezTo>
                    <a:cubicBezTo>
                      <a:pt x="108" y="134"/>
                      <a:pt x="90" y="142"/>
                      <a:pt x="71" y="142"/>
                    </a:cubicBezTo>
                    <a:close/>
                  </a:path>
                </a:pathLst>
              </a:custGeom>
              <a:solidFill>
                <a:srgbClr val="F5C0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sp>
          <p:nvSpPr>
            <p:cNvPr id="140" name="文本框 3"/>
            <p:cNvSpPr txBox="1"/>
            <p:nvPr/>
          </p:nvSpPr>
          <p:spPr>
            <a:xfrm>
              <a:off x="6750774" y="3645198"/>
              <a:ext cx="718271" cy="400109"/>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46" name="组合 145"/>
          <p:cNvGrpSpPr/>
          <p:nvPr/>
        </p:nvGrpSpPr>
        <p:grpSpPr>
          <a:xfrm>
            <a:off x="8884679" y="3140968"/>
            <a:ext cx="741300" cy="710565"/>
            <a:chOff x="6739481" y="3489229"/>
            <a:chExt cx="741300" cy="710565"/>
          </a:xfrm>
        </p:grpSpPr>
        <p:grpSp>
          <p:nvGrpSpPr>
            <p:cNvPr id="147" name="组合 146"/>
            <p:cNvGrpSpPr/>
            <p:nvPr/>
          </p:nvGrpSpPr>
          <p:grpSpPr>
            <a:xfrm>
              <a:off x="6769077" y="3515131"/>
              <a:ext cx="685920" cy="657897"/>
              <a:chOff x="8242300" y="5316537"/>
              <a:chExt cx="415926" cy="419100"/>
            </a:xfrm>
          </p:grpSpPr>
          <p:sp>
            <p:nvSpPr>
              <p:cNvPr id="153" name="Freeform 96"/>
              <p:cNvSpPr/>
              <p:nvPr/>
            </p:nvSpPr>
            <p:spPr bwMode="auto">
              <a:xfrm>
                <a:off x="8301038" y="5316537"/>
                <a:ext cx="357188" cy="357187"/>
              </a:xfrm>
              <a:custGeom>
                <a:avLst/>
                <a:gdLst>
                  <a:gd name="T0" fmla="*/ 0 w 146"/>
                  <a:gd name="T1" fmla="*/ 26 h 146"/>
                  <a:gd name="T2" fmla="*/ 3 w 146"/>
                  <a:gd name="T3" fmla="*/ 24 h 146"/>
                  <a:gd name="T4" fmla="*/ 9 w 146"/>
                  <a:gd name="T5" fmla="*/ 18 h 146"/>
                  <a:gd name="T6" fmla="*/ 14 w 146"/>
                  <a:gd name="T7" fmla="*/ 15 h 146"/>
                  <a:gd name="T8" fmla="*/ 20 w 146"/>
                  <a:gd name="T9" fmla="*/ 11 h 146"/>
                  <a:gd name="T10" fmla="*/ 36 w 146"/>
                  <a:gd name="T11" fmla="*/ 4 h 146"/>
                  <a:gd name="T12" fmla="*/ 56 w 146"/>
                  <a:gd name="T13" fmla="*/ 1 h 146"/>
                  <a:gd name="T14" fmla="*/ 78 w 146"/>
                  <a:gd name="T15" fmla="*/ 2 h 146"/>
                  <a:gd name="T16" fmla="*/ 101 w 146"/>
                  <a:gd name="T17" fmla="*/ 10 h 146"/>
                  <a:gd name="T18" fmla="*/ 121 w 146"/>
                  <a:gd name="T19" fmla="*/ 25 h 146"/>
                  <a:gd name="T20" fmla="*/ 136 w 146"/>
                  <a:gd name="T21" fmla="*/ 45 h 146"/>
                  <a:gd name="T22" fmla="*/ 144 w 146"/>
                  <a:gd name="T23" fmla="*/ 68 h 146"/>
                  <a:gd name="T24" fmla="*/ 146 w 146"/>
                  <a:gd name="T25" fmla="*/ 91 h 146"/>
                  <a:gd name="T26" fmla="*/ 142 w 146"/>
                  <a:gd name="T27" fmla="*/ 111 h 146"/>
                  <a:gd name="T28" fmla="*/ 135 w 146"/>
                  <a:gd name="T29" fmla="*/ 126 h 146"/>
                  <a:gd name="T30" fmla="*/ 132 w 146"/>
                  <a:gd name="T31" fmla="*/ 132 h 146"/>
                  <a:gd name="T32" fmla="*/ 128 w 146"/>
                  <a:gd name="T33" fmla="*/ 137 h 146"/>
                  <a:gd name="T34" fmla="*/ 122 w 146"/>
                  <a:gd name="T35" fmla="*/ 144 h 146"/>
                  <a:gd name="T36" fmla="*/ 120 w 146"/>
                  <a:gd name="T37" fmla="*/ 146 h 146"/>
                  <a:gd name="T38" fmla="*/ 122 w 146"/>
                  <a:gd name="T39" fmla="*/ 144 h 146"/>
                  <a:gd name="T40" fmla="*/ 128 w 146"/>
                  <a:gd name="T41" fmla="*/ 137 h 146"/>
                  <a:gd name="T42" fmla="*/ 131 w 146"/>
                  <a:gd name="T43" fmla="*/ 132 h 146"/>
                  <a:gd name="T44" fmla="*/ 135 w 146"/>
                  <a:gd name="T45" fmla="*/ 126 h 146"/>
                  <a:gd name="T46" fmla="*/ 141 w 146"/>
                  <a:gd name="T47" fmla="*/ 110 h 146"/>
                  <a:gd name="T48" fmla="*/ 144 w 146"/>
                  <a:gd name="T49" fmla="*/ 91 h 146"/>
                  <a:gd name="T50" fmla="*/ 143 w 146"/>
                  <a:gd name="T51" fmla="*/ 68 h 146"/>
                  <a:gd name="T52" fmla="*/ 134 w 146"/>
                  <a:gd name="T53" fmla="*/ 46 h 146"/>
                  <a:gd name="T54" fmla="*/ 120 w 146"/>
                  <a:gd name="T55" fmla="*/ 26 h 146"/>
                  <a:gd name="T56" fmla="*/ 100 w 146"/>
                  <a:gd name="T57" fmla="*/ 12 h 146"/>
                  <a:gd name="T58" fmla="*/ 78 w 146"/>
                  <a:gd name="T59" fmla="*/ 4 h 146"/>
                  <a:gd name="T60" fmla="*/ 56 w 146"/>
                  <a:gd name="T61" fmla="*/ 2 h 146"/>
                  <a:gd name="T62" fmla="*/ 36 w 146"/>
                  <a:gd name="T63" fmla="*/ 5 h 146"/>
                  <a:gd name="T64" fmla="*/ 20 w 146"/>
                  <a:gd name="T65" fmla="*/ 11 h 146"/>
                  <a:gd name="T66" fmla="*/ 14 w 146"/>
                  <a:gd name="T67" fmla="*/ 15 h 146"/>
                  <a:gd name="T68" fmla="*/ 9 w 146"/>
                  <a:gd name="T69" fmla="*/ 18 h 146"/>
                  <a:gd name="T70" fmla="*/ 3 w 146"/>
                  <a:gd name="T71" fmla="*/ 24 h 146"/>
                  <a:gd name="T72" fmla="*/ 0 w 146"/>
                  <a:gd name="T73" fmla="*/ 2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46">
                    <a:moveTo>
                      <a:pt x="0" y="26"/>
                    </a:moveTo>
                    <a:cubicBezTo>
                      <a:pt x="0" y="26"/>
                      <a:pt x="1" y="25"/>
                      <a:pt x="3" y="24"/>
                    </a:cubicBezTo>
                    <a:cubicBezTo>
                      <a:pt x="4" y="23"/>
                      <a:pt x="6" y="20"/>
                      <a:pt x="9" y="18"/>
                    </a:cubicBezTo>
                    <a:cubicBezTo>
                      <a:pt x="10" y="17"/>
                      <a:pt x="12" y="16"/>
                      <a:pt x="14" y="15"/>
                    </a:cubicBezTo>
                    <a:cubicBezTo>
                      <a:pt x="16" y="14"/>
                      <a:pt x="18" y="12"/>
                      <a:pt x="20" y="11"/>
                    </a:cubicBezTo>
                    <a:cubicBezTo>
                      <a:pt x="24" y="8"/>
                      <a:pt x="30" y="6"/>
                      <a:pt x="36" y="4"/>
                    </a:cubicBezTo>
                    <a:cubicBezTo>
                      <a:pt x="42" y="3"/>
                      <a:pt x="48" y="1"/>
                      <a:pt x="56" y="1"/>
                    </a:cubicBezTo>
                    <a:cubicBezTo>
                      <a:pt x="63" y="0"/>
                      <a:pt x="70" y="1"/>
                      <a:pt x="78" y="2"/>
                    </a:cubicBezTo>
                    <a:cubicBezTo>
                      <a:pt x="86" y="4"/>
                      <a:pt x="93" y="7"/>
                      <a:pt x="101" y="10"/>
                    </a:cubicBezTo>
                    <a:cubicBezTo>
                      <a:pt x="108" y="14"/>
                      <a:pt x="115" y="19"/>
                      <a:pt x="121" y="25"/>
                    </a:cubicBezTo>
                    <a:cubicBezTo>
                      <a:pt x="127" y="31"/>
                      <a:pt x="132" y="38"/>
                      <a:pt x="136" y="45"/>
                    </a:cubicBezTo>
                    <a:cubicBezTo>
                      <a:pt x="140" y="53"/>
                      <a:pt x="142" y="60"/>
                      <a:pt x="144" y="68"/>
                    </a:cubicBezTo>
                    <a:cubicBezTo>
                      <a:pt x="145" y="76"/>
                      <a:pt x="146" y="83"/>
                      <a:pt x="146" y="91"/>
                    </a:cubicBezTo>
                    <a:cubicBezTo>
                      <a:pt x="145" y="98"/>
                      <a:pt x="144" y="105"/>
                      <a:pt x="142" y="111"/>
                    </a:cubicBezTo>
                    <a:cubicBezTo>
                      <a:pt x="140" y="117"/>
                      <a:pt x="138" y="122"/>
                      <a:pt x="135" y="126"/>
                    </a:cubicBezTo>
                    <a:cubicBezTo>
                      <a:pt x="134" y="129"/>
                      <a:pt x="133" y="131"/>
                      <a:pt x="132" y="132"/>
                    </a:cubicBezTo>
                    <a:cubicBezTo>
                      <a:pt x="130" y="134"/>
                      <a:pt x="129" y="136"/>
                      <a:pt x="128" y="137"/>
                    </a:cubicBezTo>
                    <a:cubicBezTo>
                      <a:pt x="126" y="140"/>
                      <a:pt x="124" y="142"/>
                      <a:pt x="122" y="144"/>
                    </a:cubicBezTo>
                    <a:cubicBezTo>
                      <a:pt x="121" y="145"/>
                      <a:pt x="120" y="146"/>
                      <a:pt x="120" y="146"/>
                    </a:cubicBezTo>
                    <a:cubicBezTo>
                      <a:pt x="120" y="146"/>
                      <a:pt x="121" y="145"/>
                      <a:pt x="122" y="144"/>
                    </a:cubicBezTo>
                    <a:cubicBezTo>
                      <a:pt x="124" y="142"/>
                      <a:pt x="126" y="140"/>
                      <a:pt x="128" y="137"/>
                    </a:cubicBezTo>
                    <a:cubicBezTo>
                      <a:pt x="129" y="136"/>
                      <a:pt x="130" y="134"/>
                      <a:pt x="131" y="132"/>
                    </a:cubicBezTo>
                    <a:cubicBezTo>
                      <a:pt x="132" y="130"/>
                      <a:pt x="133" y="128"/>
                      <a:pt x="135" y="126"/>
                    </a:cubicBezTo>
                    <a:cubicBezTo>
                      <a:pt x="137" y="122"/>
                      <a:pt x="139" y="116"/>
                      <a:pt x="141" y="110"/>
                    </a:cubicBezTo>
                    <a:cubicBezTo>
                      <a:pt x="143" y="104"/>
                      <a:pt x="144" y="98"/>
                      <a:pt x="144" y="91"/>
                    </a:cubicBezTo>
                    <a:cubicBezTo>
                      <a:pt x="145" y="84"/>
                      <a:pt x="144" y="76"/>
                      <a:pt x="143" y="68"/>
                    </a:cubicBezTo>
                    <a:cubicBezTo>
                      <a:pt x="141" y="61"/>
                      <a:pt x="138" y="53"/>
                      <a:pt x="134" y="46"/>
                    </a:cubicBezTo>
                    <a:cubicBezTo>
                      <a:pt x="131" y="39"/>
                      <a:pt x="126" y="32"/>
                      <a:pt x="120" y="26"/>
                    </a:cubicBezTo>
                    <a:cubicBezTo>
                      <a:pt x="114" y="21"/>
                      <a:pt x="107" y="16"/>
                      <a:pt x="100" y="12"/>
                    </a:cubicBezTo>
                    <a:cubicBezTo>
                      <a:pt x="93" y="8"/>
                      <a:pt x="85" y="5"/>
                      <a:pt x="78" y="4"/>
                    </a:cubicBezTo>
                    <a:cubicBezTo>
                      <a:pt x="70" y="2"/>
                      <a:pt x="63" y="1"/>
                      <a:pt x="56" y="2"/>
                    </a:cubicBezTo>
                    <a:cubicBezTo>
                      <a:pt x="48" y="2"/>
                      <a:pt x="42" y="3"/>
                      <a:pt x="36" y="5"/>
                    </a:cubicBezTo>
                    <a:cubicBezTo>
                      <a:pt x="30" y="7"/>
                      <a:pt x="25" y="9"/>
                      <a:pt x="20" y="11"/>
                    </a:cubicBezTo>
                    <a:cubicBezTo>
                      <a:pt x="18" y="13"/>
                      <a:pt x="16" y="14"/>
                      <a:pt x="14" y="15"/>
                    </a:cubicBezTo>
                    <a:cubicBezTo>
                      <a:pt x="12" y="16"/>
                      <a:pt x="11" y="17"/>
                      <a:pt x="9" y="18"/>
                    </a:cubicBezTo>
                    <a:cubicBezTo>
                      <a:pt x="6" y="20"/>
                      <a:pt x="4" y="23"/>
                      <a:pt x="3" y="24"/>
                    </a:cubicBezTo>
                    <a:cubicBezTo>
                      <a:pt x="1" y="25"/>
                      <a:pt x="0" y="2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4" name="Freeform 97"/>
              <p:cNvSpPr/>
              <p:nvPr/>
            </p:nvSpPr>
            <p:spPr bwMode="auto">
              <a:xfrm>
                <a:off x="8242300" y="5378450"/>
                <a:ext cx="357188" cy="357187"/>
              </a:xfrm>
              <a:custGeom>
                <a:avLst/>
                <a:gdLst>
                  <a:gd name="T0" fmla="*/ 25 w 146"/>
                  <a:gd name="T1" fmla="*/ 121 h 146"/>
                  <a:gd name="T2" fmla="*/ 0 w 146"/>
                  <a:gd name="T3" fmla="*/ 61 h 146"/>
                  <a:gd name="T4" fmla="*/ 25 w 146"/>
                  <a:gd name="T5" fmla="*/ 0 h 146"/>
                  <a:gd name="T6" fmla="*/ 26 w 146"/>
                  <a:gd name="T7" fmla="*/ 1 h 146"/>
                  <a:gd name="T8" fmla="*/ 1 w 146"/>
                  <a:gd name="T9" fmla="*/ 61 h 146"/>
                  <a:gd name="T10" fmla="*/ 26 w 146"/>
                  <a:gd name="T11" fmla="*/ 120 h 146"/>
                  <a:gd name="T12" fmla="*/ 85 w 146"/>
                  <a:gd name="T13" fmla="*/ 145 h 146"/>
                  <a:gd name="T14" fmla="*/ 145 w 146"/>
                  <a:gd name="T15" fmla="*/ 120 h 146"/>
                  <a:gd name="T16" fmla="*/ 145 w 146"/>
                  <a:gd name="T17" fmla="*/ 120 h 146"/>
                  <a:gd name="T18" fmla="*/ 146 w 146"/>
                  <a:gd name="T19" fmla="*/ 121 h 146"/>
                  <a:gd name="T20" fmla="*/ 85 w 146"/>
                  <a:gd name="T21" fmla="*/ 146 h 146"/>
                  <a:gd name="T22" fmla="*/ 25 w 146"/>
                  <a:gd name="T23" fmla="*/ 12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25" y="121"/>
                    </a:moveTo>
                    <a:cubicBezTo>
                      <a:pt x="8" y="105"/>
                      <a:pt x="0" y="83"/>
                      <a:pt x="0" y="61"/>
                    </a:cubicBezTo>
                    <a:cubicBezTo>
                      <a:pt x="0" y="39"/>
                      <a:pt x="8" y="17"/>
                      <a:pt x="25" y="0"/>
                    </a:cubicBezTo>
                    <a:cubicBezTo>
                      <a:pt x="26" y="1"/>
                      <a:pt x="26" y="1"/>
                      <a:pt x="26" y="1"/>
                    </a:cubicBezTo>
                    <a:cubicBezTo>
                      <a:pt x="9" y="18"/>
                      <a:pt x="1" y="39"/>
                      <a:pt x="1" y="61"/>
                    </a:cubicBezTo>
                    <a:cubicBezTo>
                      <a:pt x="1" y="82"/>
                      <a:pt x="9" y="104"/>
                      <a:pt x="26" y="120"/>
                    </a:cubicBezTo>
                    <a:cubicBezTo>
                      <a:pt x="42" y="136"/>
                      <a:pt x="64" y="145"/>
                      <a:pt x="85" y="145"/>
                    </a:cubicBezTo>
                    <a:cubicBezTo>
                      <a:pt x="107" y="145"/>
                      <a:pt x="128" y="137"/>
                      <a:pt x="145" y="120"/>
                    </a:cubicBezTo>
                    <a:cubicBezTo>
                      <a:pt x="145" y="120"/>
                      <a:pt x="145" y="120"/>
                      <a:pt x="145" y="120"/>
                    </a:cubicBezTo>
                    <a:cubicBezTo>
                      <a:pt x="146" y="121"/>
                      <a:pt x="146" y="121"/>
                      <a:pt x="146" y="121"/>
                    </a:cubicBezTo>
                    <a:cubicBezTo>
                      <a:pt x="129" y="138"/>
                      <a:pt x="107" y="146"/>
                      <a:pt x="85" y="146"/>
                    </a:cubicBezTo>
                    <a:cubicBezTo>
                      <a:pt x="63" y="146"/>
                      <a:pt x="41" y="138"/>
                      <a:pt x="25" y="121"/>
                    </a:cubicBezTo>
                    <a:close/>
                  </a:path>
                </a:pathLst>
              </a:custGeom>
              <a:solidFill>
                <a:srgbClr val="B1B6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8" name="组合 147"/>
            <p:cNvGrpSpPr/>
            <p:nvPr/>
          </p:nvGrpSpPr>
          <p:grpSpPr>
            <a:xfrm>
              <a:off x="6739481" y="3489229"/>
              <a:ext cx="741300" cy="710565"/>
              <a:chOff x="1793493" y="3299895"/>
              <a:chExt cx="454025" cy="457200"/>
            </a:xfrm>
          </p:grpSpPr>
          <p:sp>
            <p:nvSpPr>
              <p:cNvPr id="150" name="Oval 93"/>
              <p:cNvSpPr>
                <a:spLocks noChangeArrowheads="1"/>
              </p:cNvSpPr>
              <p:nvPr/>
            </p:nvSpPr>
            <p:spPr bwMode="auto">
              <a:xfrm rot="10800000">
                <a:off x="1821274" y="3329264"/>
                <a:ext cx="398462" cy="398462"/>
              </a:xfrm>
              <a:prstGeom prst="ellipse">
                <a:avLst/>
              </a:prstGeom>
              <a:solidFill>
                <a:srgbClr val="6A6D73"/>
              </a:solidFill>
              <a:ln>
                <a:noFill/>
              </a:ln>
              <a:effectLst>
                <a:outerShdw blurRad="50800" dist="38100" dir="8100000" algn="t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1" name="Freeform 94"/>
              <p:cNvSpPr/>
              <p:nvPr/>
            </p:nvSpPr>
            <p:spPr bwMode="auto">
              <a:xfrm>
                <a:off x="1793493" y="3299895"/>
                <a:ext cx="454025" cy="457200"/>
              </a:xfrm>
              <a:custGeom>
                <a:avLst/>
                <a:gdLst>
                  <a:gd name="T0" fmla="*/ 153 w 186"/>
                  <a:gd name="T1" fmla="*/ 154 h 187"/>
                  <a:gd name="T2" fmla="*/ 33 w 186"/>
                  <a:gd name="T3" fmla="*/ 154 h 187"/>
                  <a:gd name="T4" fmla="*/ 33 w 186"/>
                  <a:gd name="T5" fmla="*/ 34 h 187"/>
                  <a:gd name="T6" fmla="*/ 153 w 186"/>
                  <a:gd name="T7" fmla="*/ 34 h 187"/>
                  <a:gd name="T8" fmla="*/ 153 w 186"/>
                  <a:gd name="T9" fmla="*/ 154 h 187"/>
                </a:gdLst>
                <a:ahLst/>
                <a:cxnLst>
                  <a:cxn ang="0">
                    <a:pos x="T0" y="T1"/>
                  </a:cxn>
                  <a:cxn ang="0">
                    <a:pos x="T2" y="T3"/>
                  </a:cxn>
                  <a:cxn ang="0">
                    <a:pos x="T4" y="T5"/>
                  </a:cxn>
                  <a:cxn ang="0">
                    <a:pos x="T6" y="T7"/>
                  </a:cxn>
                  <a:cxn ang="0">
                    <a:pos x="T8" y="T9"/>
                  </a:cxn>
                </a:cxnLst>
                <a:rect l="0" t="0" r="r" b="b"/>
                <a:pathLst>
                  <a:path w="186" h="187">
                    <a:moveTo>
                      <a:pt x="153" y="154"/>
                    </a:moveTo>
                    <a:cubicBezTo>
                      <a:pt x="120" y="187"/>
                      <a:pt x="66" y="187"/>
                      <a:pt x="33" y="154"/>
                    </a:cubicBezTo>
                    <a:cubicBezTo>
                      <a:pt x="0" y="120"/>
                      <a:pt x="0" y="67"/>
                      <a:pt x="33" y="34"/>
                    </a:cubicBezTo>
                    <a:cubicBezTo>
                      <a:pt x="66" y="0"/>
                      <a:pt x="120" y="0"/>
                      <a:pt x="153" y="34"/>
                    </a:cubicBezTo>
                    <a:cubicBezTo>
                      <a:pt x="186" y="67"/>
                      <a:pt x="186" y="120"/>
                      <a:pt x="153" y="154"/>
                    </a:cubicBezTo>
                    <a:close/>
                  </a:path>
                </a:pathLst>
              </a:custGeom>
              <a:gradFill flip="none" rotWithShape="1">
                <a:gsLst>
                  <a:gs pos="50000">
                    <a:schemeClr val="accent1">
                      <a:lumMod val="5000"/>
                      <a:lumOff val="95000"/>
                    </a:schemeClr>
                  </a:gs>
                  <a:gs pos="100000">
                    <a:schemeClr val="bg1">
                      <a:lumMod val="50000"/>
                    </a:schemeClr>
                  </a:gs>
                </a:gsLst>
                <a:lin ang="135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2" name="Freeform 95"/>
              <p:cNvSpPr/>
              <p:nvPr/>
            </p:nvSpPr>
            <p:spPr bwMode="auto">
              <a:xfrm>
                <a:off x="1846674" y="3354664"/>
                <a:ext cx="347663" cy="347662"/>
              </a:xfrm>
              <a:custGeom>
                <a:avLst/>
                <a:gdLst>
                  <a:gd name="T0" fmla="*/ 71 w 142"/>
                  <a:gd name="T1" fmla="*/ 142 h 142"/>
                  <a:gd name="T2" fmla="*/ 21 w 142"/>
                  <a:gd name="T3" fmla="*/ 121 h 142"/>
                  <a:gd name="T4" fmla="*/ 0 w 142"/>
                  <a:gd name="T5" fmla="*/ 71 h 142"/>
                  <a:gd name="T6" fmla="*/ 21 w 142"/>
                  <a:gd name="T7" fmla="*/ 21 h 142"/>
                  <a:gd name="T8" fmla="*/ 71 w 142"/>
                  <a:gd name="T9" fmla="*/ 0 h 142"/>
                  <a:gd name="T10" fmla="*/ 122 w 142"/>
                  <a:gd name="T11" fmla="*/ 21 h 142"/>
                  <a:gd name="T12" fmla="*/ 142 w 142"/>
                  <a:gd name="T13" fmla="*/ 71 h 142"/>
                  <a:gd name="T14" fmla="*/ 122 w 142"/>
                  <a:gd name="T15" fmla="*/ 121 h 142"/>
                  <a:gd name="T16" fmla="*/ 71 w 142"/>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42">
                    <a:moveTo>
                      <a:pt x="71" y="142"/>
                    </a:moveTo>
                    <a:cubicBezTo>
                      <a:pt x="52" y="142"/>
                      <a:pt x="35" y="134"/>
                      <a:pt x="21" y="121"/>
                    </a:cubicBezTo>
                    <a:cubicBezTo>
                      <a:pt x="8" y="108"/>
                      <a:pt x="0" y="90"/>
                      <a:pt x="0" y="71"/>
                    </a:cubicBezTo>
                    <a:cubicBezTo>
                      <a:pt x="0" y="52"/>
                      <a:pt x="8" y="34"/>
                      <a:pt x="21" y="21"/>
                    </a:cubicBezTo>
                    <a:cubicBezTo>
                      <a:pt x="35" y="7"/>
                      <a:pt x="52" y="0"/>
                      <a:pt x="71" y="0"/>
                    </a:cubicBezTo>
                    <a:cubicBezTo>
                      <a:pt x="90" y="0"/>
                      <a:pt x="108" y="7"/>
                      <a:pt x="122" y="21"/>
                    </a:cubicBezTo>
                    <a:cubicBezTo>
                      <a:pt x="135" y="34"/>
                      <a:pt x="142" y="52"/>
                      <a:pt x="142" y="71"/>
                    </a:cubicBezTo>
                    <a:cubicBezTo>
                      <a:pt x="142" y="90"/>
                      <a:pt x="135" y="108"/>
                      <a:pt x="122" y="121"/>
                    </a:cubicBezTo>
                    <a:cubicBezTo>
                      <a:pt x="108" y="134"/>
                      <a:pt x="90" y="142"/>
                      <a:pt x="71" y="142"/>
                    </a:cubicBezTo>
                    <a:close/>
                  </a:path>
                </a:pathLst>
              </a:custGeom>
              <a:solidFill>
                <a:srgbClr val="5E779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sp>
          <p:nvSpPr>
            <p:cNvPr id="149" name="文本框 3"/>
            <p:cNvSpPr txBox="1"/>
            <p:nvPr/>
          </p:nvSpPr>
          <p:spPr>
            <a:xfrm>
              <a:off x="6750774" y="3645198"/>
              <a:ext cx="718271" cy="400109"/>
            </a:xfrm>
            <a:prstGeom prst="rect">
              <a:avLst/>
            </a:prstGeom>
            <a:noFill/>
          </p:spPr>
          <p:txBody>
            <a:bodyPr wrap="square" rtlCol="0">
              <a:spAutoFit/>
            </a:bodyPr>
            <a:lstStyle/>
            <a:p>
              <a:pPr algn="ctr"/>
              <a:r>
                <a:rPr lang="en-US"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05</a:t>
              </a:r>
              <a:endParaRPr lang="zh-CN" altLang="en-US"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5" name="文本框 44"/>
          <p:cNvSpPr txBox="1"/>
          <p:nvPr/>
        </p:nvSpPr>
        <p:spPr>
          <a:xfrm>
            <a:off x="2375619" y="3973319"/>
            <a:ext cx="1154996" cy="369332"/>
          </a:xfrm>
          <a:prstGeom prst="rect">
            <a:avLst/>
          </a:prstGeom>
          <a:noFill/>
        </p:spPr>
        <p:txBody>
          <a:bodyPr wrap="none" rtlCol="0">
            <a:spAutoFit/>
          </a:bodyPr>
          <a:lstStyle/>
          <a:p>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6" name="矩形 155"/>
          <p:cNvSpPr/>
          <p:nvPr/>
        </p:nvSpPr>
        <p:spPr>
          <a:xfrm>
            <a:off x="1921123" y="4368645"/>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7" name="文本框 44"/>
          <p:cNvSpPr txBox="1"/>
          <p:nvPr/>
        </p:nvSpPr>
        <p:spPr>
          <a:xfrm>
            <a:off x="3887023" y="1813079"/>
            <a:ext cx="1154996" cy="369332"/>
          </a:xfrm>
          <a:prstGeom prst="rect">
            <a:avLst/>
          </a:prstGeom>
          <a:noFill/>
        </p:spPr>
        <p:txBody>
          <a:bodyPr wrap="none" rtlCol="0">
            <a:spAutoFit/>
          </a:bodyPr>
          <a:lstStyle/>
          <a:p>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8" name="矩形 157"/>
          <p:cNvSpPr/>
          <p:nvPr/>
        </p:nvSpPr>
        <p:spPr>
          <a:xfrm>
            <a:off x="3432527" y="2208405"/>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9" name="文本框 44"/>
          <p:cNvSpPr txBox="1"/>
          <p:nvPr/>
        </p:nvSpPr>
        <p:spPr>
          <a:xfrm>
            <a:off x="7055375" y="1813079"/>
            <a:ext cx="1154996" cy="369332"/>
          </a:xfrm>
          <a:prstGeom prst="rect">
            <a:avLst/>
          </a:prstGeom>
          <a:noFill/>
        </p:spPr>
        <p:txBody>
          <a:bodyPr wrap="none" rtlCol="0">
            <a:spAutoFit/>
          </a:bodyPr>
          <a:lstStyle/>
          <a:p>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0" name="矩形 159"/>
          <p:cNvSpPr/>
          <p:nvPr/>
        </p:nvSpPr>
        <p:spPr>
          <a:xfrm>
            <a:off x="6600879" y="2208405"/>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1" name="文本框 44"/>
          <p:cNvSpPr txBox="1"/>
          <p:nvPr/>
        </p:nvSpPr>
        <p:spPr>
          <a:xfrm>
            <a:off x="5543207" y="3973319"/>
            <a:ext cx="1154996" cy="369332"/>
          </a:xfrm>
          <a:prstGeom prst="rect">
            <a:avLst/>
          </a:prstGeom>
          <a:noFill/>
        </p:spPr>
        <p:txBody>
          <a:bodyPr wrap="none" rtlCol="0">
            <a:spAutoFit/>
          </a:bodyPr>
          <a:lstStyle/>
          <a:p>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2" name="矩形 161"/>
          <p:cNvSpPr/>
          <p:nvPr/>
        </p:nvSpPr>
        <p:spPr>
          <a:xfrm>
            <a:off x="5088711" y="4368645"/>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3" name="文本框 44"/>
          <p:cNvSpPr txBox="1"/>
          <p:nvPr/>
        </p:nvSpPr>
        <p:spPr>
          <a:xfrm>
            <a:off x="8711559" y="3973319"/>
            <a:ext cx="1154996" cy="369332"/>
          </a:xfrm>
          <a:prstGeom prst="rect">
            <a:avLst/>
          </a:prstGeom>
          <a:noFill/>
        </p:spPr>
        <p:txBody>
          <a:bodyPr wrap="none" rtlCol="0">
            <a:spAutoFit/>
          </a:bodyPr>
          <a:lstStyle/>
          <a:p>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4" name="矩形 163"/>
          <p:cNvSpPr/>
          <p:nvPr/>
        </p:nvSpPr>
        <p:spPr>
          <a:xfrm>
            <a:off x="8257063" y="4368645"/>
            <a:ext cx="2016988" cy="932563"/>
          </a:xfrm>
          <a:prstGeom prst="rect">
            <a:avLst/>
          </a:prstGeom>
        </p:spPr>
        <p:txBody>
          <a:bodyPr wrap="square">
            <a:spAutoFit/>
          </a:bodyPr>
          <a:lstStyle/>
          <a:p>
            <a:pPr algn="just">
              <a:lnSpc>
                <a:spcPct val="130000"/>
              </a:lnSpc>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5" name="TextBox 164"/>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56"/>
                                        </p:tgtEl>
                                        <p:attrNameLst>
                                          <p:attrName>style.visibility</p:attrName>
                                        </p:attrNameLst>
                                      </p:cBhvr>
                                      <p:to>
                                        <p:strVal val="visible"/>
                                      </p:to>
                                    </p:set>
                                    <p:animEffect transition="in" filter="fade">
                                      <p:cBhvr>
                                        <p:cTn id="23" dur="1000"/>
                                        <p:tgtEl>
                                          <p:spTgt spid="156"/>
                                        </p:tgtEl>
                                      </p:cBhvr>
                                    </p:animEffect>
                                    <p:anim calcmode="lin" valueType="num">
                                      <p:cBhvr>
                                        <p:cTn id="24" dur="1000" fill="hold"/>
                                        <p:tgtEl>
                                          <p:spTgt spid="156"/>
                                        </p:tgtEl>
                                        <p:attrNameLst>
                                          <p:attrName>ppt_x</p:attrName>
                                        </p:attrNameLst>
                                      </p:cBhvr>
                                      <p:tavLst>
                                        <p:tav tm="0">
                                          <p:val>
                                            <p:strVal val="#ppt_x"/>
                                          </p:val>
                                        </p:tav>
                                        <p:tav tm="100000">
                                          <p:val>
                                            <p:strVal val="#ppt_x"/>
                                          </p:val>
                                        </p:tav>
                                      </p:tavLst>
                                    </p:anim>
                                    <p:anim calcmode="lin" valueType="num">
                                      <p:cBhvr>
                                        <p:cTn id="25" dur="1000" fill="hold"/>
                                        <p:tgtEl>
                                          <p:spTgt spid="15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1000"/>
                                        <p:tgtEl>
                                          <p:spTgt spid="157"/>
                                        </p:tgtEl>
                                      </p:cBhvr>
                                    </p:animEffect>
                                    <p:anim calcmode="lin" valueType="num">
                                      <p:cBhvr>
                                        <p:cTn id="36" dur="1000" fill="hold"/>
                                        <p:tgtEl>
                                          <p:spTgt spid="157"/>
                                        </p:tgtEl>
                                        <p:attrNameLst>
                                          <p:attrName>ppt_x</p:attrName>
                                        </p:attrNameLst>
                                      </p:cBhvr>
                                      <p:tavLst>
                                        <p:tav tm="0">
                                          <p:val>
                                            <p:strVal val="#ppt_x"/>
                                          </p:val>
                                        </p:tav>
                                        <p:tav tm="100000">
                                          <p:val>
                                            <p:strVal val="#ppt_x"/>
                                          </p:val>
                                        </p:tav>
                                      </p:tavLst>
                                    </p:anim>
                                    <p:anim calcmode="lin" valueType="num">
                                      <p:cBhvr>
                                        <p:cTn id="37" dur="1000" fill="hold"/>
                                        <p:tgtEl>
                                          <p:spTgt spid="15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fade">
                                      <p:cBhvr>
                                        <p:cTn id="41" dur="1000"/>
                                        <p:tgtEl>
                                          <p:spTgt spid="158"/>
                                        </p:tgtEl>
                                      </p:cBhvr>
                                    </p:animEffect>
                                    <p:anim calcmode="lin" valueType="num">
                                      <p:cBhvr>
                                        <p:cTn id="42" dur="1000" fill="hold"/>
                                        <p:tgtEl>
                                          <p:spTgt spid="158"/>
                                        </p:tgtEl>
                                        <p:attrNameLst>
                                          <p:attrName>ppt_x</p:attrName>
                                        </p:attrNameLst>
                                      </p:cBhvr>
                                      <p:tavLst>
                                        <p:tav tm="0">
                                          <p:val>
                                            <p:strVal val="#ppt_x"/>
                                          </p:val>
                                        </p:tav>
                                        <p:tav tm="100000">
                                          <p:val>
                                            <p:strVal val="#ppt_x"/>
                                          </p:val>
                                        </p:tav>
                                      </p:tavLst>
                                    </p:anim>
                                    <p:anim calcmode="lin" valueType="num">
                                      <p:cBhvr>
                                        <p:cTn id="43" dur="1000" fill="hold"/>
                                        <p:tgtEl>
                                          <p:spTgt spid="158"/>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 calcmode="lin" valueType="num">
                                      <p:cBhvr>
                                        <p:cTn id="47" dur="500" fill="hold"/>
                                        <p:tgtEl>
                                          <p:spTgt spid="128"/>
                                        </p:tgtEl>
                                        <p:attrNameLst>
                                          <p:attrName>ppt_w</p:attrName>
                                        </p:attrNameLst>
                                      </p:cBhvr>
                                      <p:tavLst>
                                        <p:tav tm="0">
                                          <p:val>
                                            <p:fltVal val="0"/>
                                          </p:val>
                                        </p:tav>
                                        <p:tav tm="100000">
                                          <p:val>
                                            <p:strVal val="#ppt_w"/>
                                          </p:val>
                                        </p:tav>
                                      </p:tavLst>
                                    </p:anim>
                                    <p:anim calcmode="lin" valueType="num">
                                      <p:cBhvr>
                                        <p:cTn id="48" dur="500" fill="hold"/>
                                        <p:tgtEl>
                                          <p:spTgt spid="128"/>
                                        </p:tgtEl>
                                        <p:attrNameLst>
                                          <p:attrName>ppt_h</p:attrName>
                                        </p:attrNameLst>
                                      </p:cBhvr>
                                      <p:tavLst>
                                        <p:tav tm="0">
                                          <p:val>
                                            <p:fltVal val="0"/>
                                          </p:val>
                                        </p:tav>
                                        <p:tav tm="100000">
                                          <p:val>
                                            <p:strVal val="#ppt_h"/>
                                          </p:val>
                                        </p:tav>
                                      </p:tavLst>
                                    </p:anim>
                                    <p:animEffect transition="in" filter="fade">
                                      <p:cBhvr>
                                        <p:cTn id="49" dur="500"/>
                                        <p:tgtEl>
                                          <p:spTgt spid="128"/>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61"/>
                                        </p:tgtEl>
                                        <p:attrNameLst>
                                          <p:attrName>style.visibility</p:attrName>
                                        </p:attrNameLst>
                                      </p:cBhvr>
                                      <p:to>
                                        <p:strVal val="visible"/>
                                      </p:to>
                                    </p:set>
                                    <p:animEffect transition="in" filter="fade">
                                      <p:cBhvr>
                                        <p:cTn id="53" dur="1000"/>
                                        <p:tgtEl>
                                          <p:spTgt spid="161"/>
                                        </p:tgtEl>
                                      </p:cBhvr>
                                    </p:animEffect>
                                    <p:anim calcmode="lin" valueType="num">
                                      <p:cBhvr>
                                        <p:cTn id="54" dur="1000" fill="hold"/>
                                        <p:tgtEl>
                                          <p:spTgt spid="161"/>
                                        </p:tgtEl>
                                        <p:attrNameLst>
                                          <p:attrName>ppt_x</p:attrName>
                                        </p:attrNameLst>
                                      </p:cBhvr>
                                      <p:tavLst>
                                        <p:tav tm="0">
                                          <p:val>
                                            <p:strVal val="#ppt_x"/>
                                          </p:val>
                                        </p:tav>
                                        <p:tav tm="100000">
                                          <p:val>
                                            <p:strVal val="#ppt_x"/>
                                          </p:val>
                                        </p:tav>
                                      </p:tavLst>
                                    </p:anim>
                                    <p:anim calcmode="lin" valueType="num">
                                      <p:cBhvr>
                                        <p:cTn id="55" dur="1000" fill="hold"/>
                                        <p:tgtEl>
                                          <p:spTgt spid="16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2"/>
                                        </p:tgtEl>
                                        <p:attrNameLst>
                                          <p:attrName>style.visibility</p:attrName>
                                        </p:attrNameLst>
                                      </p:cBhvr>
                                      <p:to>
                                        <p:strVal val="visible"/>
                                      </p:to>
                                    </p:set>
                                    <p:animEffect transition="in" filter="fade">
                                      <p:cBhvr>
                                        <p:cTn id="59" dur="1000"/>
                                        <p:tgtEl>
                                          <p:spTgt spid="162"/>
                                        </p:tgtEl>
                                      </p:cBhvr>
                                    </p:animEffect>
                                    <p:anim calcmode="lin" valueType="num">
                                      <p:cBhvr>
                                        <p:cTn id="60" dur="1000" fill="hold"/>
                                        <p:tgtEl>
                                          <p:spTgt spid="162"/>
                                        </p:tgtEl>
                                        <p:attrNameLst>
                                          <p:attrName>ppt_x</p:attrName>
                                        </p:attrNameLst>
                                      </p:cBhvr>
                                      <p:tavLst>
                                        <p:tav tm="0">
                                          <p:val>
                                            <p:strVal val="#ppt_x"/>
                                          </p:val>
                                        </p:tav>
                                        <p:tav tm="100000">
                                          <p:val>
                                            <p:strVal val="#ppt_x"/>
                                          </p:val>
                                        </p:tav>
                                      </p:tavLst>
                                    </p:anim>
                                    <p:anim calcmode="lin" valueType="num">
                                      <p:cBhvr>
                                        <p:cTn id="61" dur="1000" fill="hold"/>
                                        <p:tgtEl>
                                          <p:spTgt spid="162"/>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137"/>
                                        </p:tgtEl>
                                        <p:attrNameLst>
                                          <p:attrName>style.visibility</p:attrName>
                                        </p:attrNameLst>
                                      </p:cBhvr>
                                      <p:to>
                                        <p:strVal val="visible"/>
                                      </p:to>
                                    </p:set>
                                    <p:anim calcmode="lin" valueType="num">
                                      <p:cBhvr>
                                        <p:cTn id="65" dur="500" fill="hold"/>
                                        <p:tgtEl>
                                          <p:spTgt spid="137"/>
                                        </p:tgtEl>
                                        <p:attrNameLst>
                                          <p:attrName>ppt_w</p:attrName>
                                        </p:attrNameLst>
                                      </p:cBhvr>
                                      <p:tavLst>
                                        <p:tav tm="0">
                                          <p:val>
                                            <p:fltVal val="0"/>
                                          </p:val>
                                        </p:tav>
                                        <p:tav tm="100000">
                                          <p:val>
                                            <p:strVal val="#ppt_w"/>
                                          </p:val>
                                        </p:tav>
                                      </p:tavLst>
                                    </p:anim>
                                    <p:anim calcmode="lin" valueType="num">
                                      <p:cBhvr>
                                        <p:cTn id="66" dur="500" fill="hold"/>
                                        <p:tgtEl>
                                          <p:spTgt spid="137"/>
                                        </p:tgtEl>
                                        <p:attrNameLst>
                                          <p:attrName>ppt_h</p:attrName>
                                        </p:attrNameLst>
                                      </p:cBhvr>
                                      <p:tavLst>
                                        <p:tav tm="0">
                                          <p:val>
                                            <p:fltVal val="0"/>
                                          </p:val>
                                        </p:tav>
                                        <p:tav tm="100000">
                                          <p:val>
                                            <p:strVal val="#ppt_h"/>
                                          </p:val>
                                        </p:tav>
                                      </p:tavLst>
                                    </p:anim>
                                    <p:animEffect transition="in" filter="fade">
                                      <p:cBhvr>
                                        <p:cTn id="67" dur="500"/>
                                        <p:tgtEl>
                                          <p:spTgt spid="137"/>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59"/>
                                        </p:tgtEl>
                                        <p:attrNameLst>
                                          <p:attrName>style.visibility</p:attrName>
                                        </p:attrNameLst>
                                      </p:cBhvr>
                                      <p:to>
                                        <p:strVal val="visible"/>
                                      </p:to>
                                    </p:set>
                                    <p:animEffect transition="in" filter="fade">
                                      <p:cBhvr>
                                        <p:cTn id="71" dur="1000"/>
                                        <p:tgtEl>
                                          <p:spTgt spid="159"/>
                                        </p:tgtEl>
                                      </p:cBhvr>
                                    </p:animEffect>
                                    <p:anim calcmode="lin" valueType="num">
                                      <p:cBhvr>
                                        <p:cTn id="72" dur="1000" fill="hold"/>
                                        <p:tgtEl>
                                          <p:spTgt spid="159"/>
                                        </p:tgtEl>
                                        <p:attrNameLst>
                                          <p:attrName>ppt_x</p:attrName>
                                        </p:attrNameLst>
                                      </p:cBhvr>
                                      <p:tavLst>
                                        <p:tav tm="0">
                                          <p:val>
                                            <p:strVal val="#ppt_x"/>
                                          </p:val>
                                        </p:tav>
                                        <p:tav tm="100000">
                                          <p:val>
                                            <p:strVal val="#ppt_x"/>
                                          </p:val>
                                        </p:tav>
                                      </p:tavLst>
                                    </p:anim>
                                    <p:anim calcmode="lin" valueType="num">
                                      <p:cBhvr>
                                        <p:cTn id="73" dur="1000" fill="hold"/>
                                        <p:tgtEl>
                                          <p:spTgt spid="15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Effect transition="in" filter="fade">
                                      <p:cBhvr>
                                        <p:cTn id="77" dur="1000"/>
                                        <p:tgtEl>
                                          <p:spTgt spid="160"/>
                                        </p:tgtEl>
                                      </p:cBhvr>
                                    </p:animEffect>
                                    <p:anim calcmode="lin" valueType="num">
                                      <p:cBhvr>
                                        <p:cTn id="78" dur="1000" fill="hold"/>
                                        <p:tgtEl>
                                          <p:spTgt spid="160"/>
                                        </p:tgtEl>
                                        <p:attrNameLst>
                                          <p:attrName>ppt_x</p:attrName>
                                        </p:attrNameLst>
                                      </p:cBhvr>
                                      <p:tavLst>
                                        <p:tav tm="0">
                                          <p:val>
                                            <p:strVal val="#ppt_x"/>
                                          </p:val>
                                        </p:tav>
                                        <p:tav tm="100000">
                                          <p:val>
                                            <p:strVal val="#ppt_x"/>
                                          </p:val>
                                        </p:tav>
                                      </p:tavLst>
                                    </p:anim>
                                    <p:anim calcmode="lin" valueType="num">
                                      <p:cBhvr>
                                        <p:cTn id="79" dur="1000" fill="hold"/>
                                        <p:tgtEl>
                                          <p:spTgt spid="160"/>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146"/>
                                        </p:tgtEl>
                                        <p:attrNameLst>
                                          <p:attrName>style.visibility</p:attrName>
                                        </p:attrNameLst>
                                      </p:cBhvr>
                                      <p:to>
                                        <p:strVal val="visible"/>
                                      </p:to>
                                    </p:set>
                                    <p:anim calcmode="lin" valueType="num">
                                      <p:cBhvr>
                                        <p:cTn id="83" dur="500" fill="hold"/>
                                        <p:tgtEl>
                                          <p:spTgt spid="146"/>
                                        </p:tgtEl>
                                        <p:attrNameLst>
                                          <p:attrName>ppt_w</p:attrName>
                                        </p:attrNameLst>
                                      </p:cBhvr>
                                      <p:tavLst>
                                        <p:tav tm="0">
                                          <p:val>
                                            <p:fltVal val="0"/>
                                          </p:val>
                                        </p:tav>
                                        <p:tav tm="100000">
                                          <p:val>
                                            <p:strVal val="#ppt_w"/>
                                          </p:val>
                                        </p:tav>
                                      </p:tavLst>
                                    </p:anim>
                                    <p:anim calcmode="lin" valueType="num">
                                      <p:cBhvr>
                                        <p:cTn id="84" dur="500" fill="hold"/>
                                        <p:tgtEl>
                                          <p:spTgt spid="146"/>
                                        </p:tgtEl>
                                        <p:attrNameLst>
                                          <p:attrName>ppt_h</p:attrName>
                                        </p:attrNameLst>
                                      </p:cBhvr>
                                      <p:tavLst>
                                        <p:tav tm="0">
                                          <p:val>
                                            <p:fltVal val="0"/>
                                          </p:val>
                                        </p:tav>
                                        <p:tav tm="100000">
                                          <p:val>
                                            <p:strVal val="#ppt_h"/>
                                          </p:val>
                                        </p:tav>
                                      </p:tavLst>
                                    </p:anim>
                                    <p:animEffect transition="in" filter="fade">
                                      <p:cBhvr>
                                        <p:cTn id="85" dur="500"/>
                                        <p:tgtEl>
                                          <p:spTgt spid="146"/>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3"/>
                                        </p:tgtEl>
                                        <p:attrNameLst>
                                          <p:attrName>style.visibility</p:attrName>
                                        </p:attrNameLst>
                                      </p:cBhvr>
                                      <p:to>
                                        <p:strVal val="visible"/>
                                      </p:to>
                                    </p:set>
                                    <p:animEffect transition="in" filter="fade">
                                      <p:cBhvr>
                                        <p:cTn id="89" dur="1000"/>
                                        <p:tgtEl>
                                          <p:spTgt spid="163"/>
                                        </p:tgtEl>
                                      </p:cBhvr>
                                    </p:animEffect>
                                    <p:anim calcmode="lin" valueType="num">
                                      <p:cBhvr>
                                        <p:cTn id="90" dur="1000" fill="hold"/>
                                        <p:tgtEl>
                                          <p:spTgt spid="163"/>
                                        </p:tgtEl>
                                        <p:attrNameLst>
                                          <p:attrName>ppt_x</p:attrName>
                                        </p:attrNameLst>
                                      </p:cBhvr>
                                      <p:tavLst>
                                        <p:tav tm="0">
                                          <p:val>
                                            <p:strVal val="#ppt_x"/>
                                          </p:val>
                                        </p:tav>
                                        <p:tav tm="100000">
                                          <p:val>
                                            <p:strVal val="#ppt_x"/>
                                          </p:val>
                                        </p:tav>
                                      </p:tavLst>
                                    </p:anim>
                                    <p:anim calcmode="lin" valueType="num">
                                      <p:cBhvr>
                                        <p:cTn id="91" dur="1000" fill="hold"/>
                                        <p:tgtEl>
                                          <p:spTgt spid="163"/>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fade">
                                      <p:cBhvr>
                                        <p:cTn id="95" dur="1000"/>
                                        <p:tgtEl>
                                          <p:spTgt spid="164"/>
                                        </p:tgtEl>
                                      </p:cBhvr>
                                    </p:animEffect>
                                    <p:anim calcmode="lin" valueType="num">
                                      <p:cBhvr>
                                        <p:cTn id="96" dur="1000" fill="hold"/>
                                        <p:tgtEl>
                                          <p:spTgt spid="164"/>
                                        </p:tgtEl>
                                        <p:attrNameLst>
                                          <p:attrName>ppt_x</p:attrName>
                                        </p:attrNameLst>
                                      </p:cBhvr>
                                      <p:tavLst>
                                        <p:tav tm="0">
                                          <p:val>
                                            <p:strVal val="#ppt_x"/>
                                          </p:val>
                                        </p:tav>
                                        <p:tav tm="100000">
                                          <p:val>
                                            <p:strVal val="#ppt_x"/>
                                          </p:val>
                                        </p:tav>
                                      </p:tavLst>
                                    </p:anim>
                                    <p:anim calcmode="lin" valueType="num">
                                      <p:cBhvr>
                                        <p:cTn id="97" dur="1000" fill="hold"/>
                                        <p:tgtEl>
                                          <p:spTgt spid="16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10" presetClass="entr" presetSubtype="0" fill="hold" grpId="0" nodeType="afterEffect">
                                  <p:stCondLst>
                                    <p:cond delay="0"/>
                                  </p:stCondLst>
                                  <p:childTnLst>
                                    <p:set>
                                      <p:cBhvr>
                                        <p:cTn id="100" dur="1" fill="hold">
                                          <p:stCondLst>
                                            <p:cond delay="0"/>
                                          </p:stCondLst>
                                        </p:cTn>
                                        <p:tgtEl>
                                          <p:spTgt spid="165"/>
                                        </p:tgtEl>
                                        <p:attrNameLst>
                                          <p:attrName>style.visibility</p:attrName>
                                        </p:attrNameLst>
                                      </p:cBhvr>
                                      <p:to>
                                        <p:strVal val="visible"/>
                                      </p:to>
                                    </p:set>
                                    <p:animEffect transition="in" filter="fade">
                                      <p:cBhvr>
                                        <p:cTn id="101" dur="125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P spid="160" grpId="0"/>
      <p:bldP spid="161" grpId="0"/>
      <p:bldP spid="162" grpId="0"/>
      <p:bldP spid="163" grpId="0"/>
      <p:bldP spid="164" grpId="0"/>
      <p:bldP spid="16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组合 106"/>
          <p:cNvGrpSpPr/>
          <p:nvPr/>
        </p:nvGrpSpPr>
        <p:grpSpPr>
          <a:xfrm>
            <a:off x="1846937" y="2109442"/>
            <a:ext cx="2943850" cy="2943851"/>
            <a:chOff x="4179570" y="1588770"/>
            <a:chExt cx="2735580" cy="2735580"/>
          </a:xfrm>
        </p:grpSpPr>
        <p:sp>
          <p:nvSpPr>
            <p:cNvPr id="108" name="椭圆 107"/>
            <p:cNvSpPr/>
            <p:nvPr/>
          </p:nvSpPr>
          <p:spPr>
            <a:xfrm>
              <a:off x="4179570" y="1588770"/>
              <a:ext cx="2735580" cy="2735580"/>
            </a:xfrm>
            <a:prstGeom prst="ellipse">
              <a:avLst/>
            </a:prstGeom>
            <a:solidFill>
              <a:schemeClr val="bg1">
                <a:lumMod val="95000"/>
              </a:schemeClr>
            </a:solidFill>
            <a:ln w="28575">
              <a:gradFill flip="none" rotWithShape="1">
                <a:gsLst>
                  <a:gs pos="0">
                    <a:schemeClr val="bg1">
                      <a:lumMod val="75000"/>
                    </a:schemeClr>
                  </a:gs>
                  <a:gs pos="100000">
                    <a:schemeClr val="bg1">
                      <a:lumMod val="99000"/>
                    </a:schemeClr>
                  </a:gs>
                </a:gsLst>
                <a:lin ang="2700000" scaled="1"/>
                <a:tileRect/>
              </a:gradFill>
            </a:ln>
            <a:effectLst>
              <a:innerShdw blurRad="215900" dist="889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椭圆 108"/>
            <p:cNvSpPr/>
            <p:nvPr/>
          </p:nvSpPr>
          <p:spPr>
            <a:xfrm>
              <a:off x="4368227" y="1777427"/>
              <a:ext cx="2358266" cy="2358266"/>
            </a:xfrm>
            <a:prstGeom prst="ellipse">
              <a:avLst/>
            </a:prstGeom>
            <a:solidFill>
              <a:schemeClr val="bg1">
                <a:lumMod val="95000"/>
              </a:schemeClr>
            </a:solidFill>
            <a:ln w="25400">
              <a:gradFill flip="none" rotWithShape="1">
                <a:gsLst>
                  <a:gs pos="0">
                    <a:schemeClr val="bg1"/>
                  </a:gs>
                  <a:gs pos="100000">
                    <a:schemeClr val="bg1">
                      <a:lumMod val="75000"/>
                    </a:schemeClr>
                  </a:gs>
                </a:gsLst>
                <a:lin ang="2700000" scaled="1"/>
                <a:tileRect/>
              </a:gradFill>
            </a:ln>
            <a:effectLst>
              <a:outerShdw blurRad="203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27</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99673" y="233616"/>
            <a:ext cx="288032" cy="2448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3" name="组合 2"/>
          <p:cNvGrpSpPr/>
          <p:nvPr/>
        </p:nvGrpSpPr>
        <p:grpSpPr>
          <a:xfrm>
            <a:off x="2794574" y="1819351"/>
            <a:ext cx="789552" cy="789552"/>
            <a:chOff x="2578550" y="1916832"/>
            <a:chExt cx="789552" cy="789552"/>
          </a:xfrm>
        </p:grpSpPr>
        <p:sp>
          <p:nvSpPr>
            <p:cNvPr id="16" name="Oval 7"/>
            <p:cNvSpPr>
              <a:spLocks noChangeArrowheads="1"/>
            </p:cNvSpPr>
            <p:nvPr/>
          </p:nvSpPr>
          <p:spPr bwMode="auto">
            <a:xfrm>
              <a:off x="2578550" y="1916832"/>
              <a:ext cx="789552" cy="789552"/>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32" name="Freeform 540"/>
            <p:cNvSpPr>
              <a:spLocks noEditPoints="1"/>
            </p:cNvSpPr>
            <p:nvPr/>
          </p:nvSpPr>
          <p:spPr bwMode="auto">
            <a:xfrm>
              <a:off x="2771487" y="2095490"/>
              <a:ext cx="406330" cy="40633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85 w 288"/>
                <a:gd name="T11" fmla="*/ 226 h 288"/>
                <a:gd name="T12" fmla="*/ 104 w 288"/>
                <a:gd name="T13" fmla="*/ 226 h 288"/>
                <a:gd name="T14" fmla="*/ 124 w 288"/>
                <a:gd name="T15" fmla="*/ 139 h 288"/>
                <a:gd name="T16" fmla="*/ 104 w 288"/>
                <a:gd name="T17" fmla="*/ 104 h 288"/>
                <a:gd name="T18" fmla="*/ 145 w 288"/>
                <a:gd name="T19" fmla="*/ 63 h 288"/>
                <a:gd name="T20" fmla="*/ 185 w 288"/>
                <a:gd name="T21" fmla="*/ 104 h 288"/>
                <a:gd name="T22" fmla="*/ 165 w 288"/>
                <a:gd name="T23" fmla="*/ 139 h 288"/>
                <a:gd name="T24" fmla="*/ 185 w 288"/>
                <a:gd name="T25" fmla="*/ 22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rgbClr val="92D05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1" name="组合 110"/>
          <p:cNvGrpSpPr/>
          <p:nvPr/>
        </p:nvGrpSpPr>
        <p:grpSpPr>
          <a:xfrm>
            <a:off x="4290032" y="3655095"/>
            <a:ext cx="727435" cy="725190"/>
            <a:chOff x="4074008" y="3752576"/>
            <a:chExt cx="727435" cy="725190"/>
          </a:xfrm>
        </p:grpSpPr>
        <p:sp>
          <p:nvSpPr>
            <p:cNvPr id="30" name="Oval 20"/>
            <p:cNvSpPr>
              <a:spLocks noChangeArrowheads="1"/>
            </p:cNvSpPr>
            <p:nvPr/>
          </p:nvSpPr>
          <p:spPr bwMode="auto">
            <a:xfrm>
              <a:off x="4074008" y="3752576"/>
              <a:ext cx="727435" cy="725190"/>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grpSp>
          <p:nvGrpSpPr>
            <p:cNvPr id="33" name="组合 32"/>
            <p:cNvGrpSpPr/>
            <p:nvPr/>
          </p:nvGrpSpPr>
          <p:grpSpPr>
            <a:xfrm>
              <a:off x="4294288" y="3896608"/>
              <a:ext cx="296171" cy="452843"/>
              <a:chOff x="11664951" y="2593976"/>
              <a:chExt cx="219075" cy="334963"/>
            </a:xfrm>
            <a:solidFill>
              <a:srgbClr val="F5C058"/>
            </a:solidFill>
          </p:grpSpPr>
          <p:sp>
            <p:nvSpPr>
              <p:cNvPr id="34" name="Freeform 853"/>
              <p:cNvSpPr>
                <a:spLocks noEditPoints="1"/>
              </p:cNvSpPr>
              <p:nvPr/>
            </p:nvSpPr>
            <p:spPr bwMode="auto">
              <a:xfrm>
                <a:off x="11664951" y="2593976"/>
                <a:ext cx="219075" cy="334963"/>
              </a:xfrm>
              <a:custGeom>
                <a:avLst/>
                <a:gdLst>
                  <a:gd name="T0" fmla="*/ 177 w 190"/>
                  <a:gd name="T1" fmla="*/ 0 h 289"/>
                  <a:gd name="T2" fmla="*/ 14 w 190"/>
                  <a:gd name="T3" fmla="*/ 0 h 289"/>
                  <a:gd name="T4" fmla="*/ 0 w 190"/>
                  <a:gd name="T5" fmla="*/ 14 h 289"/>
                  <a:gd name="T6" fmla="*/ 0 w 190"/>
                  <a:gd name="T7" fmla="*/ 275 h 289"/>
                  <a:gd name="T8" fmla="*/ 14 w 190"/>
                  <a:gd name="T9" fmla="*/ 289 h 289"/>
                  <a:gd name="T10" fmla="*/ 177 w 190"/>
                  <a:gd name="T11" fmla="*/ 289 h 289"/>
                  <a:gd name="T12" fmla="*/ 190 w 190"/>
                  <a:gd name="T13" fmla="*/ 275 h 289"/>
                  <a:gd name="T14" fmla="*/ 190 w 190"/>
                  <a:gd name="T15" fmla="*/ 14 h 289"/>
                  <a:gd name="T16" fmla="*/ 177 w 190"/>
                  <a:gd name="T17" fmla="*/ 0 h 289"/>
                  <a:gd name="T18" fmla="*/ 95 w 190"/>
                  <a:gd name="T19" fmla="*/ 265 h 289"/>
                  <a:gd name="T20" fmla="*/ 38 w 190"/>
                  <a:gd name="T21" fmla="*/ 208 h 289"/>
                  <a:gd name="T22" fmla="*/ 95 w 190"/>
                  <a:gd name="T23" fmla="*/ 151 h 289"/>
                  <a:gd name="T24" fmla="*/ 152 w 190"/>
                  <a:gd name="T25" fmla="*/ 208 h 289"/>
                  <a:gd name="T26" fmla="*/ 95 w 190"/>
                  <a:gd name="T27" fmla="*/ 265 h 289"/>
                  <a:gd name="T28" fmla="*/ 161 w 190"/>
                  <a:gd name="T29" fmla="*/ 117 h 289"/>
                  <a:gd name="T30" fmla="*/ 154 w 190"/>
                  <a:gd name="T31" fmla="*/ 124 h 289"/>
                  <a:gd name="T32" fmla="*/ 36 w 190"/>
                  <a:gd name="T33" fmla="*/ 124 h 289"/>
                  <a:gd name="T34" fmla="*/ 29 w 190"/>
                  <a:gd name="T35" fmla="*/ 117 h 289"/>
                  <a:gd name="T36" fmla="*/ 29 w 190"/>
                  <a:gd name="T37" fmla="*/ 34 h 289"/>
                  <a:gd name="T38" fmla="*/ 36 w 190"/>
                  <a:gd name="T39" fmla="*/ 27 h 289"/>
                  <a:gd name="T40" fmla="*/ 154 w 190"/>
                  <a:gd name="T41" fmla="*/ 27 h 289"/>
                  <a:gd name="T42" fmla="*/ 161 w 190"/>
                  <a:gd name="T43" fmla="*/ 34 h 289"/>
                  <a:gd name="T44" fmla="*/ 161 w 190"/>
                  <a:gd name="T45" fmla="*/ 11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289">
                    <a:moveTo>
                      <a:pt x="177" y="0"/>
                    </a:moveTo>
                    <a:cubicBezTo>
                      <a:pt x="14" y="0"/>
                      <a:pt x="14" y="0"/>
                      <a:pt x="14" y="0"/>
                    </a:cubicBezTo>
                    <a:cubicBezTo>
                      <a:pt x="6" y="0"/>
                      <a:pt x="0" y="7"/>
                      <a:pt x="0" y="14"/>
                    </a:cubicBezTo>
                    <a:cubicBezTo>
                      <a:pt x="0" y="275"/>
                      <a:pt x="0" y="275"/>
                      <a:pt x="0" y="275"/>
                    </a:cubicBezTo>
                    <a:cubicBezTo>
                      <a:pt x="0" y="282"/>
                      <a:pt x="6" y="289"/>
                      <a:pt x="14" y="289"/>
                    </a:cubicBezTo>
                    <a:cubicBezTo>
                      <a:pt x="177" y="289"/>
                      <a:pt x="177" y="289"/>
                      <a:pt x="177" y="289"/>
                    </a:cubicBezTo>
                    <a:cubicBezTo>
                      <a:pt x="184" y="289"/>
                      <a:pt x="190" y="282"/>
                      <a:pt x="190" y="275"/>
                    </a:cubicBezTo>
                    <a:cubicBezTo>
                      <a:pt x="190" y="14"/>
                      <a:pt x="190" y="14"/>
                      <a:pt x="190" y="14"/>
                    </a:cubicBezTo>
                    <a:cubicBezTo>
                      <a:pt x="190" y="7"/>
                      <a:pt x="184" y="0"/>
                      <a:pt x="177" y="0"/>
                    </a:cubicBezTo>
                    <a:close/>
                    <a:moveTo>
                      <a:pt x="95" y="265"/>
                    </a:moveTo>
                    <a:cubicBezTo>
                      <a:pt x="64" y="265"/>
                      <a:pt x="38" y="240"/>
                      <a:pt x="38" y="208"/>
                    </a:cubicBezTo>
                    <a:cubicBezTo>
                      <a:pt x="38" y="177"/>
                      <a:pt x="64" y="151"/>
                      <a:pt x="95" y="151"/>
                    </a:cubicBezTo>
                    <a:cubicBezTo>
                      <a:pt x="127" y="151"/>
                      <a:pt x="152" y="177"/>
                      <a:pt x="152" y="208"/>
                    </a:cubicBezTo>
                    <a:cubicBezTo>
                      <a:pt x="152" y="240"/>
                      <a:pt x="127" y="265"/>
                      <a:pt x="95" y="265"/>
                    </a:cubicBezTo>
                    <a:close/>
                    <a:moveTo>
                      <a:pt x="161" y="117"/>
                    </a:moveTo>
                    <a:cubicBezTo>
                      <a:pt x="161" y="121"/>
                      <a:pt x="158" y="124"/>
                      <a:pt x="154" y="124"/>
                    </a:cubicBezTo>
                    <a:cubicBezTo>
                      <a:pt x="36" y="124"/>
                      <a:pt x="36" y="124"/>
                      <a:pt x="36" y="124"/>
                    </a:cubicBezTo>
                    <a:cubicBezTo>
                      <a:pt x="33" y="124"/>
                      <a:pt x="29" y="121"/>
                      <a:pt x="29" y="117"/>
                    </a:cubicBezTo>
                    <a:cubicBezTo>
                      <a:pt x="29" y="34"/>
                      <a:pt x="29" y="34"/>
                      <a:pt x="29" y="34"/>
                    </a:cubicBezTo>
                    <a:cubicBezTo>
                      <a:pt x="29" y="30"/>
                      <a:pt x="33" y="27"/>
                      <a:pt x="36" y="27"/>
                    </a:cubicBezTo>
                    <a:cubicBezTo>
                      <a:pt x="154" y="27"/>
                      <a:pt x="154" y="27"/>
                      <a:pt x="154" y="27"/>
                    </a:cubicBezTo>
                    <a:cubicBezTo>
                      <a:pt x="158" y="27"/>
                      <a:pt x="161" y="30"/>
                      <a:pt x="161" y="34"/>
                    </a:cubicBezTo>
                    <a:lnTo>
                      <a:pt x="161"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Oval 855"/>
              <p:cNvSpPr>
                <a:spLocks noChangeArrowheads="1"/>
              </p:cNvSpPr>
              <p:nvPr/>
            </p:nvSpPr>
            <p:spPr bwMode="auto">
              <a:xfrm>
                <a:off x="11750676" y="2809876"/>
                <a:ext cx="47625"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8" name="组合 7"/>
          <p:cNvGrpSpPr/>
          <p:nvPr/>
        </p:nvGrpSpPr>
        <p:grpSpPr>
          <a:xfrm>
            <a:off x="1733531" y="3638631"/>
            <a:ext cx="773835" cy="773836"/>
            <a:chOff x="1517507" y="3736112"/>
            <a:chExt cx="773835" cy="773836"/>
          </a:xfrm>
        </p:grpSpPr>
        <p:sp>
          <p:nvSpPr>
            <p:cNvPr id="15" name="Oval 6"/>
            <p:cNvSpPr>
              <a:spLocks noChangeArrowheads="1"/>
            </p:cNvSpPr>
            <p:nvPr/>
          </p:nvSpPr>
          <p:spPr bwMode="auto">
            <a:xfrm>
              <a:off x="1517507" y="3736112"/>
              <a:ext cx="773835" cy="773836"/>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36" name="Freeform 661"/>
            <p:cNvSpPr/>
            <p:nvPr/>
          </p:nvSpPr>
          <p:spPr bwMode="auto">
            <a:xfrm>
              <a:off x="1735355" y="3971310"/>
              <a:ext cx="333375" cy="334963"/>
            </a:xfrm>
            <a:custGeom>
              <a:avLst/>
              <a:gdLst>
                <a:gd name="T0" fmla="*/ 96 w 288"/>
                <a:gd name="T1" fmla="*/ 0 h 288"/>
                <a:gd name="T2" fmla="*/ 144 w 288"/>
                <a:gd name="T3" fmla="*/ 40 h 288"/>
                <a:gd name="T4" fmla="*/ 192 w 288"/>
                <a:gd name="T5" fmla="*/ 0 h 288"/>
                <a:gd name="T6" fmla="*/ 288 w 288"/>
                <a:gd name="T7" fmla="*/ 36 h 288"/>
                <a:gd name="T8" fmla="*/ 288 w 288"/>
                <a:gd name="T9" fmla="*/ 108 h 288"/>
                <a:gd name="T10" fmla="*/ 224 w 288"/>
                <a:gd name="T11" fmla="*/ 90 h 288"/>
                <a:gd name="T12" fmla="*/ 224 w 288"/>
                <a:gd name="T13" fmla="*/ 288 h 288"/>
                <a:gd name="T14" fmla="*/ 64 w 288"/>
                <a:gd name="T15" fmla="*/ 288 h 288"/>
                <a:gd name="T16" fmla="*/ 64 w 288"/>
                <a:gd name="T17" fmla="*/ 90 h 288"/>
                <a:gd name="T18" fmla="*/ 0 w 288"/>
                <a:gd name="T19" fmla="*/ 108 h 288"/>
                <a:gd name="T20" fmla="*/ 0 w 288"/>
                <a:gd name="T21" fmla="*/ 36 h 288"/>
                <a:gd name="T22" fmla="*/ 96 w 288"/>
                <a:gd name="T23"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rgbClr val="5E779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0" name="组合 109"/>
          <p:cNvGrpSpPr/>
          <p:nvPr/>
        </p:nvGrpSpPr>
        <p:grpSpPr>
          <a:xfrm>
            <a:off x="2883807" y="4488802"/>
            <a:ext cx="777577" cy="779074"/>
            <a:chOff x="2667783" y="4586283"/>
            <a:chExt cx="777577" cy="779074"/>
          </a:xfrm>
        </p:grpSpPr>
        <p:sp>
          <p:nvSpPr>
            <p:cNvPr id="31" name="Oval 21"/>
            <p:cNvSpPr>
              <a:spLocks noChangeArrowheads="1"/>
            </p:cNvSpPr>
            <p:nvPr/>
          </p:nvSpPr>
          <p:spPr bwMode="auto">
            <a:xfrm>
              <a:off x="2667783" y="4586283"/>
              <a:ext cx="777577" cy="779074"/>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grpSp>
          <p:nvGrpSpPr>
            <p:cNvPr id="37" name="组合 36"/>
            <p:cNvGrpSpPr/>
            <p:nvPr/>
          </p:nvGrpSpPr>
          <p:grpSpPr>
            <a:xfrm>
              <a:off x="2887434" y="4817399"/>
              <a:ext cx="333375" cy="333375"/>
              <a:chOff x="2254251" y="2593976"/>
              <a:chExt cx="333375" cy="333375"/>
            </a:xfrm>
            <a:solidFill>
              <a:srgbClr val="FF6D67"/>
            </a:solidFill>
          </p:grpSpPr>
          <p:sp>
            <p:nvSpPr>
              <p:cNvPr id="38" name="Freeform 599"/>
              <p:cNvSpPr/>
              <p:nvPr/>
            </p:nvSpPr>
            <p:spPr bwMode="auto">
              <a:xfrm>
                <a:off x="2351088" y="2690814"/>
                <a:ext cx="139700" cy="139700"/>
              </a:xfrm>
              <a:custGeom>
                <a:avLst/>
                <a:gdLst>
                  <a:gd name="T0" fmla="*/ 120 w 120"/>
                  <a:gd name="T1" fmla="*/ 0 h 120"/>
                  <a:gd name="T2" fmla="*/ 119 w 120"/>
                  <a:gd name="T3" fmla="*/ 0 h 120"/>
                  <a:gd name="T4" fmla="*/ 115 w 120"/>
                  <a:gd name="T5" fmla="*/ 0 h 120"/>
                  <a:gd name="T6" fmla="*/ 5 w 120"/>
                  <a:gd name="T7" fmla="*/ 0 h 120"/>
                  <a:gd name="T8" fmla="*/ 1 w 120"/>
                  <a:gd name="T9" fmla="*/ 0 h 120"/>
                  <a:gd name="T10" fmla="*/ 0 w 120"/>
                  <a:gd name="T11" fmla="*/ 0 h 120"/>
                  <a:gd name="T12" fmla="*/ 0 w 120"/>
                  <a:gd name="T13" fmla="*/ 1 h 120"/>
                  <a:gd name="T14" fmla="*/ 0 w 120"/>
                  <a:gd name="T15" fmla="*/ 5 h 120"/>
                  <a:gd name="T16" fmla="*/ 0 w 120"/>
                  <a:gd name="T17" fmla="*/ 115 h 120"/>
                  <a:gd name="T18" fmla="*/ 0 w 120"/>
                  <a:gd name="T19" fmla="*/ 119 h 120"/>
                  <a:gd name="T20" fmla="*/ 0 w 120"/>
                  <a:gd name="T21" fmla="*/ 120 h 120"/>
                  <a:gd name="T22" fmla="*/ 1 w 120"/>
                  <a:gd name="T23" fmla="*/ 120 h 120"/>
                  <a:gd name="T24" fmla="*/ 5 w 120"/>
                  <a:gd name="T25" fmla="*/ 120 h 120"/>
                  <a:gd name="T26" fmla="*/ 115 w 120"/>
                  <a:gd name="T27" fmla="*/ 120 h 120"/>
                  <a:gd name="T28" fmla="*/ 119 w 120"/>
                  <a:gd name="T29" fmla="*/ 120 h 120"/>
                  <a:gd name="T30" fmla="*/ 120 w 120"/>
                  <a:gd name="T31" fmla="*/ 120 h 120"/>
                  <a:gd name="T32" fmla="*/ 120 w 120"/>
                  <a:gd name="T33" fmla="*/ 119 h 120"/>
                  <a:gd name="T34" fmla="*/ 120 w 120"/>
                  <a:gd name="T35" fmla="*/ 115 h 120"/>
                  <a:gd name="T36" fmla="*/ 120 w 120"/>
                  <a:gd name="T37" fmla="*/ 5 h 120"/>
                  <a:gd name="T38" fmla="*/ 120 w 120"/>
                  <a:gd name="T39" fmla="*/ 1 h 120"/>
                  <a:gd name="T40" fmla="*/ 120 w 120"/>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20">
                    <a:moveTo>
                      <a:pt x="120" y="0"/>
                    </a:moveTo>
                    <a:cubicBezTo>
                      <a:pt x="120" y="0"/>
                      <a:pt x="120" y="0"/>
                      <a:pt x="119" y="0"/>
                    </a:cubicBezTo>
                    <a:cubicBezTo>
                      <a:pt x="119" y="0"/>
                      <a:pt x="117" y="0"/>
                      <a:pt x="115" y="0"/>
                    </a:cubicBezTo>
                    <a:cubicBezTo>
                      <a:pt x="5" y="0"/>
                      <a:pt x="5" y="0"/>
                      <a:pt x="5" y="0"/>
                    </a:cubicBezTo>
                    <a:cubicBezTo>
                      <a:pt x="3" y="0"/>
                      <a:pt x="2" y="0"/>
                      <a:pt x="1" y="0"/>
                    </a:cubicBezTo>
                    <a:cubicBezTo>
                      <a:pt x="1" y="0"/>
                      <a:pt x="1" y="0"/>
                      <a:pt x="0" y="0"/>
                    </a:cubicBezTo>
                    <a:cubicBezTo>
                      <a:pt x="0" y="0"/>
                      <a:pt x="0" y="1"/>
                      <a:pt x="0" y="1"/>
                    </a:cubicBezTo>
                    <a:cubicBezTo>
                      <a:pt x="0" y="1"/>
                      <a:pt x="0" y="3"/>
                      <a:pt x="0" y="5"/>
                    </a:cubicBezTo>
                    <a:cubicBezTo>
                      <a:pt x="0" y="115"/>
                      <a:pt x="0" y="115"/>
                      <a:pt x="0" y="115"/>
                    </a:cubicBezTo>
                    <a:cubicBezTo>
                      <a:pt x="0" y="117"/>
                      <a:pt x="0" y="118"/>
                      <a:pt x="0" y="119"/>
                    </a:cubicBezTo>
                    <a:cubicBezTo>
                      <a:pt x="0" y="119"/>
                      <a:pt x="0" y="120"/>
                      <a:pt x="0" y="120"/>
                    </a:cubicBezTo>
                    <a:cubicBezTo>
                      <a:pt x="1" y="120"/>
                      <a:pt x="1" y="120"/>
                      <a:pt x="1" y="120"/>
                    </a:cubicBezTo>
                    <a:cubicBezTo>
                      <a:pt x="1" y="120"/>
                      <a:pt x="3" y="120"/>
                      <a:pt x="5" y="120"/>
                    </a:cubicBezTo>
                    <a:cubicBezTo>
                      <a:pt x="115" y="120"/>
                      <a:pt x="115" y="120"/>
                      <a:pt x="115" y="120"/>
                    </a:cubicBezTo>
                    <a:cubicBezTo>
                      <a:pt x="117" y="120"/>
                      <a:pt x="118" y="120"/>
                      <a:pt x="119" y="120"/>
                    </a:cubicBezTo>
                    <a:cubicBezTo>
                      <a:pt x="119" y="120"/>
                      <a:pt x="120" y="120"/>
                      <a:pt x="120" y="120"/>
                    </a:cubicBezTo>
                    <a:cubicBezTo>
                      <a:pt x="120" y="120"/>
                      <a:pt x="120" y="120"/>
                      <a:pt x="120" y="119"/>
                    </a:cubicBezTo>
                    <a:cubicBezTo>
                      <a:pt x="120" y="119"/>
                      <a:pt x="120" y="117"/>
                      <a:pt x="120" y="115"/>
                    </a:cubicBezTo>
                    <a:cubicBezTo>
                      <a:pt x="120" y="5"/>
                      <a:pt x="120" y="5"/>
                      <a:pt x="120" y="5"/>
                    </a:cubicBezTo>
                    <a:cubicBezTo>
                      <a:pt x="120" y="3"/>
                      <a:pt x="120" y="2"/>
                      <a:pt x="120" y="1"/>
                    </a:cubicBezTo>
                    <a:cubicBezTo>
                      <a:pt x="120" y="1"/>
                      <a:pt x="120" y="0"/>
                      <a:pt x="120" y="0"/>
                    </a:cubicBezTo>
                    <a:close/>
                  </a:path>
                </a:pathLst>
              </a:custGeom>
              <a:grp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600"/>
              <p:cNvSpPr>
                <a:spLocks noEditPoints="1"/>
              </p:cNvSpPr>
              <p:nvPr/>
            </p:nvSpPr>
            <p:spPr bwMode="auto">
              <a:xfrm>
                <a:off x="2254251" y="2593976"/>
                <a:ext cx="333375" cy="333375"/>
              </a:xfrm>
              <a:custGeom>
                <a:avLst/>
                <a:gdLst>
                  <a:gd name="T0" fmla="*/ 248 w 288"/>
                  <a:gd name="T1" fmla="*/ 0 h 288"/>
                  <a:gd name="T2" fmla="*/ 40 w 288"/>
                  <a:gd name="T3" fmla="*/ 0 h 288"/>
                  <a:gd name="T4" fmla="*/ 0 w 288"/>
                  <a:gd name="T5" fmla="*/ 40 h 288"/>
                  <a:gd name="T6" fmla="*/ 0 w 288"/>
                  <a:gd name="T7" fmla="*/ 248 h 288"/>
                  <a:gd name="T8" fmla="*/ 40 w 288"/>
                  <a:gd name="T9" fmla="*/ 288 h 288"/>
                  <a:gd name="T10" fmla="*/ 248 w 288"/>
                  <a:gd name="T11" fmla="*/ 288 h 288"/>
                  <a:gd name="T12" fmla="*/ 288 w 288"/>
                  <a:gd name="T13" fmla="*/ 248 h 288"/>
                  <a:gd name="T14" fmla="*/ 288 w 288"/>
                  <a:gd name="T15" fmla="*/ 40 h 288"/>
                  <a:gd name="T16" fmla="*/ 248 w 288"/>
                  <a:gd name="T17" fmla="*/ 0 h 288"/>
                  <a:gd name="T18" fmla="*/ 24 w 288"/>
                  <a:gd name="T19" fmla="*/ 159 h 288"/>
                  <a:gd name="T20" fmla="*/ 9 w 288"/>
                  <a:gd name="T21" fmla="*/ 144 h 288"/>
                  <a:gd name="T22" fmla="*/ 24 w 288"/>
                  <a:gd name="T23" fmla="*/ 129 h 288"/>
                  <a:gd name="T24" fmla="*/ 39 w 288"/>
                  <a:gd name="T25" fmla="*/ 144 h 288"/>
                  <a:gd name="T26" fmla="*/ 24 w 288"/>
                  <a:gd name="T27" fmla="*/ 159 h 288"/>
                  <a:gd name="T28" fmla="*/ 64 w 288"/>
                  <a:gd name="T29" fmla="*/ 13 h 288"/>
                  <a:gd name="T30" fmla="*/ 79 w 288"/>
                  <a:gd name="T31" fmla="*/ 28 h 288"/>
                  <a:gd name="T32" fmla="*/ 64 w 288"/>
                  <a:gd name="T33" fmla="*/ 43 h 288"/>
                  <a:gd name="T34" fmla="*/ 49 w 288"/>
                  <a:gd name="T35" fmla="*/ 28 h 288"/>
                  <a:gd name="T36" fmla="*/ 64 w 288"/>
                  <a:gd name="T37" fmla="*/ 13 h 288"/>
                  <a:gd name="T38" fmla="*/ 64 w 288"/>
                  <a:gd name="T39" fmla="*/ 275 h 288"/>
                  <a:gd name="T40" fmla="*/ 49 w 288"/>
                  <a:gd name="T41" fmla="*/ 260 h 288"/>
                  <a:gd name="T42" fmla="*/ 64 w 288"/>
                  <a:gd name="T43" fmla="*/ 245 h 288"/>
                  <a:gd name="T44" fmla="*/ 79 w 288"/>
                  <a:gd name="T45" fmla="*/ 260 h 288"/>
                  <a:gd name="T46" fmla="*/ 64 w 288"/>
                  <a:gd name="T47" fmla="*/ 275 h 288"/>
                  <a:gd name="T48" fmla="*/ 199 w 288"/>
                  <a:gd name="T49" fmla="*/ 236 h 288"/>
                  <a:gd name="T50" fmla="*/ 89 w 288"/>
                  <a:gd name="T51" fmla="*/ 236 h 288"/>
                  <a:gd name="T52" fmla="*/ 62 w 288"/>
                  <a:gd name="T53" fmla="*/ 226 h 288"/>
                  <a:gd name="T54" fmla="*/ 52 w 288"/>
                  <a:gd name="T55" fmla="*/ 199 h 288"/>
                  <a:gd name="T56" fmla="*/ 52 w 288"/>
                  <a:gd name="T57" fmla="*/ 89 h 288"/>
                  <a:gd name="T58" fmla="*/ 62 w 288"/>
                  <a:gd name="T59" fmla="*/ 62 h 288"/>
                  <a:gd name="T60" fmla="*/ 89 w 288"/>
                  <a:gd name="T61" fmla="*/ 52 h 288"/>
                  <a:gd name="T62" fmla="*/ 199 w 288"/>
                  <a:gd name="T63" fmla="*/ 52 h 288"/>
                  <a:gd name="T64" fmla="*/ 226 w 288"/>
                  <a:gd name="T65" fmla="*/ 62 h 288"/>
                  <a:gd name="T66" fmla="*/ 236 w 288"/>
                  <a:gd name="T67" fmla="*/ 89 h 288"/>
                  <a:gd name="T68" fmla="*/ 236 w 288"/>
                  <a:gd name="T69" fmla="*/ 199 h 288"/>
                  <a:gd name="T70" fmla="*/ 226 w 288"/>
                  <a:gd name="T71" fmla="*/ 226 h 288"/>
                  <a:gd name="T72" fmla="*/ 200 w 288"/>
                  <a:gd name="T73" fmla="*/ 236 h 288"/>
                  <a:gd name="T74" fmla="*/ 199 w 288"/>
                  <a:gd name="T75" fmla="*/ 236 h 288"/>
                  <a:gd name="T76" fmla="*/ 223 w 288"/>
                  <a:gd name="T77" fmla="*/ 275 h 288"/>
                  <a:gd name="T78" fmla="*/ 208 w 288"/>
                  <a:gd name="T79" fmla="*/ 260 h 288"/>
                  <a:gd name="T80" fmla="*/ 223 w 288"/>
                  <a:gd name="T81" fmla="*/ 245 h 288"/>
                  <a:gd name="T82" fmla="*/ 238 w 288"/>
                  <a:gd name="T83" fmla="*/ 260 h 288"/>
                  <a:gd name="T84" fmla="*/ 223 w 288"/>
                  <a:gd name="T85" fmla="*/ 275 h 288"/>
                  <a:gd name="T86" fmla="*/ 223 w 288"/>
                  <a:gd name="T87" fmla="*/ 43 h 288"/>
                  <a:gd name="T88" fmla="*/ 208 w 288"/>
                  <a:gd name="T89" fmla="*/ 28 h 288"/>
                  <a:gd name="T90" fmla="*/ 223 w 288"/>
                  <a:gd name="T91" fmla="*/ 13 h 288"/>
                  <a:gd name="T92" fmla="*/ 238 w 288"/>
                  <a:gd name="T93" fmla="*/ 28 h 288"/>
                  <a:gd name="T94" fmla="*/ 223 w 288"/>
                  <a:gd name="T95" fmla="*/ 43 h 288"/>
                  <a:gd name="T96" fmla="*/ 264 w 288"/>
                  <a:gd name="T97" fmla="*/ 159 h 288"/>
                  <a:gd name="T98" fmla="*/ 249 w 288"/>
                  <a:gd name="T99" fmla="*/ 144 h 288"/>
                  <a:gd name="T100" fmla="*/ 264 w 288"/>
                  <a:gd name="T101" fmla="*/ 129 h 288"/>
                  <a:gd name="T102" fmla="*/ 279 w 288"/>
                  <a:gd name="T103" fmla="*/ 144 h 288"/>
                  <a:gd name="T104" fmla="*/ 264 w 288"/>
                  <a:gd name="T105" fmla="*/ 15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88">
                    <a:moveTo>
                      <a:pt x="248" y="0"/>
                    </a:moveTo>
                    <a:cubicBezTo>
                      <a:pt x="40" y="0"/>
                      <a:pt x="40" y="0"/>
                      <a:pt x="40" y="0"/>
                    </a:cubicBezTo>
                    <a:cubicBezTo>
                      <a:pt x="13" y="0"/>
                      <a:pt x="0" y="13"/>
                      <a:pt x="0" y="40"/>
                    </a:cubicBezTo>
                    <a:cubicBezTo>
                      <a:pt x="0" y="248"/>
                      <a:pt x="0" y="248"/>
                      <a:pt x="0" y="248"/>
                    </a:cubicBezTo>
                    <a:cubicBezTo>
                      <a:pt x="0" y="275"/>
                      <a:pt x="13" y="288"/>
                      <a:pt x="40" y="288"/>
                    </a:cubicBezTo>
                    <a:cubicBezTo>
                      <a:pt x="248" y="288"/>
                      <a:pt x="248" y="288"/>
                      <a:pt x="248" y="288"/>
                    </a:cubicBezTo>
                    <a:cubicBezTo>
                      <a:pt x="275" y="288"/>
                      <a:pt x="288" y="275"/>
                      <a:pt x="288" y="248"/>
                    </a:cubicBezTo>
                    <a:cubicBezTo>
                      <a:pt x="288" y="40"/>
                      <a:pt x="288" y="40"/>
                      <a:pt x="288" y="40"/>
                    </a:cubicBezTo>
                    <a:cubicBezTo>
                      <a:pt x="288" y="13"/>
                      <a:pt x="275" y="0"/>
                      <a:pt x="248" y="0"/>
                    </a:cubicBezTo>
                    <a:close/>
                    <a:moveTo>
                      <a:pt x="24" y="159"/>
                    </a:moveTo>
                    <a:cubicBezTo>
                      <a:pt x="16" y="159"/>
                      <a:pt x="9" y="153"/>
                      <a:pt x="9" y="144"/>
                    </a:cubicBezTo>
                    <a:cubicBezTo>
                      <a:pt x="9" y="136"/>
                      <a:pt x="16" y="129"/>
                      <a:pt x="24" y="129"/>
                    </a:cubicBezTo>
                    <a:cubicBezTo>
                      <a:pt x="32" y="129"/>
                      <a:pt x="39" y="136"/>
                      <a:pt x="39" y="144"/>
                    </a:cubicBezTo>
                    <a:cubicBezTo>
                      <a:pt x="39" y="153"/>
                      <a:pt x="32" y="159"/>
                      <a:pt x="24" y="159"/>
                    </a:cubicBezTo>
                    <a:close/>
                    <a:moveTo>
                      <a:pt x="64" y="13"/>
                    </a:moveTo>
                    <a:cubicBezTo>
                      <a:pt x="73" y="13"/>
                      <a:pt x="79" y="20"/>
                      <a:pt x="79" y="28"/>
                    </a:cubicBezTo>
                    <a:cubicBezTo>
                      <a:pt x="79" y="36"/>
                      <a:pt x="73" y="43"/>
                      <a:pt x="64" y="43"/>
                    </a:cubicBezTo>
                    <a:cubicBezTo>
                      <a:pt x="56" y="43"/>
                      <a:pt x="50" y="36"/>
                      <a:pt x="49" y="28"/>
                    </a:cubicBezTo>
                    <a:cubicBezTo>
                      <a:pt x="50" y="20"/>
                      <a:pt x="56" y="13"/>
                      <a:pt x="64" y="13"/>
                    </a:cubicBezTo>
                    <a:close/>
                    <a:moveTo>
                      <a:pt x="64" y="275"/>
                    </a:moveTo>
                    <a:cubicBezTo>
                      <a:pt x="56" y="275"/>
                      <a:pt x="50" y="268"/>
                      <a:pt x="49" y="260"/>
                    </a:cubicBezTo>
                    <a:cubicBezTo>
                      <a:pt x="50" y="252"/>
                      <a:pt x="56" y="245"/>
                      <a:pt x="64" y="245"/>
                    </a:cubicBezTo>
                    <a:cubicBezTo>
                      <a:pt x="73" y="245"/>
                      <a:pt x="79" y="252"/>
                      <a:pt x="79" y="260"/>
                    </a:cubicBezTo>
                    <a:cubicBezTo>
                      <a:pt x="79" y="268"/>
                      <a:pt x="73" y="275"/>
                      <a:pt x="64" y="275"/>
                    </a:cubicBezTo>
                    <a:close/>
                    <a:moveTo>
                      <a:pt x="199" y="236"/>
                    </a:moveTo>
                    <a:cubicBezTo>
                      <a:pt x="89" y="236"/>
                      <a:pt x="89" y="236"/>
                      <a:pt x="89" y="236"/>
                    </a:cubicBezTo>
                    <a:cubicBezTo>
                      <a:pt x="79" y="236"/>
                      <a:pt x="69" y="234"/>
                      <a:pt x="62" y="226"/>
                    </a:cubicBezTo>
                    <a:cubicBezTo>
                      <a:pt x="54" y="219"/>
                      <a:pt x="52" y="209"/>
                      <a:pt x="52" y="199"/>
                    </a:cubicBezTo>
                    <a:cubicBezTo>
                      <a:pt x="52" y="89"/>
                      <a:pt x="52" y="89"/>
                      <a:pt x="52" y="89"/>
                    </a:cubicBezTo>
                    <a:cubicBezTo>
                      <a:pt x="52" y="79"/>
                      <a:pt x="54" y="69"/>
                      <a:pt x="62" y="62"/>
                    </a:cubicBezTo>
                    <a:cubicBezTo>
                      <a:pt x="69" y="54"/>
                      <a:pt x="79" y="52"/>
                      <a:pt x="89" y="52"/>
                    </a:cubicBezTo>
                    <a:cubicBezTo>
                      <a:pt x="199" y="52"/>
                      <a:pt x="199" y="52"/>
                      <a:pt x="199" y="52"/>
                    </a:cubicBezTo>
                    <a:cubicBezTo>
                      <a:pt x="209" y="52"/>
                      <a:pt x="219" y="54"/>
                      <a:pt x="226" y="62"/>
                    </a:cubicBezTo>
                    <a:cubicBezTo>
                      <a:pt x="234" y="69"/>
                      <a:pt x="237" y="79"/>
                      <a:pt x="236" y="89"/>
                    </a:cubicBezTo>
                    <a:cubicBezTo>
                      <a:pt x="236" y="199"/>
                      <a:pt x="236" y="199"/>
                      <a:pt x="236" y="199"/>
                    </a:cubicBezTo>
                    <a:cubicBezTo>
                      <a:pt x="237" y="209"/>
                      <a:pt x="234" y="219"/>
                      <a:pt x="226" y="226"/>
                    </a:cubicBezTo>
                    <a:cubicBezTo>
                      <a:pt x="219" y="234"/>
                      <a:pt x="209" y="236"/>
                      <a:pt x="200" y="236"/>
                    </a:cubicBezTo>
                    <a:cubicBezTo>
                      <a:pt x="199" y="236"/>
                      <a:pt x="199" y="236"/>
                      <a:pt x="199" y="236"/>
                    </a:cubicBezTo>
                    <a:close/>
                    <a:moveTo>
                      <a:pt x="223" y="275"/>
                    </a:moveTo>
                    <a:cubicBezTo>
                      <a:pt x="215" y="275"/>
                      <a:pt x="208" y="268"/>
                      <a:pt x="208" y="260"/>
                    </a:cubicBezTo>
                    <a:cubicBezTo>
                      <a:pt x="208" y="252"/>
                      <a:pt x="215" y="245"/>
                      <a:pt x="223" y="245"/>
                    </a:cubicBezTo>
                    <a:cubicBezTo>
                      <a:pt x="231" y="245"/>
                      <a:pt x="238" y="252"/>
                      <a:pt x="238" y="260"/>
                    </a:cubicBezTo>
                    <a:cubicBezTo>
                      <a:pt x="238" y="268"/>
                      <a:pt x="231" y="275"/>
                      <a:pt x="223" y="275"/>
                    </a:cubicBezTo>
                    <a:close/>
                    <a:moveTo>
                      <a:pt x="223" y="43"/>
                    </a:moveTo>
                    <a:cubicBezTo>
                      <a:pt x="215" y="43"/>
                      <a:pt x="208" y="36"/>
                      <a:pt x="208" y="28"/>
                    </a:cubicBezTo>
                    <a:cubicBezTo>
                      <a:pt x="208" y="20"/>
                      <a:pt x="215" y="13"/>
                      <a:pt x="223" y="13"/>
                    </a:cubicBezTo>
                    <a:cubicBezTo>
                      <a:pt x="231" y="13"/>
                      <a:pt x="238" y="20"/>
                      <a:pt x="238" y="28"/>
                    </a:cubicBezTo>
                    <a:cubicBezTo>
                      <a:pt x="238" y="36"/>
                      <a:pt x="231" y="43"/>
                      <a:pt x="223" y="43"/>
                    </a:cubicBezTo>
                    <a:close/>
                    <a:moveTo>
                      <a:pt x="264" y="159"/>
                    </a:moveTo>
                    <a:cubicBezTo>
                      <a:pt x="256" y="159"/>
                      <a:pt x="249" y="153"/>
                      <a:pt x="249" y="144"/>
                    </a:cubicBezTo>
                    <a:cubicBezTo>
                      <a:pt x="249" y="136"/>
                      <a:pt x="256" y="129"/>
                      <a:pt x="264" y="129"/>
                    </a:cubicBezTo>
                    <a:cubicBezTo>
                      <a:pt x="273" y="129"/>
                      <a:pt x="279" y="136"/>
                      <a:pt x="279" y="144"/>
                    </a:cubicBezTo>
                    <a:cubicBezTo>
                      <a:pt x="279" y="153"/>
                      <a:pt x="273" y="159"/>
                      <a:pt x="264" y="159"/>
                    </a:cubicBezTo>
                    <a:close/>
                  </a:path>
                </a:pathLst>
              </a:custGeom>
              <a:grp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grpSp>
        <p:nvGrpSpPr>
          <p:cNvPr id="112" name="组合 111"/>
          <p:cNvGrpSpPr/>
          <p:nvPr/>
        </p:nvGrpSpPr>
        <p:grpSpPr>
          <a:xfrm>
            <a:off x="5377507" y="1603327"/>
            <a:ext cx="720080" cy="693998"/>
            <a:chOff x="5161483" y="1700808"/>
            <a:chExt cx="720080" cy="693998"/>
          </a:xfrm>
        </p:grpSpPr>
        <p:sp>
          <p:nvSpPr>
            <p:cNvPr id="40" name="Oval 7"/>
            <p:cNvSpPr>
              <a:spLocks noChangeArrowheads="1"/>
            </p:cNvSpPr>
            <p:nvPr/>
          </p:nvSpPr>
          <p:spPr bwMode="auto">
            <a:xfrm>
              <a:off x="5174525" y="1700808"/>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41" name="文本框 123"/>
            <p:cNvSpPr txBox="1"/>
            <p:nvPr/>
          </p:nvSpPr>
          <p:spPr>
            <a:xfrm>
              <a:off x="5161483" y="1888040"/>
              <a:ext cx="720080" cy="369332"/>
            </a:xfrm>
            <a:prstGeom prst="rect">
              <a:avLst/>
            </a:prstGeom>
            <a:noFill/>
          </p:spPr>
          <p:txBody>
            <a:bodyPr wrap="square" rtlCol="0">
              <a:spAutoFit/>
            </a:bodyPr>
            <a:lstStyle/>
            <a:p>
              <a:pPr algn="ctr"/>
              <a:r>
                <a:rPr lang="en-US" altLang="zh-CN"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18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3" name="组合 112"/>
          <p:cNvGrpSpPr/>
          <p:nvPr/>
        </p:nvGrpSpPr>
        <p:grpSpPr>
          <a:xfrm>
            <a:off x="5809555" y="2681105"/>
            <a:ext cx="720080" cy="693998"/>
            <a:chOff x="5593531" y="2778586"/>
            <a:chExt cx="720080" cy="693998"/>
          </a:xfrm>
        </p:grpSpPr>
        <p:sp>
          <p:nvSpPr>
            <p:cNvPr id="42" name="Oval 7"/>
            <p:cNvSpPr>
              <a:spLocks noChangeArrowheads="1"/>
            </p:cNvSpPr>
            <p:nvPr/>
          </p:nvSpPr>
          <p:spPr bwMode="auto">
            <a:xfrm>
              <a:off x="5606573" y="2778586"/>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43" name="文本框 123"/>
            <p:cNvSpPr txBox="1"/>
            <p:nvPr/>
          </p:nvSpPr>
          <p:spPr>
            <a:xfrm>
              <a:off x="5593531" y="2965818"/>
              <a:ext cx="720080" cy="369332"/>
            </a:xfrm>
            <a:prstGeom prst="rect">
              <a:avLst/>
            </a:prstGeom>
            <a:noFill/>
          </p:spPr>
          <p:txBody>
            <a:bodyPr wrap="square" rtlCol="0">
              <a:spAutoFit/>
            </a:bodyPr>
            <a:lstStyle/>
            <a:p>
              <a:pPr algn="ctr"/>
              <a:r>
                <a:rPr lang="en-US" altLang="zh-CN"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8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4" name="组合 113"/>
          <p:cNvGrpSpPr/>
          <p:nvPr/>
        </p:nvGrpSpPr>
        <p:grpSpPr>
          <a:xfrm>
            <a:off x="5809555" y="3835575"/>
            <a:ext cx="720080" cy="693998"/>
            <a:chOff x="5593531" y="3933056"/>
            <a:chExt cx="720080" cy="693998"/>
          </a:xfrm>
        </p:grpSpPr>
        <p:sp>
          <p:nvSpPr>
            <p:cNvPr id="44" name="Oval 7"/>
            <p:cNvSpPr>
              <a:spLocks noChangeArrowheads="1"/>
            </p:cNvSpPr>
            <p:nvPr/>
          </p:nvSpPr>
          <p:spPr bwMode="auto">
            <a:xfrm>
              <a:off x="5606573" y="3933056"/>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45" name="文本框 123"/>
            <p:cNvSpPr txBox="1"/>
            <p:nvPr/>
          </p:nvSpPr>
          <p:spPr>
            <a:xfrm>
              <a:off x="5593531" y="4120288"/>
              <a:ext cx="720080" cy="369332"/>
            </a:xfrm>
            <a:prstGeom prst="rect">
              <a:avLst/>
            </a:prstGeom>
            <a:noFill/>
          </p:spPr>
          <p:txBody>
            <a:bodyPr wrap="square" rtlCol="0">
              <a:spAutoFit/>
            </a:bodyPr>
            <a:lstStyle/>
            <a:p>
              <a:pPr algn="ctr"/>
              <a:r>
                <a:rPr lang="en-US" altLang="zh-CN"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8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5" name="组合 114"/>
          <p:cNvGrpSpPr/>
          <p:nvPr/>
        </p:nvGrpSpPr>
        <p:grpSpPr>
          <a:xfrm>
            <a:off x="5377507" y="4941777"/>
            <a:ext cx="720080" cy="693998"/>
            <a:chOff x="5161483" y="5039258"/>
            <a:chExt cx="720080" cy="693998"/>
          </a:xfrm>
        </p:grpSpPr>
        <p:sp>
          <p:nvSpPr>
            <p:cNvPr id="46" name="Oval 7"/>
            <p:cNvSpPr>
              <a:spLocks noChangeArrowheads="1"/>
            </p:cNvSpPr>
            <p:nvPr/>
          </p:nvSpPr>
          <p:spPr bwMode="auto">
            <a:xfrm>
              <a:off x="5174525" y="5039258"/>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47" name="文本框 123"/>
            <p:cNvSpPr txBox="1"/>
            <p:nvPr/>
          </p:nvSpPr>
          <p:spPr>
            <a:xfrm>
              <a:off x="5161483" y="5226490"/>
              <a:ext cx="720080" cy="369332"/>
            </a:xfrm>
            <a:prstGeom prst="rect">
              <a:avLst/>
            </a:prstGeom>
            <a:noFill/>
          </p:spPr>
          <p:txBody>
            <a:bodyPr wrap="square" rtlCol="0">
              <a:spAutoFit/>
            </a:bodyPr>
            <a:lstStyle/>
            <a:p>
              <a:pPr algn="ctr"/>
              <a:r>
                <a:rPr lang="en-US" altLang="zh-CN"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18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8" name="矩形 47"/>
          <p:cNvSpPr/>
          <p:nvPr/>
        </p:nvSpPr>
        <p:spPr>
          <a:xfrm>
            <a:off x="6314298" y="1412776"/>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矩形 47"/>
          <p:cNvSpPr>
            <a:spLocks noChangeArrowheads="1"/>
          </p:cNvSpPr>
          <p:nvPr/>
        </p:nvSpPr>
        <p:spPr bwMode="auto">
          <a:xfrm>
            <a:off x="6313611" y="1786025"/>
            <a:ext cx="4604153"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0" name="矩形 49"/>
          <p:cNvSpPr/>
          <p:nvPr/>
        </p:nvSpPr>
        <p:spPr>
          <a:xfrm>
            <a:off x="6750705" y="2564904"/>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矩形 47"/>
          <p:cNvSpPr>
            <a:spLocks noChangeArrowheads="1"/>
          </p:cNvSpPr>
          <p:nvPr/>
        </p:nvSpPr>
        <p:spPr bwMode="auto">
          <a:xfrm>
            <a:off x="6750018" y="2938153"/>
            <a:ext cx="4604153"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2" name="矩形 51"/>
          <p:cNvSpPr/>
          <p:nvPr/>
        </p:nvSpPr>
        <p:spPr>
          <a:xfrm>
            <a:off x="6750705" y="3717032"/>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矩形 47"/>
          <p:cNvSpPr>
            <a:spLocks noChangeArrowheads="1"/>
          </p:cNvSpPr>
          <p:nvPr/>
        </p:nvSpPr>
        <p:spPr bwMode="auto">
          <a:xfrm>
            <a:off x="6750018" y="4090281"/>
            <a:ext cx="4604153"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54" name="矩形 53"/>
          <p:cNvSpPr/>
          <p:nvPr/>
        </p:nvSpPr>
        <p:spPr>
          <a:xfrm>
            <a:off x="6314298" y="4869160"/>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矩形 47"/>
          <p:cNvSpPr>
            <a:spLocks noChangeArrowheads="1"/>
          </p:cNvSpPr>
          <p:nvPr/>
        </p:nvSpPr>
        <p:spPr bwMode="auto">
          <a:xfrm>
            <a:off x="6313611" y="5242409"/>
            <a:ext cx="4604153"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56" name="组合 55"/>
          <p:cNvGrpSpPr/>
          <p:nvPr/>
        </p:nvGrpSpPr>
        <p:grpSpPr>
          <a:xfrm>
            <a:off x="2532185" y="2732600"/>
            <a:ext cx="1406225" cy="1569517"/>
            <a:chOff x="2776538" y="1841500"/>
            <a:chExt cx="1162050" cy="1296988"/>
          </a:xfrm>
          <a:solidFill>
            <a:srgbClr val="00B0F0"/>
          </a:solidFill>
        </p:grpSpPr>
        <p:sp>
          <p:nvSpPr>
            <p:cNvPr id="57" name="Freeform 5"/>
            <p:cNvSpPr>
              <a:spLocks noEditPoints="1"/>
            </p:cNvSpPr>
            <p:nvPr/>
          </p:nvSpPr>
          <p:spPr bwMode="auto">
            <a:xfrm>
              <a:off x="3160713" y="2141538"/>
              <a:ext cx="777875" cy="609600"/>
            </a:xfrm>
            <a:custGeom>
              <a:avLst/>
              <a:gdLst>
                <a:gd name="T0" fmla="*/ 536 w 543"/>
                <a:gd name="T1" fmla="*/ 423 h 425"/>
                <a:gd name="T2" fmla="*/ 9 w 543"/>
                <a:gd name="T3" fmla="*/ 425 h 425"/>
                <a:gd name="T4" fmla="*/ 2 w 543"/>
                <a:gd name="T5" fmla="*/ 418 h 425"/>
                <a:gd name="T6" fmla="*/ 0 w 543"/>
                <a:gd name="T7" fmla="*/ 10 h 425"/>
                <a:gd name="T8" fmla="*/ 7 w 543"/>
                <a:gd name="T9" fmla="*/ 3 h 425"/>
                <a:gd name="T10" fmla="*/ 534 w 543"/>
                <a:gd name="T11" fmla="*/ 0 h 425"/>
                <a:gd name="T12" fmla="*/ 541 w 543"/>
                <a:gd name="T13" fmla="*/ 7 h 425"/>
                <a:gd name="T14" fmla="*/ 543 w 543"/>
                <a:gd name="T15" fmla="*/ 415 h 425"/>
                <a:gd name="T16" fmla="*/ 536 w 543"/>
                <a:gd name="T17" fmla="*/ 423 h 425"/>
                <a:gd name="T18" fmla="*/ 17 w 543"/>
                <a:gd name="T19" fmla="*/ 411 h 425"/>
                <a:gd name="T20" fmla="*/ 528 w 543"/>
                <a:gd name="T21" fmla="*/ 408 h 425"/>
                <a:gd name="T22" fmla="*/ 527 w 543"/>
                <a:gd name="T23" fmla="*/ 15 h 425"/>
                <a:gd name="T24" fmla="*/ 15 w 543"/>
                <a:gd name="T25" fmla="*/ 17 h 425"/>
                <a:gd name="T26" fmla="*/ 17 w 543"/>
                <a:gd name="T27" fmla="*/ 4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425">
                  <a:moveTo>
                    <a:pt x="536" y="423"/>
                  </a:moveTo>
                  <a:cubicBezTo>
                    <a:pt x="9" y="425"/>
                    <a:pt x="9" y="425"/>
                    <a:pt x="9" y="425"/>
                  </a:cubicBezTo>
                  <a:cubicBezTo>
                    <a:pt x="5" y="425"/>
                    <a:pt x="2" y="422"/>
                    <a:pt x="2" y="418"/>
                  </a:cubicBezTo>
                  <a:cubicBezTo>
                    <a:pt x="0" y="10"/>
                    <a:pt x="0" y="10"/>
                    <a:pt x="0" y="10"/>
                  </a:cubicBezTo>
                  <a:cubicBezTo>
                    <a:pt x="0" y="6"/>
                    <a:pt x="3" y="3"/>
                    <a:pt x="7" y="3"/>
                  </a:cubicBezTo>
                  <a:cubicBezTo>
                    <a:pt x="534" y="0"/>
                    <a:pt x="534" y="0"/>
                    <a:pt x="534" y="0"/>
                  </a:cubicBezTo>
                  <a:cubicBezTo>
                    <a:pt x="538" y="0"/>
                    <a:pt x="541" y="3"/>
                    <a:pt x="541" y="7"/>
                  </a:cubicBezTo>
                  <a:cubicBezTo>
                    <a:pt x="543" y="415"/>
                    <a:pt x="543" y="415"/>
                    <a:pt x="543" y="415"/>
                  </a:cubicBezTo>
                  <a:cubicBezTo>
                    <a:pt x="543" y="419"/>
                    <a:pt x="540" y="423"/>
                    <a:pt x="536" y="423"/>
                  </a:cubicBezTo>
                  <a:close/>
                  <a:moveTo>
                    <a:pt x="17" y="411"/>
                  </a:moveTo>
                  <a:cubicBezTo>
                    <a:pt x="528" y="408"/>
                    <a:pt x="528" y="408"/>
                    <a:pt x="528" y="408"/>
                  </a:cubicBezTo>
                  <a:cubicBezTo>
                    <a:pt x="527" y="15"/>
                    <a:pt x="527" y="15"/>
                    <a:pt x="527" y="15"/>
                  </a:cubicBezTo>
                  <a:cubicBezTo>
                    <a:pt x="15" y="17"/>
                    <a:pt x="15" y="17"/>
                    <a:pt x="15" y="17"/>
                  </a:cubicBezTo>
                  <a:lnTo>
                    <a:pt x="17" y="4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Freeform 6"/>
            <p:cNvSpPr/>
            <p:nvPr/>
          </p:nvSpPr>
          <p:spPr bwMode="auto">
            <a:xfrm>
              <a:off x="2776538" y="1841500"/>
              <a:ext cx="1127125" cy="1023938"/>
            </a:xfrm>
            <a:custGeom>
              <a:avLst/>
              <a:gdLst>
                <a:gd name="T0" fmla="*/ 763 w 785"/>
                <a:gd name="T1" fmla="*/ 666 h 713"/>
                <a:gd name="T2" fmla="*/ 201 w 785"/>
                <a:gd name="T3" fmla="*/ 669 h 713"/>
                <a:gd name="T4" fmla="*/ 237 w 785"/>
                <a:gd name="T5" fmla="*/ 631 h 713"/>
                <a:gd name="T6" fmla="*/ 244 w 785"/>
                <a:gd name="T7" fmla="*/ 616 h 713"/>
                <a:gd name="T8" fmla="*/ 242 w 785"/>
                <a:gd name="T9" fmla="*/ 217 h 713"/>
                <a:gd name="T10" fmla="*/ 235 w 785"/>
                <a:gd name="T11" fmla="*/ 202 h 713"/>
                <a:gd name="T12" fmla="*/ 40 w 785"/>
                <a:gd name="T13" fmla="*/ 8 h 713"/>
                <a:gd name="T14" fmla="*/ 9 w 785"/>
                <a:gd name="T15" fmla="*/ 8 h 713"/>
                <a:gd name="T16" fmla="*/ 9 w 785"/>
                <a:gd name="T17" fmla="*/ 40 h 713"/>
                <a:gd name="T18" fmla="*/ 198 w 785"/>
                <a:gd name="T19" fmla="*/ 227 h 713"/>
                <a:gd name="T20" fmla="*/ 200 w 785"/>
                <a:gd name="T21" fmla="*/ 607 h 713"/>
                <a:gd name="T22" fmla="*/ 132 w 785"/>
                <a:gd name="T23" fmla="*/ 675 h 713"/>
                <a:gd name="T24" fmla="*/ 127 w 785"/>
                <a:gd name="T25" fmla="*/ 700 h 713"/>
                <a:gd name="T26" fmla="*/ 147 w 785"/>
                <a:gd name="T27" fmla="*/ 713 h 713"/>
                <a:gd name="T28" fmla="*/ 215 w 785"/>
                <a:gd name="T29" fmla="*/ 713 h 713"/>
                <a:gd name="T30" fmla="*/ 290 w 785"/>
                <a:gd name="T31" fmla="*/ 681 h 713"/>
                <a:gd name="T32" fmla="*/ 365 w 785"/>
                <a:gd name="T33" fmla="*/ 712 h 713"/>
                <a:gd name="T34" fmla="*/ 592 w 785"/>
                <a:gd name="T35" fmla="*/ 711 h 713"/>
                <a:gd name="T36" fmla="*/ 667 w 785"/>
                <a:gd name="T37" fmla="*/ 679 h 713"/>
                <a:gd name="T38" fmla="*/ 742 w 785"/>
                <a:gd name="T39" fmla="*/ 710 h 713"/>
                <a:gd name="T40" fmla="*/ 763 w 785"/>
                <a:gd name="T41" fmla="*/ 710 h 713"/>
                <a:gd name="T42" fmla="*/ 785 w 785"/>
                <a:gd name="T43" fmla="*/ 688 h 713"/>
                <a:gd name="T44" fmla="*/ 763 w 785"/>
                <a:gd name="T45" fmla="*/ 6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713">
                  <a:moveTo>
                    <a:pt x="763" y="666"/>
                  </a:moveTo>
                  <a:cubicBezTo>
                    <a:pt x="201" y="669"/>
                    <a:pt x="201" y="669"/>
                    <a:pt x="201" y="669"/>
                  </a:cubicBezTo>
                  <a:cubicBezTo>
                    <a:pt x="237" y="631"/>
                    <a:pt x="237" y="631"/>
                    <a:pt x="237" y="631"/>
                  </a:cubicBezTo>
                  <a:cubicBezTo>
                    <a:pt x="242" y="627"/>
                    <a:pt x="244" y="622"/>
                    <a:pt x="244" y="616"/>
                  </a:cubicBezTo>
                  <a:cubicBezTo>
                    <a:pt x="242" y="217"/>
                    <a:pt x="242" y="217"/>
                    <a:pt x="242" y="217"/>
                  </a:cubicBezTo>
                  <a:cubicBezTo>
                    <a:pt x="242" y="211"/>
                    <a:pt x="240" y="206"/>
                    <a:pt x="235" y="202"/>
                  </a:cubicBezTo>
                  <a:cubicBezTo>
                    <a:pt x="40" y="8"/>
                    <a:pt x="40" y="8"/>
                    <a:pt x="40" y="8"/>
                  </a:cubicBezTo>
                  <a:cubicBezTo>
                    <a:pt x="31" y="0"/>
                    <a:pt x="17" y="0"/>
                    <a:pt x="9" y="8"/>
                  </a:cubicBezTo>
                  <a:cubicBezTo>
                    <a:pt x="0" y="17"/>
                    <a:pt x="0" y="31"/>
                    <a:pt x="9" y="40"/>
                  </a:cubicBezTo>
                  <a:cubicBezTo>
                    <a:pt x="198" y="227"/>
                    <a:pt x="198" y="227"/>
                    <a:pt x="198" y="227"/>
                  </a:cubicBezTo>
                  <a:cubicBezTo>
                    <a:pt x="200" y="607"/>
                    <a:pt x="200" y="607"/>
                    <a:pt x="200" y="607"/>
                  </a:cubicBezTo>
                  <a:cubicBezTo>
                    <a:pt x="132" y="675"/>
                    <a:pt x="132" y="675"/>
                    <a:pt x="132" y="675"/>
                  </a:cubicBezTo>
                  <a:cubicBezTo>
                    <a:pt x="125" y="682"/>
                    <a:pt x="123" y="691"/>
                    <a:pt x="127" y="700"/>
                  </a:cubicBezTo>
                  <a:cubicBezTo>
                    <a:pt x="130" y="708"/>
                    <a:pt x="139" y="713"/>
                    <a:pt x="147" y="713"/>
                  </a:cubicBezTo>
                  <a:cubicBezTo>
                    <a:pt x="215" y="713"/>
                    <a:pt x="215" y="713"/>
                    <a:pt x="215" y="713"/>
                  </a:cubicBezTo>
                  <a:cubicBezTo>
                    <a:pt x="234" y="693"/>
                    <a:pt x="260" y="681"/>
                    <a:pt x="290" y="681"/>
                  </a:cubicBezTo>
                  <a:cubicBezTo>
                    <a:pt x="319" y="681"/>
                    <a:pt x="346" y="693"/>
                    <a:pt x="365" y="712"/>
                  </a:cubicBezTo>
                  <a:cubicBezTo>
                    <a:pt x="592" y="711"/>
                    <a:pt x="592" y="711"/>
                    <a:pt x="592" y="711"/>
                  </a:cubicBezTo>
                  <a:cubicBezTo>
                    <a:pt x="611" y="691"/>
                    <a:pt x="638" y="679"/>
                    <a:pt x="667" y="679"/>
                  </a:cubicBezTo>
                  <a:cubicBezTo>
                    <a:pt x="697" y="679"/>
                    <a:pt x="723" y="691"/>
                    <a:pt x="742" y="710"/>
                  </a:cubicBezTo>
                  <a:cubicBezTo>
                    <a:pt x="763" y="710"/>
                    <a:pt x="763" y="710"/>
                    <a:pt x="763" y="710"/>
                  </a:cubicBezTo>
                  <a:cubicBezTo>
                    <a:pt x="775" y="710"/>
                    <a:pt x="785" y="700"/>
                    <a:pt x="785" y="688"/>
                  </a:cubicBezTo>
                  <a:cubicBezTo>
                    <a:pt x="785" y="676"/>
                    <a:pt x="775" y="666"/>
                    <a:pt x="763" y="6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7"/>
            <p:cNvSpPr>
              <a:spLocks noEditPoints="1"/>
            </p:cNvSpPr>
            <p:nvPr/>
          </p:nvSpPr>
          <p:spPr bwMode="auto">
            <a:xfrm>
              <a:off x="3584575" y="2833688"/>
              <a:ext cx="303213" cy="301625"/>
            </a:xfrm>
            <a:custGeom>
              <a:avLst/>
              <a:gdLst>
                <a:gd name="T0" fmla="*/ 106 w 211"/>
                <a:gd name="T1" fmla="*/ 211 h 211"/>
                <a:gd name="T2" fmla="*/ 0 w 211"/>
                <a:gd name="T3" fmla="*/ 106 h 211"/>
                <a:gd name="T4" fmla="*/ 105 w 211"/>
                <a:gd name="T5" fmla="*/ 0 h 211"/>
                <a:gd name="T6" fmla="*/ 211 w 211"/>
                <a:gd name="T7" fmla="*/ 105 h 211"/>
                <a:gd name="T8" fmla="*/ 106 w 211"/>
                <a:gd name="T9" fmla="*/ 211 h 211"/>
                <a:gd name="T10" fmla="*/ 105 w 211"/>
                <a:gd name="T11" fmla="*/ 64 h 211"/>
                <a:gd name="T12" fmla="*/ 64 w 211"/>
                <a:gd name="T13" fmla="*/ 105 h 211"/>
                <a:gd name="T14" fmla="*/ 106 w 211"/>
                <a:gd name="T15" fmla="*/ 147 h 211"/>
                <a:gd name="T16" fmla="*/ 147 w 211"/>
                <a:gd name="T17" fmla="*/ 105 h 211"/>
                <a:gd name="T18" fmla="*/ 105 w 211"/>
                <a:gd name="T19" fmla="*/ 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6" y="211"/>
                  </a:moveTo>
                  <a:cubicBezTo>
                    <a:pt x="48" y="211"/>
                    <a:pt x="0" y="164"/>
                    <a:pt x="0" y="106"/>
                  </a:cubicBezTo>
                  <a:cubicBezTo>
                    <a:pt x="0" y="48"/>
                    <a:pt x="47" y="0"/>
                    <a:pt x="105" y="0"/>
                  </a:cubicBezTo>
                  <a:cubicBezTo>
                    <a:pt x="163" y="0"/>
                    <a:pt x="211" y="47"/>
                    <a:pt x="211" y="105"/>
                  </a:cubicBezTo>
                  <a:cubicBezTo>
                    <a:pt x="211" y="163"/>
                    <a:pt x="164" y="210"/>
                    <a:pt x="106" y="211"/>
                  </a:cubicBezTo>
                  <a:close/>
                  <a:moveTo>
                    <a:pt x="105" y="64"/>
                  </a:moveTo>
                  <a:cubicBezTo>
                    <a:pt x="82" y="64"/>
                    <a:pt x="64" y="82"/>
                    <a:pt x="64" y="105"/>
                  </a:cubicBezTo>
                  <a:cubicBezTo>
                    <a:pt x="64" y="128"/>
                    <a:pt x="83" y="147"/>
                    <a:pt x="106" y="147"/>
                  </a:cubicBezTo>
                  <a:cubicBezTo>
                    <a:pt x="129" y="147"/>
                    <a:pt x="147" y="128"/>
                    <a:pt x="147" y="105"/>
                  </a:cubicBezTo>
                  <a:cubicBezTo>
                    <a:pt x="147" y="82"/>
                    <a:pt x="128" y="63"/>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8"/>
            <p:cNvSpPr>
              <a:spLocks noEditPoints="1"/>
            </p:cNvSpPr>
            <p:nvPr/>
          </p:nvSpPr>
          <p:spPr bwMode="auto">
            <a:xfrm>
              <a:off x="3041650" y="2835275"/>
              <a:ext cx="303213" cy="303213"/>
            </a:xfrm>
            <a:custGeom>
              <a:avLst/>
              <a:gdLst>
                <a:gd name="T0" fmla="*/ 106 w 211"/>
                <a:gd name="T1" fmla="*/ 211 h 212"/>
                <a:gd name="T2" fmla="*/ 0 w 211"/>
                <a:gd name="T3" fmla="*/ 107 h 212"/>
                <a:gd name="T4" fmla="*/ 105 w 211"/>
                <a:gd name="T5" fmla="*/ 1 h 212"/>
                <a:gd name="T6" fmla="*/ 211 w 211"/>
                <a:gd name="T7" fmla="*/ 106 h 212"/>
                <a:gd name="T8" fmla="*/ 106 w 211"/>
                <a:gd name="T9" fmla="*/ 211 h 212"/>
                <a:gd name="T10" fmla="*/ 105 w 211"/>
                <a:gd name="T11" fmla="*/ 64 h 212"/>
                <a:gd name="T12" fmla="*/ 64 w 211"/>
                <a:gd name="T13" fmla="*/ 106 h 212"/>
                <a:gd name="T14" fmla="*/ 106 w 211"/>
                <a:gd name="T15" fmla="*/ 148 h 212"/>
                <a:gd name="T16" fmla="*/ 147 w 211"/>
                <a:gd name="T17" fmla="*/ 106 h 212"/>
                <a:gd name="T18" fmla="*/ 105 w 211"/>
                <a:gd name="T19"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2">
                  <a:moveTo>
                    <a:pt x="106" y="211"/>
                  </a:moveTo>
                  <a:cubicBezTo>
                    <a:pt x="48" y="212"/>
                    <a:pt x="0" y="165"/>
                    <a:pt x="0" y="107"/>
                  </a:cubicBezTo>
                  <a:cubicBezTo>
                    <a:pt x="0" y="48"/>
                    <a:pt x="47" y="1"/>
                    <a:pt x="105" y="1"/>
                  </a:cubicBezTo>
                  <a:cubicBezTo>
                    <a:pt x="163" y="0"/>
                    <a:pt x="210" y="47"/>
                    <a:pt x="211" y="106"/>
                  </a:cubicBezTo>
                  <a:cubicBezTo>
                    <a:pt x="211" y="164"/>
                    <a:pt x="164" y="211"/>
                    <a:pt x="106" y="211"/>
                  </a:cubicBezTo>
                  <a:close/>
                  <a:moveTo>
                    <a:pt x="105" y="64"/>
                  </a:moveTo>
                  <a:cubicBezTo>
                    <a:pt x="82" y="65"/>
                    <a:pt x="64" y="83"/>
                    <a:pt x="64" y="106"/>
                  </a:cubicBezTo>
                  <a:cubicBezTo>
                    <a:pt x="64" y="129"/>
                    <a:pt x="83" y="148"/>
                    <a:pt x="106" y="148"/>
                  </a:cubicBezTo>
                  <a:cubicBezTo>
                    <a:pt x="128" y="148"/>
                    <a:pt x="147" y="129"/>
                    <a:pt x="147" y="106"/>
                  </a:cubicBezTo>
                  <a:cubicBezTo>
                    <a:pt x="147" y="83"/>
                    <a:pt x="128" y="64"/>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9"/>
            <p:cNvSpPr/>
            <p:nvPr/>
          </p:nvSpPr>
          <p:spPr bwMode="auto">
            <a:xfrm>
              <a:off x="3286125" y="2165350"/>
              <a:ext cx="11113" cy="565150"/>
            </a:xfrm>
            <a:custGeom>
              <a:avLst/>
              <a:gdLst>
                <a:gd name="T0" fmla="*/ 7 w 7"/>
                <a:gd name="T1" fmla="*/ 356 h 356"/>
                <a:gd name="T2" fmla="*/ 2 w 7"/>
                <a:gd name="T3" fmla="*/ 356 h 356"/>
                <a:gd name="T4" fmla="*/ 0 w 7"/>
                <a:gd name="T5" fmla="*/ 0 h 356"/>
                <a:gd name="T6" fmla="*/ 6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2" y="356"/>
                  </a:lnTo>
                  <a:lnTo>
                    <a:pt x="0" y="0"/>
                  </a:lnTo>
                  <a:lnTo>
                    <a:pt x="6"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10"/>
            <p:cNvSpPr/>
            <p:nvPr/>
          </p:nvSpPr>
          <p:spPr bwMode="auto">
            <a:xfrm>
              <a:off x="3419475" y="2165350"/>
              <a:ext cx="11113" cy="565150"/>
            </a:xfrm>
            <a:custGeom>
              <a:avLst/>
              <a:gdLst>
                <a:gd name="T0" fmla="*/ 7 w 7"/>
                <a:gd name="T1" fmla="*/ 356 h 356"/>
                <a:gd name="T2" fmla="*/ 2 w 7"/>
                <a:gd name="T3" fmla="*/ 356 h 356"/>
                <a:gd name="T4" fmla="*/ 0 w 7"/>
                <a:gd name="T5" fmla="*/ 0 h 356"/>
                <a:gd name="T6" fmla="*/ 6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2" y="356"/>
                  </a:lnTo>
                  <a:lnTo>
                    <a:pt x="0" y="0"/>
                  </a:lnTo>
                  <a:lnTo>
                    <a:pt x="6"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Freeform 11"/>
            <p:cNvSpPr/>
            <p:nvPr/>
          </p:nvSpPr>
          <p:spPr bwMode="auto">
            <a:xfrm>
              <a:off x="3544888" y="2163763"/>
              <a:ext cx="11113" cy="565150"/>
            </a:xfrm>
            <a:custGeom>
              <a:avLst/>
              <a:gdLst>
                <a:gd name="T0" fmla="*/ 7 w 7"/>
                <a:gd name="T1" fmla="*/ 356 h 356"/>
                <a:gd name="T2" fmla="*/ 1 w 7"/>
                <a:gd name="T3" fmla="*/ 356 h 356"/>
                <a:gd name="T4" fmla="*/ 0 w 7"/>
                <a:gd name="T5" fmla="*/ 0 h 356"/>
                <a:gd name="T6" fmla="*/ 5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1" y="356"/>
                  </a:lnTo>
                  <a:lnTo>
                    <a:pt x="0" y="0"/>
                  </a:lnTo>
                  <a:lnTo>
                    <a:pt x="5"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Freeform 12"/>
            <p:cNvSpPr/>
            <p:nvPr/>
          </p:nvSpPr>
          <p:spPr bwMode="auto">
            <a:xfrm>
              <a:off x="3668713" y="2163763"/>
              <a:ext cx="11113" cy="565150"/>
            </a:xfrm>
            <a:custGeom>
              <a:avLst/>
              <a:gdLst>
                <a:gd name="T0" fmla="*/ 7 w 7"/>
                <a:gd name="T1" fmla="*/ 356 h 356"/>
                <a:gd name="T2" fmla="*/ 1 w 7"/>
                <a:gd name="T3" fmla="*/ 356 h 356"/>
                <a:gd name="T4" fmla="*/ 0 w 7"/>
                <a:gd name="T5" fmla="*/ 0 h 356"/>
                <a:gd name="T6" fmla="*/ 5 w 7"/>
                <a:gd name="T7" fmla="*/ 0 h 356"/>
                <a:gd name="T8" fmla="*/ 7 w 7"/>
                <a:gd name="T9" fmla="*/ 356 h 356"/>
              </a:gdLst>
              <a:ahLst/>
              <a:cxnLst>
                <a:cxn ang="0">
                  <a:pos x="T0" y="T1"/>
                </a:cxn>
                <a:cxn ang="0">
                  <a:pos x="T2" y="T3"/>
                </a:cxn>
                <a:cxn ang="0">
                  <a:pos x="T4" y="T5"/>
                </a:cxn>
                <a:cxn ang="0">
                  <a:pos x="T6" y="T7"/>
                </a:cxn>
                <a:cxn ang="0">
                  <a:pos x="T8" y="T9"/>
                </a:cxn>
              </a:cxnLst>
              <a:rect l="0" t="0" r="r" b="b"/>
              <a:pathLst>
                <a:path w="7" h="356">
                  <a:moveTo>
                    <a:pt x="7" y="356"/>
                  </a:moveTo>
                  <a:lnTo>
                    <a:pt x="1" y="356"/>
                  </a:lnTo>
                  <a:lnTo>
                    <a:pt x="0" y="0"/>
                  </a:lnTo>
                  <a:lnTo>
                    <a:pt x="5" y="0"/>
                  </a:lnTo>
                  <a:lnTo>
                    <a:pt x="7" y="3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13"/>
            <p:cNvSpPr/>
            <p:nvPr/>
          </p:nvSpPr>
          <p:spPr bwMode="auto">
            <a:xfrm>
              <a:off x="3789363" y="2163763"/>
              <a:ext cx="12700" cy="563563"/>
            </a:xfrm>
            <a:custGeom>
              <a:avLst/>
              <a:gdLst>
                <a:gd name="T0" fmla="*/ 8 w 8"/>
                <a:gd name="T1" fmla="*/ 355 h 355"/>
                <a:gd name="T2" fmla="*/ 1 w 8"/>
                <a:gd name="T3" fmla="*/ 355 h 355"/>
                <a:gd name="T4" fmla="*/ 0 w 8"/>
                <a:gd name="T5" fmla="*/ 0 h 355"/>
                <a:gd name="T6" fmla="*/ 6 w 8"/>
                <a:gd name="T7" fmla="*/ 0 h 355"/>
                <a:gd name="T8" fmla="*/ 8 w 8"/>
                <a:gd name="T9" fmla="*/ 355 h 355"/>
              </a:gdLst>
              <a:ahLst/>
              <a:cxnLst>
                <a:cxn ang="0">
                  <a:pos x="T0" y="T1"/>
                </a:cxn>
                <a:cxn ang="0">
                  <a:pos x="T2" y="T3"/>
                </a:cxn>
                <a:cxn ang="0">
                  <a:pos x="T4" y="T5"/>
                </a:cxn>
                <a:cxn ang="0">
                  <a:pos x="T6" y="T7"/>
                </a:cxn>
                <a:cxn ang="0">
                  <a:pos x="T8" y="T9"/>
                </a:cxn>
              </a:cxnLst>
              <a:rect l="0" t="0" r="r" b="b"/>
              <a:pathLst>
                <a:path w="8" h="355">
                  <a:moveTo>
                    <a:pt x="8" y="355"/>
                  </a:moveTo>
                  <a:lnTo>
                    <a:pt x="1" y="355"/>
                  </a:lnTo>
                  <a:lnTo>
                    <a:pt x="0" y="0"/>
                  </a:lnTo>
                  <a:lnTo>
                    <a:pt x="6" y="0"/>
                  </a:lnTo>
                  <a:lnTo>
                    <a:pt x="8"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16" name="TextBox 115"/>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animEffect transition="in" filter="fade">
                                      <p:cBhvr>
                                        <p:cTn id="9" dur="500"/>
                                        <p:tgtEl>
                                          <p:spTgt spid="10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anim calcmode="lin" valueType="num">
                                      <p:cBhvr>
                                        <p:cTn id="44" dur="1000" fill="hold"/>
                                        <p:tgtEl>
                                          <p:spTgt spid="112"/>
                                        </p:tgtEl>
                                        <p:attrNameLst>
                                          <p:attrName>ppt_x</p:attrName>
                                        </p:attrNameLst>
                                      </p:cBhvr>
                                      <p:tavLst>
                                        <p:tav tm="0">
                                          <p:val>
                                            <p:strVal val="#ppt_x"/>
                                          </p:val>
                                        </p:tav>
                                        <p:tav tm="100000">
                                          <p:val>
                                            <p:strVal val="#ppt_x"/>
                                          </p:val>
                                        </p:tav>
                                      </p:tavLst>
                                    </p:anim>
                                    <p:anim calcmode="lin" valueType="num">
                                      <p:cBhvr>
                                        <p:cTn id="45" dur="1000" fill="hold"/>
                                        <p:tgtEl>
                                          <p:spTgt spid="11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1+#ppt_w/2"/>
                                          </p:val>
                                        </p:tav>
                                        <p:tav tm="100000">
                                          <p:val>
                                            <p:strVal val="#ppt_x"/>
                                          </p:val>
                                        </p:tav>
                                      </p:tavLst>
                                    </p:anim>
                                    <p:anim calcmode="lin" valueType="num">
                                      <p:cBhvr additive="base">
                                        <p:cTn id="50" dur="500" fill="hold"/>
                                        <p:tgtEl>
                                          <p:spTgt spid="48"/>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additive="base">
                                        <p:cTn id="54" dur="500" fill="hold"/>
                                        <p:tgtEl>
                                          <p:spTgt spid="49"/>
                                        </p:tgtEl>
                                        <p:attrNameLst>
                                          <p:attrName>ppt_x</p:attrName>
                                        </p:attrNameLst>
                                      </p:cBhvr>
                                      <p:tavLst>
                                        <p:tav tm="0">
                                          <p:val>
                                            <p:strVal val="1+#ppt_w/2"/>
                                          </p:val>
                                        </p:tav>
                                        <p:tav tm="100000">
                                          <p:val>
                                            <p:strVal val="#ppt_x"/>
                                          </p:val>
                                        </p:tav>
                                      </p:tavLst>
                                    </p:anim>
                                    <p:anim calcmode="lin" valueType="num">
                                      <p:cBhvr additive="base">
                                        <p:cTn id="55" dur="500" fill="hold"/>
                                        <p:tgtEl>
                                          <p:spTgt spid="49"/>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1000"/>
                                        <p:tgtEl>
                                          <p:spTgt spid="113"/>
                                        </p:tgtEl>
                                      </p:cBhvr>
                                    </p:animEffect>
                                    <p:anim calcmode="lin" valueType="num">
                                      <p:cBhvr>
                                        <p:cTn id="60" dur="1000" fill="hold"/>
                                        <p:tgtEl>
                                          <p:spTgt spid="113"/>
                                        </p:tgtEl>
                                        <p:attrNameLst>
                                          <p:attrName>ppt_x</p:attrName>
                                        </p:attrNameLst>
                                      </p:cBhvr>
                                      <p:tavLst>
                                        <p:tav tm="0">
                                          <p:val>
                                            <p:strVal val="#ppt_x"/>
                                          </p:val>
                                        </p:tav>
                                        <p:tav tm="100000">
                                          <p:val>
                                            <p:strVal val="#ppt_x"/>
                                          </p:val>
                                        </p:tav>
                                      </p:tavLst>
                                    </p:anim>
                                    <p:anim calcmode="lin" valueType="num">
                                      <p:cBhvr>
                                        <p:cTn id="61" dur="1000" fill="hold"/>
                                        <p:tgtEl>
                                          <p:spTgt spid="113"/>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2" presetClass="entr" presetSubtype="2"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additive="base">
                                        <p:cTn id="70" dur="500" fill="hold"/>
                                        <p:tgtEl>
                                          <p:spTgt spid="51"/>
                                        </p:tgtEl>
                                        <p:attrNameLst>
                                          <p:attrName>ppt_x</p:attrName>
                                        </p:attrNameLst>
                                      </p:cBhvr>
                                      <p:tavLst>
                                        <p:tav tm="0">
                                          <p:val>
                                            <p:strVal val="1+#ppt_w/2"/>
                                          </p:val>
                                        </p:tav>
                                        <p:tav tm="100000">
                                          <p:val>
                                            <p:strVal val="#ppt_x"/>
                                          </p:val>
                                        </p:tav>
                                      </p:tavLst>
                                    </p:anim>
                                    <p:anim calcmode="lin" valueType="num">
                                      <p:cBhvr additive="base">
                                        <p:cTn id="71" dur="500" fill="hold"/>
                                        <p:tgtEl>
                                          <p:spTgt spid="51"/>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42" presetClass="entr" presetSubtype="0" fill="hold" nodeType="afterEffect">
                                  <p:stCondLst>
                                    <p:cond delay="0"/>
                                  </p:stCondLst>
                                  <p:childTnLst>
                                    <p:set>
                                      <p:cBhvr>
                                        <p:cTn id="74" dur="1" fill="hold">
                                          <p:stCondLst>
                                            <p:cond delay="0"/>
                                          </p:stCondLst>
                                        </p:cTn>
                                        <p:tgtEl>
                                          <p:spTgt spid="114"/>
                                        </p:tgtEl>
                                        <p:attrNameLst>
                                          <p:attrName>style.visibility</p:attrName>
                                        </p:attrNameLst>
                                      </p:cBhvr>
                                      <p:to>
                                        <p:strVal val="visible"/>
                                      </p:to>
                                    </p:set>
                                    <p:animEffect transition="in" filter="fade">
                                      <p:cBhvr>
                                        <p:cTn id="75" dur="1000"/>
                                        <p:tgtEl>
                                          <p:spTgt spid="114"/>
                                        </p:tgtEl>
                                      </p:cBhvr>
                                    </p:animEffect>
                                    <p:anim calcmode="lin" valueType="num">
                                      <p:cBhvr>
                                        <p:cTn id="76" dur="1000" fill="hold"/>
                                        <p:tgtEl>
                                          <p:spTgt spid="114"/>
                                        </p:tgtEl>
                                        <p:attrNameLst>
                                          <p:attrName>ppt_x</p:attrName>
                                        </p:attrNameLst>
                                      </p:cBhvr>
                                      <p:tavLst>
                                        <p:tav tm="0">
                                          <p:val>
                                            <p:strVal val="#ppt_x"/>
                                          </p:val>
                                        </p:tav>
                                        <p:tav tm="100000">
                                          <p:val>
                                            <p:strVal val="#ppt_x"/>
                                          </p:val>
                                        </p:tav>
                                      </p:tavLst>
                                    </p:anim>
                                    <p:anim calcmode="lin" valueType="num">
                                      <p:cBhvr>
                                        <p:cTn id="77" dur="1000" fill="hold"/>
                                        <p:tgtEl>
                                          <p:spTgt spid="114"/>
                                        </p:tgtEl>
                                        <p:attrNameLst>
                                          <p:attrName>ppt_y</p:attrName>
                                        </p:attrNameLst>
                                      </p:cBhvr>
                                      <p:tavLst>
                                        <p:tav tm="0">
                                          <p:val>
                                            <p:strVal val="#ppt_y+.1"/>
                                          </p:val>
                                        </p:tav>
                                        <p:tav tm="100000">
                                          <p:val>
                                            <p:strVal val="#ppt_y"/>
                                          </p:val>
                                        </p:tav>
                                      </p:tavLst>
                                    </p:anim>
                                  </p:childTnLst>
                                </p:cTn>
                              </p:par>
                            </p:childTnLst>
                          </p:cTn>
                        </p:par>
                        <p:par>
                          <p:cTn id="78" fill="hold">
                            <p:stCondLst>
                              <p:cond delay="8500"/>
                            </p:stCondLst>
                            <p:childTnLst>
                              <p:par>
                                <p:cTn id="79" presetID="2" presetClass="entr" presetSubtype="2" fill="hold" grpId="0" nodeType="afterEffect">
                                  <p:stCondLst>
                                    <p:cond delay="0"/>
                                  </p:stCondLst>
                                  <p:childTnLst>
                                    <p:set>
                                      <p:cBhvr>
                                        <p:cTn id="80" dur="1" fill="hold">
                                          <p:stCondLst>
                                            <p:cond delay="0"/>
                                          </p:stCondLst>
                                        </p:cTn>
                                        <p:tgtEl>
                                          <p:spTgt spid="52"/>
                                        </p:tgtEl>
                                        <p:attrNameLst>
                                          <p:attrName>style.visibility</p:attrName>
                                        </p:attrNameLst>
                                      </p:cBhvr>
                                      <p:to>
                                        <p:strVal val="visible"/>
                                      </p:to>
                                    </p:set>
                                    <p:anim calcmode="lin" valueType="num">
                                      <p:cBhvr additive="base">
                                        <p:cTn id="81" dur="500" fill="hold"/>
                                        <p:tgtEl>
                                          <p:spTgt spid="52"/>
                                        </p:tgtEl>
                                        <p:attrNameLst>
                                          <p:attrName>ppt_x</p:attrName>
                                        </p:attrNameLst>
                                      </p:cBhvr>
                                      <p:tavLst>
                                        <p:tav tm="0">
                                          <p:val>
                                            <p:strVal val="1+#ppt_w/2"/>
                                          </p:val>
                                        </p:tav>
                                        <p:tav tm="100000">
                                          <p:val>
                                            <p:strVal val="#ppt_x"/>
                                          </p:val>
                                        </p:tav>
                                      </p:tavLst>
                                    </p:anim>
                                    <p:anim calcmode="lin" valueType="num">
                                      <p:cBhvr additive="base">
                                        <p:cTn id="82" dur="500" fill="hold"/>
                                        <p:tgtEl>
                                          <p:spTgt spid="52"/>
                                        </p:tgtEl>
                                        <p:attrNameLst>
                                          <p:attrName>ppt_y</p:attrName>
                                        </p:attrNameLst>
                                      </p:cBhvr>
                                      <p:tavLst>
                                        <p:tav tm="0">
                                          <p:val>
                                            <p:strVal val="#ppt_y"/>
                                          </p:val>
                                        </p:tav>
                                        <p:tav tm="100000">
                                          <p:val>
                                            <p:strVal val="#ppt_y"/>
                                          </p:val>
                                        </p:tav>
                                      </p:tavLst>
                                    </p:anim>
                                  </p:childTnLst>
                                </p:cTn>
                              </p:par>
                            </p:childTnLst>
                          </p:cTn>
                        </p:par>
                        <p:par>
                          <p:cTn id="83" fill="hold">
                            <p:stCondLst>
                              <p:cond delay="9000"/>
                            </p:stCondLst>
                            <p:childTnLst>
                              <p:par>
                                <p:cTn id="84" presetID="2" presetClass="entr" presetSubtype="2"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500" fill="hold"/>
                                        <p:tgtEl>
                                          <p:spTgt spid="53"/>
                                        </p:tgtEl>
                                        <p:attrNameLst>
                                          <p:attrName>ppt_x</p:attrName>
                                        </p:attrNameLst>
                                      </p:cBhvr>
                                      <p:tavLst>
                                        <p:tav tm="0">
                                          <p:val>
                                            <p:strVal val="1+#ppt_w/2"/>
                                          </p:val>
                                        </p:tav>
                                        <p:tav tm="100000">
                                          <p:val>
                                            <p:strVal val="#ppt_x"/>
                                          </p:val>
                                        </p:tav>
                                      </p:tavLst>
                                    </p:anim>
                                    <p:anim calcmode="lin" valueType="num">
                                      <p:cBhvr additive="base">
                                        <p:cTn id="87" dur="500" fill="hold"/>
                                        <p:tgtEl>
                                          <p:spTgt spid="53"/>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42" presetClass="entr" presetSubtype="0" fill="hold" nodeType="afterEffect">
                                  <p:stCondLst>
                                    <p:cond delay="0"/>
                                  </p:stCondLst>
                                  <p:childTnLst>
                                    <p:set>
                                      <p:cBhvr>
                                        <p:cTn id="90" dur="1" fill="hold">
                                          <p:stCondLst>
                                            <p:cond delay="0"/>
                                          </p:stCondLst>
                                        </p:cTn>
                                        <p:tgtEl>
                                          <p:spTgt spid="115"/>
                                        </p:tgtEl>
                                        <p:attrNameLst>
                                          <p:attrName>style.visibility</p:attrName>
                                        </p:attrNameLst>
                                      </p:cBhvr>
                                      <p:to>
                                        <p:strVal val="visible"/>
                                      </p:to>
                                    </p:set>
                                    <p:animEffect transition="in" filter="fade">
                                      <p:cBhvr>
                                        <p:cTn id="91" dur="1000"/>
                                        <p:tgtEl>
                                          <p:spTgt spid="115"/>
                                        </p:tgtEl>
                                      </p:cBhvr>
                                    </p:animEffect>
                                    <p:anim calcmode="lin" valueType="num">
                                      <p:cBhvr>
                                        <p:cTn id="92" dur="1000" fill="hold"/>
                                        <p:tgtEl>
                                          <p:spTgt spid="115"/>
                                        </p:tgtEl>
                                        <p:attrNameLst>
                                          <p:attrName>ppt_x</p:attrName>
                                        </p:attrNameLst>
                                      </p:cBhvr>
                                      <p:tavLst>
                                        <p:tav tm="0">
                                          <p:val>
                                            <p:strVal val="#ppt_x"/>
                                          </p:val>
                                        </p:tav>
                                        <p:tav tm="100000">
                                          <p:val>
                                            <p:strVal val="#ppt_x"/>
                                          </p:val>
                                        </p:tav>
                                      </p:tavLst>
                                    </p:anim>
                                    <p:anim calcmode="lin" valueType="num">
                                      <p:cBhvr>
                                        <p:cTn id="93" dur="1000" fill="hold"/>
                                        <p:tgtEl>
                                          <p:spTgt spid="115"/>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 presetClass="entr" presetSubtype="2" fill="hold" grpId="0" nodeType="afterEffect">
                                  <p:stCondLst>
                                    <p:cond delay="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fill="hold"/>
                                        <p:tgtEl>
                                          <p:spTgt spid="54"/>
                                        </p:tgtEl>
                                        <p:attrNameLst>
                                          <p:attrName>ppt_x</p:attrName>
                                        </p:attrNameLst>
                                      </p:cBhvr>
                                      <p:tavLst>
                                        <p:tav tm="0">
                                          <p:val>
                                            <p:strVal val="1+#ppt_w/2"/>
                                          </p:val>
                                        </p:tav>
                                        <p:tav tm="100000">
                                          <p:val>
                                            <p:strVal val="#ppt_x"/>
                                          </p:val>
                                        </p:tav>
                                      </p:tavLst>
                                    </p:anim>
                                    <p:anim calcmode="lin" valueType="num">
                                      <p:cBhvr additive="base">
                                        <p:cTn id="98" dur="500" fill="hold"/>
                                        <p:tgtEl>
                                          <p:spTgt spid="54"/>
                                        </p:tgtEl>
                                        <p:attrNameLst>
                                          <p:attrName>ppt_y</p:attrName>
                                        </p:attrNameLst>
                                      </p:cBhvr>
                                      <p:tavLst>
                                        <p:tav tm="0">
                                          <p:val>
                                            <p:strVal val="#ppt_y"/>
                                          </p:val>
                                        </p:tav>
                                        <p:tav tm="100000">
                                          <p:val>
                                            <p:strVal val="#ppt_y"/>
                                          </p:val>
                                        </p:tav>
                                      </p:tavLst>
                                    </p:anim>
                                  </p:childTnLst>
                                </p:cTn>
                              </p:par>
                            </p:childTnLst>
                          </p:cTn>
                        </p:par>
                        <p:par>
                          <p:cTn id="99" fill="hold">
                            <p:stCondLst>
                              <p:cond delay="11000"/>
                            </p:stCondLst>
                            <p:childTnLst>
                              <p:par>
                                <p:cTn id="100" presetID="2" presetClass="entr" presetSubtype="2" fill="hold" grpId="0" nodeType="afterEffect">
                                  <p:stCondLst>
                                    <p:cond delay="0"/>
                                  </p:stCondLst>
                                  <p:childTnLst>
                                    <p:set>
                                      <p:cBhvr>
                                        <p:cTn id="101" dur="1" fill="hold">
                                          <p:stCondLst>
                                            <p:cond delay="0"/>
                                          </p:stCondLst>
                                        </p:cTn>
                                        <p:tgtEl>
                                          <p:spTgt spid="55"/>
                                        </p:tgtEl>
                                        <p:attrNameLst>
                                          <p:attrName>style.visibility</p:attrName>
                                        </p:attrNameLst>
                                      </p:cBhvr>
                                      <p:to>
                                        <p:strVal val="visible"/>
                                      </p:to>
                                    </p:set>
                                    <p:anim calcmode="lin" valueType="num">
                                      <p:cBhvr additive="base">
                                        <p:cTn id="102" dur="500" fill="hold"/>
                                        <p:tgtEl>
                                          <p:spTgt spid="55"/>
                                        </p:tgtEl>
                                        <p:attrNameLst>
                                          <p:attrName>ppt_x</p:attrName>
                                        </p:attrNameLst>
                                      </p:cBhvr>
                                      <p:tavLst>
                                        <p:tav tm="0">
                                          <p:val>
                                            <p:strVal val="1+#ppt_w/2"/>
                                          </p:val>
                                        </p:tav>
                                        <p:tav tm="100000">
                                          <p:val>
                                            <p:strVal val="#ppt_x"/>
                                          </p:val>
                                        </p:tav>
                                      </p:tavLst>
                                    </p:anim>
                                    <p:anim calcmode="lin" valueType="num">
                                      <p:cBhvr additive="base">
                                        <p:cTn id="103" dur="500" fill="hold"/>
                                        <p:tgtEl>
                                          <p:spTgt spid="55"/>
                                        </p:tgtEl>
                                        <p:attrNameLst>
                                          <p:attrName>ppt_y</p:attrName>
                                        </p:attrNameLst>
                                      </p:cBhvr>
                                      <p:tavLst>
                                        <p:tav tm="0">
                                          <p:val>
                                            <p:strVal val="#ppt_y"/>
                                          </p:val>
                                        </p:tav>
                                        <p:tav tm="100000">
                                          <p:val>
                                            <p:strVal val="#ppt_y"/>
                                          </p:val>
                                        </p:tav>
                                      </p:tavLst>
                                    </p:anim>
                                  </p:childTnLst>
                                </p:cTn>
                              </p:par>
                            </p:childTnLst>
                          </p:cTn>
                        </p:par>
                        <p:par>
                          <p:cTn id="104" fill="hold">
                            <p:stCondLst>
                              <p:cond delay="11500"/>
                            </p:stCondLst>
                            <p:childTnLst>
                              <p:par>
                                <p:cTn id="105" presetID="10" presetClass="entr" presetSubtype="0" fill="hold" grpId="0" nodeType="afterEffect">
                                  <p:stCondLst>
                                    <p:cond delay="0"/>
                                  </p:stCondLst>
                                  <p:childTnLst>
                                    <p:set>
                                      <p:cBhvr>
                                        <p:cTn id="106" dur="1" fill="hold">
                                          <p:stCondLst>
                                            <p:cond delay="0"/>
                                          </p:stCondLst>
                                        </p:cTn>
                                        <p:tgtEl>
                                          <p:spTgt spid="116"/>
                                        </p:tgtEl>
                                        <p:attrNameLst>
                                          <p:attrName>style.visibility</p:attrName>
                                        </p:attrNameLst>
                                      </p:cBhvr>
                                      <p:to>
                                        <p:strVal val="visible"/>
                                      </p:to>
                                    </p:set>
                                    <p:animEffect transition="in" filter="fade">
                                      <p:cBhvr>
                                        <p:cTn id="107" dur="125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1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28</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99673" y="233616"/>
            <a:ext cx="288032" cy="2448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14" name="组合 13"/>
          <p:cNvGrpSpPr/>
          <p:nvPr/>
        </p:nvGrpSpPr>
        <p:grpSpPr>
          <a:xfrm>
            <a:off x="-197959" y="2397779"/>
            <a:ext cx="12587918" cy="1910092"/>
            <a:chOff x="107514" y="2596595"/>
            <a:chExt cx="11976972" cy="1910092"/>
          </a:xfrm>
        </p:grpSpPr>
        <p:pic>
          <p:nvPicPr>
            <p:cNvPr id="15" name="图片 14"/>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107514" y="4234205"/>
              <a:ext cx="11976972" cy="272482"/>
            </a:xfrm>
            <a:prstGeom prst="rect">
              <a:avLst/>
            </a:prstGeom>
          </p:spPr>
        </p:pic>
        <p:pic>
          <p:nvPicPr>
            <p:cNvPr id="16" name="图片 15"/>
            <p:cNvPicPr>
              <a:picLocks noChangeAspect="1"/>
            </p:cNvPicPr>
            <p:nvPr/>
          </p:nvPicPr>
          <p:blipFill rotWithShape="1">
            <a:blip r:embed="rId5">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t="76775"/>
            <a:stretch>
              <a:fillRect/>
            </a:stretch>
          </p:blipFill>
          <p:spPr>
            <a:xfrm flipV="1">
              <a:off x="107514" y="2596595"/>
              <a:ext cx="11976972" cy="278773"/>
            </a:xfrm>
            <a:prstGeom prst="rect">
              <a:avLst/>
            </a:prstGeom>
          </p:spPr>
        </p:pic>
      </p:grpSp>
      <p:grpSp>
        <p:nvGrpSpPr>
          <p:cNvPr id="17" name="组合 16"/>
          <p:cNvGrpSpPr/>
          <p:nvPr/>
        </p:nvGrpSpPr>
        <p:grpSpPr>
          <a:xfrm>
            <a:off x="1051153" y="2535087"/>
            <a:ext cx="1644194" cy="1644194"/>
            <a:chOff x="435203" y="2733903"/>
            <a:chExt cx="1644194" cy="1644194"/>
          </a:xfrm>
        </p:grpSpPr>
        <p:grpSp>
          <p:nvGrpSpPr>
            <p:cNvPr id="18" name="组合 17"/>
            <p:cNvGrpSpPr/>
            <p:nvPr/>
          </p:nvGrpSpPr>
          <p:grpSpPr>
            <a:xfrm>
              <a:off x="435203" y="2733903"/>
              <a:ext cx="1644194" cy="1644194"/>
              <a:chOff x="5219336" y="1411604"/>
              <a:chExt cx="2903584" cy="2903584"/>
            </a:xfrm>
          </p:grpSpPr>
          <p:sp>
            <p:nvSpPr>
              <p:cNvPr id="20" name="椭圆 19"/>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椭圆 20"/>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椭圆 21"/>
              <p:cNvSpPr/>
              <p:nvPr/>
            </p:nvSpPr>
            <p:spPr>
              <a:xfrm>
                <a:off x="5956263" y="2148531"/>
                <a:ext cx="1429731" cy="1429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椭圆 22"/>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椭圆 23"/>
              <p:cNvSpPr/>
              <p:nvPr/>
            </p:nvSpPr>
            <p:spPr>
              <a:xfrm>
                <a:off x="6078823"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9" name="文本框 15"/>
            <p:cNvSpPr txBox="1"/>
            <p:nvPr/>
          </p:nvSpPr>
          <p:spPr>
            <a:xfrm>
              <a:off x="742042" y="3370120"/>
              <a:ext cx="1030514" cy="369332"/>
            </a:xfrm>
            <a:prstGeom prst="rect">
              <a:avLst/>
            </a:prstGeom>
            <a:noFill/>
          </p:spPr>
          <p:txBody>
            <a:bodyPr wrap="square" rtlCol="0">
              <a:spAutoFit/>
            </a:bodyPr>
            <a:lstStyle/>
            <a:p>
              <a:pPr algn="ctr"/>
              <a:r>
                <a:rPr lang="en-US" altLang="zh-CN" dirty="0">
                  <a:solidFill>
                    <a:srgbClr val="92D050"/>
                  </a:solidFill>
                  <a:latin typeface="Arial" panose="020B0604020202020204" pitchFamily="34" charset="0"/>
                  <a:cs typeface="Arial" panose="020B0604020202020204" pitchFamily="34" charset="0"/>
                  <a:sym typeface="Arial" panose="020B0604020202020204" pitchFamily="34" charset="0"/>
                </a:rPr>
                <a:t>2016</a:t>
              </a:r>
              <a:endParaRPr lang="zh-CN" altLang="en-US" dirty="0">
                <a:solidFill>
                  <a:srgbClr val="92D05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25" name="组合 24"/>
          <p:cNvGrpSpPr/>
          <p:nvPr/>
        </p:nvGrpSpPr>
        <p:grpSpPr>
          <a:xfrm>
            <a:off x="3162528" y="2535087"/>
            <a:ext cx="1644194" cy="1644194"/>
            <a:chOff x="2854553" y="2733903"/>
            <a:chExt cx="1644194" cy="1644194"/>
          </a:xfrm>
        </p:grpSpPr>
        <p:grpSp>
          <p:nvGrpSpPr>
            <p:cNvPr id="26" name="组合 25"/>
            <p:cNvGrpSpPr/>
            <p:nvPr/>
          </p:nvGrpSpPr>
          <p:grpSpPr>
            <a:xfrm>
              <a:off x="2854553" y="2733903"/>
              <a:ext cx="1644194" cy="1644194"/>
              <a:chOff x="5219336" y="1411604"/>
              <a:chExt cx="2903584" cy="2903584"/>
            </a:xfrm>
          </p:grpSpPr>
          <p:sp>
            <p:nvSpPr>
              <p:cNvPr id="28" name="椭圆 27"/>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椭圆 28"/>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椭圆 29"/>
              <p:cNvSpPr/>
              <p:nvPr/>
            </p:nvSpPr>
            <p:spPr>
              <a:xfrm>
                <a:off x="5956263" y="2148531"/>
                <a:ext cx="1429731" cy="1429731"/>
              </a:xfrm>
              <a:prstGeom prst="ellipse">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椭圆 30"/>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椭圆 31"/>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7" name="文本框 23"/>
            <p:cNvSpPr txBox="1"/>
            <p:nvPr/>
          </p:nvSpPr>
          <p:spPr>
            <a:xfrm>
              <a:off x="3161392" y="3370120"/>
              <a:ext cx="1030514" cy="369332"/>
            </a:xfrm>
            <a:prstGeom prst="rect">
              <a:avLst/>
            </a:prstGeom>
            <a:noFill/>
          </p:spPr>
          <p:txBody>
            <a:bodyPr wrap="square" rtlCol="0">
              <a:spAutoFit/>
            </a:bodyPr>
            <a:lstStyle/>
            <a:p>
              <a:pPr algn="ctr"/>
              <a:r>
                <a:rPr lang="en-US" altLang="zh-CN" dirty="0">
                  <a:solidFill>
                    <a:srgbClr val="FF6D67"/>
                  </a:solidFill>
                  <a:latin typeface="Arial" panose="020B0604020202020204" pitchFamily="34" charset="0"/>
                  <a:cs typeface="Arial" panose="020B0604020202020204" pitchFamily="34" charset="0"/>
                  <a:sym typeface="Arial" panose="020B0604020202020204" pitchFamily="34" charset="0"/>
                </a:rPr>
                <a:t>2017</a:t>
              </a:r>
              <a:endParaRPr lang="zh-CN" altLang="en-US" dirty="0">
                <a:solidFill>
                  <a:srgbClr val="FF6D67"/>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33" name="组合 32"/>
          <p:cNvGrpSpPr/>
          <p:nvPr/>
        </p:nvGrpSpPr>
        <p:grpSpPr>
          <a:xfrm>
            <a:off x="5273903" y="2535087"/>
            <a:ext cx="1644194" cy="1644194"/>
            <a:chOff x="5273903" y="2733903"/>
            <a:chExt cx="1644194" cy="1644194"/>
          </a:xfrm>
        </p:grpSpPr>
        <p:grpSp>
          <p:nvGrpSpPr>
            <p:cNvPr id="34" name="组合 33"/>
            <p:cNvGrpSpPr/>
            <p:nvPr/>
          </p:nvGrpSpPr>
          <p:grpSpPr>
            <a:xfrm>
              <a:off x="5273903" y="2733903"/>
              <a:ext cx="1644194" cy="1644194"/>
              <a:chOff x="5219336" y="1411604"/>
              <a:chExt cx="2903584" cy="2903584"/>
            </a:xfrm>
          </p:grpSpPr>
          <p:sp>
            <p:nvSpPr>
              <p:cNvPr id="36" name="椭圆 35"/>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椭圆 36"/>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5956263" y="2148531"/>
                <a:ext cx="1429731" cy="14297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椭圆 38"/>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椭圆 39"/>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5" name="文本框 38"/>
            <p:cNvSpPr txBox="1"/>
            <p:nvPr/>
          </p:nvSpPr>
          <p:spPr>
            <a:xfrm>
              <a:off x="5575359" y="3370120"/>
              <a:ext cx="1030514" cy="369332"/>
            </a:xfrm>
            <a:prstGeom prst="rect">
              <a:avLst/>
            </a:prstGeom>
            <a:noFill/>
          </p:spPr>
          <p:txBody>
            <a:bodyPr wrap="square" rtlCol="0">
              <a:spAutoFit/>
            </a:bodyPr>
            <a:lstStyle/>
            <a:p>
              <a:pPr algn="ctr"/>
              <a:r>
                <a:rPr lang="en-US" altLang="zh-CN" dirty="0">
                  <a:solidFill>
                    <a:srgbClr val="00B0F0"/>
                  </a:solidFill>
                  <a:latin typeface="Arial" panose="020B0604020202020204" pitchFamily="34" charset="0"/>
                  <a:cs typeface="Arial" panose="020B0604020202020204" pitchFamily="34" charset="0"/>
                  <a:sym typeface="Arial" panose="020B0604020202020204" pitchFamily="34" charset="0"/>
                </a:rPr>
                <a:t>2018</a:t>
              </a:r>
              <a:endParaRPr lang="zh-CN" altLang="en-US" dirty="0">
                <a:solidFill>
                  <a:srgbClr val="00B0F0"/>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1" name="组合 40"/>
          <p:cNvGrpSpPr/>
          <p:nvPr/>
        </p:nvGrpSpPr>
        <p:grpSpPr>
          <a:xfrm>
            <a:off x="7385278" y="2535087"/>
            <a:ext cx="1644194" cy="1644194"/>
            <a:chOff x="7693253" y="2733903"/>
            <a:chExt cx="1644194" cy="1644194"/>
          </a:xfrm>
        </p:grpSpPr>
        <p:grpSp>
          <p:nvGrpSpPr>
            <p:cNvPr id="42" name="组合 41"/>
            <p:cNvGrpSpPr/>
            <p:nvPr/>
          </p:nvGrpSpPr>
          <p:grpSpPr>
            <a:xfrm>
              <a:off x="7693253" y="2733903"/>
              <a:ext cx="1644194" cy="1644194"/>
              <a:chOff x="5219336" y="1411604"/>
              <a:chExt cx="2903584" cy="2903584"/>
            </a:xfrm>
          </p:grpSpPr>
          <p:sp>
            <p:nvSpPr>
              <p:cNvPr id="44" name="椭圆 43"/>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椭圆 44"/>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椭圆 45"/>
              <p:cNvSpPr/>
              <p:nvPr/>
            </p:nvSpPr>
            <p:spPr>
              <a:xfrm>
                <a:off x="5956263" y="2148531"/>
                <a:ext cx="1429731" cy="1429731"/>
              </a:xfrm>
              <a:prstGeom prst="ellipse">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椭圆 46"/>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椭圆 47"/>
              <p:cNvSpPr/>
              <p:nvPr/>
            </p:nvSpPr>
            <p:spPr>
              <a:xfrm>
                <a:off x="6091546" y="2271091"/>
                <a:ext cx="1184613" cy="1184613"/>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3" name="文本框 47"/>
            <p:cNvSpPr txBox="1"/>
            <p:nvPr/>
          </p:nvSpPr>
          <p:spPr>
            <a:xfrm>
              <a:off x="8000092" y="3370120"/>
              <a:ext cx="1030514" cy="369332"/>
            </a:xfrm>
            <a:prstGeom prst="rect">
              <a:avLst/>
            </a:prstGeom>
            <a:noFill/>
          </p:spPr>
          <p:txBody>
            <a:bodyPr wrap="square" rtlCol="0">
              <a:spAutoFit/>
            </a:bodyPr>
            <a:lstStyle/>
            <a:p>
              <a:pPr algn="ctr"/>
              <a:r>
                <a:rPr lang="en-US" altLang="zh-CN" dirty="0">
                  <a:solidFill>
                    <a:srgbClr val="F5C058"/>
                  </a:solidFill>
                  <a:latin typeface="Arial" panose="020B0604020202020204" pitchFamily="34" charset="0"/>
                  <a:cs typeface="Arial" panose="020B0604020202020204" pitchFamily="34" charset="0"/>
                  <a:sym typeface="Arial" panose="020B0604020202020204" pitchFamily="34" charset="0"/>
                </a:rPr>
                <a:t>2019</a:t>
              </a:r>
              <a:endParaRPr lang="zh-CN" altLang="en-US" dirty="0">
                <a:solidFill>
                  <a:srgbClr val="F5C058"/>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9" name="组合 48"/>
          <p:cNvGrpSpPr/>
          <p:nvPr/>
        </p:nvGrpSpPr>
        <p:grpSpPr>
          <a:xfrm>
            <a:off x="9496653" y="2535087"/>
            <a:ext cx="1644194" cy="1644194"/>
            <a:chOff x="10112603" y="2733903"/>
            <a:chExt cx="1644194" cy="1644194"/>
          </a:xfrm>
        </p:grpSpPr>
        <p:grpSp>
          <p:nvGrpSpPr>
            <p:cNvPr id="50" name="组合 49"/>
            <p:cNvGrpSpPr/>
            <p:nvPr/>
          </p:nvGrpSpPr>
          <p:grpSpPr>
            <a:xfrm>
              <a:off x="10112603" y="2733903"/>
              <a:ext cx="1644194" cy="1644194"/>
              <a:chOff x="5219336" y="1411604"/>
              <a:chExt cx="2903584" cy="2903584"/>
            </a:xfrm>
          </p:grpSpPr>
          <p:sp>
            <p:nvSpPr>
              <p:cNvPr id="52" name="椭圆 51"/>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tileRect/>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椭圆 52"/>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椭圆 53"/>
              <p:cNvSpPr/>
              <p:nvPr/>
            </p:nvSpPr>
            <p:spPr>
              <a:xfrm>
                <a:off x="5956263" y="2148531"/>
                <a:ext cx="1429731" cy="1429731"/>
              </a:xfrm>
              <a:prstGeom prst="ellipse">
                <a:avLst/>
              </a:prstGeom>
              <a:solidFill>
                <a:srgbClr val="5E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椭圆 54"/>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椭圆 55"/>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tileRect/>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51" name="文本框 55"/>
            <p:cNvSpPr txBox="1"/>
            <p:nvPr/>
          </p:nvSpPr>
          <p:spPr>
            <a:xfrm>
              <a:off x="10419442" y="3370120"/>
              <a:ext cx="1030514" cy="369332"/>
            </a:xfrm>
            <a:prstGeom prst="rect">
              <a:avLst/>
            </a:prstGeom>
            <a:noFill/>
          </p:spPr>
          <p:txBody>
            <a:bodyPr wrap="square" rtlCol="0">
              <a:spAutoFit/>
            </a:bodyPr>
            <a:lstStyle/>
            <a:p>
              <a:pPr algn="ctr"/>
              <a:r>
                <a:rPr lang="en-US" altLang="zh-CN" dirty="0">
                  <a:solidFill>
                    <a:srgbClr val="5E779E"/>
                  </a:solidFill>
                  <a:latin typeface="Arial" panose="020B0604020202020204" pitchFamily="34" charset="0"/>
                  <a:cs typeface="Arial" panose="020B0604020202020204" pitchFamily="34" charset="0"/>
                  <a:sym typeface="Arial" panose="020B0604020202020204" pitchFamily="34" charset="0"/>
                </a:rPr>
                <a:t>2020</a:t>
              </a:r>
              <a:endParaRPr lang="zh-CN" altLang="en-US" dirty="0">
                <a:solidFill>
                  <a:srgbClr val="5E779E"/>
                </a:solidFill>
                <a:latin typeface="Arial" panose="020B0604020202020204" pitchFamily="34" charset="0"/>
                <a:cs typeface="Arial" panose="020B0604020202020204" pitchFamily="34" charset="0"/>
                <a:sym typeface="Arial" panose="020B0604020202020204" pitchFamily="34" charset="0"/>
              </a:endParaRPr>
            </a:p>
          </p:txBody>
        </p:sp>
      </p:grpSp>
      <p:sp>
        <p:nvSpPr>
          <p:cNvPr id="57" name="TextBox 27"/>
          <p:cNvSpPr txBox="1"/>
          <p:nvPr/>
        </p:nvSpPr>
        <p:spPr>
          <a:xfrm>
            <a:off x="1294085" y="4224531"/>
            <a:ext cx="1154996" cy="369332"/>
          </a:xfrm>
          <a:prstGeom prst="rect">
            <a:avLst/>
          </a:prstGeom>
          <a:noFill/>
        </p:spPr>
        <p:txBody>
          <a:bodyPr wrap="non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8" name="Rectangle 28"/>
          <p:cNvSpPr/>
          <p:nvPr/>
        </p:nvSpPr>
        <p:spPr>
          <a:xfrm>
            <a:off x="985019" y="4562544"/>
            <a:ext cx="1817720"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TextBox 27"/>
          <p:cNvSpPr txBox="1"/>
          <p:nvPr/>
        </p:nvSpPr>
        <p:spPr>
          <a:xfrm>
            <a:off x="5558667" y="4224531"/>
            <a:ext cx="1154996" cy="369332"/>
          </a:xfrm>
          <a:prstGeom prst="rect">
            <a:avLst/>
          </a:prstGeom>
          <a:noFill/>
        </p:spPr>
        <p:txBody>
          <a:bodyPr wrap="none" rtlCol="0">
            <a:spAutoFit/>
          </a:bodyPr>
          <a:lstStyle/>
          <a:p>
            <a:pPr algn="ctr"/>
            <a:r>
              <a:rPr lang="en-US" altLang="zh-CN"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60" name="Rectangle 28"/>
          <p:cNvSpPr/>
          <p:nvPr/>
        </p:nvSpPr>
        <p:spPr>
          <a:xfrm>
            <a:off x="5233491" y="4562544"/>
            <a:ext cx="1817720"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TextBox 27"/>
          <p:cNvSpPr txBox="1"/>
          <p:nvPr/>
        </p:nvSpPr>
        <p:spPr>
          <a:xfrm>
            <a:off x="9781417" y="4224531"/>
            <a:ext cx="1154996" cy="369332"/>
          </a:xfrm>
          <a:prstGeom prst="rect">
            <a:avLst/>
          </a:prstGeom>
          <a:noFill/>
        </p:spPr>
        <p:txBody>
          <a:bodyPr wrap="none" rtlCol="0">
            <a:spAutoFit/>
          </a:bodyPr>
          <a:lstStyle/>
          <a:p>
            <a:pPr algn="ct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62" name="Rectangle 28"/>
          <p:cNvSpPr/>
          <p:nvPr/>
        </p:nvSpPr>
        <p:spPr>
          <a:xfrm>
            <a:off x="9481963" y="4562544"/>
            <a:ext cx="1817720"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TextBox 27"/>
          <p:cNvSpPr txBox="1"/>
          <p:nvPr/>
        </p:nvSpPr>
        <p:spPr>
          <a:xfrm>
            <a:off x="3418860" y="1379344"/>
            <a:ext cx="1154996" cy="369332"/>
          </a:xfrm>
          <a:prstGeom prst="rect">
            <a:avLst/>
          </a:prstGeom>
          <a:noFill/>
        </p:spPr>
        <p:txBody>
          <a:bodyPr wrap="non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64" name="Rectangle 28"/>
          <p:cNvSpPr/>
          <p:nvPr/>
        </p:nvSpPr>
        <p:spPr>
          <a:xfrm>
            <a:off x="3073251" y="1697032"/>
            <a:ext cx="1889728"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TextBox 27"/>
          <p:cNvSpPr txBox="1"/>
          <p:nvPr/>
        </p:nvSpPr>
        <p:spPr>
          <a:xfrm>
            <a:off x="7634325" y="1379344"/>
            <a:ext cx="1154996" cy="369332"/>
          </a:xfrm>
          <a:prstGeom prst="rect">
            <a:avLst/>
          </a:prstGeom>
          <a:noFill/>
        </p:spPr>
        <p:txBody>
          <a:bodyPr wrap="non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66" name="Rectangle 28"/>
          <p:cNvSpPr/>
          <p:nvPr/>
        </p:nvSpPr>
        <p:spPr>
          <a:xfrm>
            <a:off x="7321723" y="1697032"/>
            <a:ext cx="1889728"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7" name="TextBox 6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1000"/>
                                        <p:tgtEl>
                                          <p:spTgt spid="57"/>
                                        </p:tgtEl>
                                      </p:cBhvr>
                                    </p:animEffect>
                                    <p:anim calcmode="lin" valueType="num">
                                      <p:cBhvr>
                                        <p:cTn id="18" dur="1000" fill="hold"/>
                                        <p:tgtEl>
                                          <p:spTgt spid="57"/>
                                        </p:tgtEl>
                                        <p:attrNameLst>
                                          <p:attrName>ppt_x</p:attrName>
                                        </p:attrNameLst>
                                      </p:cBhvr>
                                      <p:tavLst>
                                        <p:tav tm="0">
                                          <p:val>
                                            <p:strVal val="#ppt_x"/>
                                          </p:val>
                                        </p:tav>
                                        <p:tav tm="100000">
                                          <p:val>
                                            <p:strVal val="#ppt_x"/>
                                          </p:val>
                                        </p:tav>
                                      </p:tavLst>
                                    </p:anim>
                                    <p:anim calcmode="lin" valueType="num">
                                      <p:cBhvr>
                                        <p:cTn id="19" dur="1000" fill="hold"/>
                                        <p:tgtEl>
                                          <p:spTgt spid="57"/>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1000"/>
                                        <p:tgtEl>
                                          <p:spTgt spid="58"/>
                                        </p:tgtEl>
                                      </p:cBhvr>
                                    </p:animEffect>
                                    <p:anim calcmode="lin" valueType="num">
                                      <p:cBhvr>
                                        <p:cTn id="24" dur="1000" fill="hold"/>
                                        <p:tgtEl>
                                          <p:spTgt spid="58"/>
                                        </p:tgtEl>
                                        <p:attrNameLst>
                                          <p:attrName>ppt_x</p:attrName>
                                        </p:attrNameLst>
                                      </p:cBhvr>
                                      <p:tavLst>
                                        <p:tav tm="0">
                                          <p:val>
                                            <p:strVal val="#ppt_x"/>
                                          </p:val>
                                        </p:tav>
                                        <p:tav tm="100000">
                                          <p:val>
                                            <p:strVal val="#ppt_x"/>
                                          </p:val>
                                        </p:tav>
                                      </p:tavLst>
                                    </p:anim>
                                    <p:anim calcmode="lin" valueType="num">
                                      <p:cBhvr>
                                        <p:cTn id="25" dur="100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1000"/>
                                        <p:tgtEl>
                                          <p:spTgt spid="63"/>
                                        </p:tgtEl>
                                      </p:cBhvr>
                                    </p:animEffect>
                                    <p:anim calcmode="lin" valueType="num">
                                      <p:cBhvr>
                                        <p:cTn id="36" dur="1000" fill="hold"/>
                                        <p:tgtEl>
                                          <p:spTgt spid="63"/>
                                        </p:tgtEl>
                                        <p:attrNameLst>
                                          <p:attrName>ppt_x</p:attrName>
                                        </p:attrNameLst>
                                      </p:cBhvr>
                                      <p:tavLst>
                                        <p:tav tm="0">
                                          <p:val>
                                            <p:strVal val="#ppt_x"/>
                                          </p:val>
                                        </p:tav>
                                        <p:tav tm="100000">
                                          <p:val>
                                            <p:strVal val="#ppt_x"/>
                                          </p:val>
                                        </p:tav>
                                      </p:tavLst>
                                    </p:anim>
                                    <p:anim calcmode="lin" valueType="num">
                                      <p:cBhvr>
                                        <p:cTn id="37" dur="1000" fill="hold"/>
                                        <p:tgtEl>
                                          <p:spTgt spid="63"/>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1000"/>
                                        <p:tgtEl>
                                          <p:spTgt spid="59"/>
                                        </p:tgtEl>
                                      </p:cBhvr>
                                    </p:animEffect>
                                    <p:anim calcmode="lin" valueType="num">
                                      <p:cBhvr>
                                        <p:cTn id="54" dur="1000" fill="hold"/>
                                        <p:tgtEl>
                                          <p:spTgt spid="59"/>
                                        </p:tgtEl>
                                        <p:attrNameLst>
                                          <p:attrName>ppt_x</p:attrName>
                                        </p:attrNameLst>
                                      </p:cBhvr>
                                      <p:tavLst>
                                        <p:tav tm="0">
                                          <p:val>
                                            <p:strVal val="#ppt_x"/>
                                          </p:val>
                                        </p:tav>
                                        <p:tav tm="100000">
                                          <p:val>
                                            <p:strVal val="#ppt_x"/>
                                          </p:val>
                                        </p:tav>
                                      </p:tavLst>
                                    </p:anim>
                                    <p:anim calcmode="lin" valueType="num">
                                      <p:cBhvr>
                                        <p:cTn id="55" dur="1000" fill="hold"/>
                                        <p:tgtEl>
                                          <p:spTgt spid="59"/>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2" presetClass="entr" presetSubtype="0" fill="hold" grpId="0" nodeType="after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1000"/>
                                        <p:tgtEl>
                                          <p:spTgt spid="60"/>
                                        </p:tgtEl>
                                      </p:cBhvr>
                                    </p:animEffect>
                                    <p:anim calcmode="lin" valueType="num">
                                      <p:cBhvr>
                                        <p:cTn id="60" dur="1000" fill="hold"/>
                                        <p:tgtEl>
                                          <p:spTgt spid="60"/>
                                        </p:tgtEl>
                                        <p:attrNameLst>
                                          <p:attrName>ppt_x</p:attrName>
                                        </p:attrNameLst>
                                      </p:cBhvr>
                                      <p:tavLst>
                                        <p:tav tm="0">
                                          <p:val>
                                            <p:strVal val="#ppt_x"/>
                                          </p:val>
                                        </p:tav>
                                        <p:tav tm="100000">
                                          <p:val>
                                            <p:strVal val="#ppt_x"/>
                                          </p:val>
                                        </p:tav>
                                      </p:tavLst>
                                    </p:anim>
                                    <p:anim calcmode="lin" valueType="num">
                                      <p:cBhvr>
                                        <p:cTn id="61" dur="1000" fill="hold"/>
                                        <p:tgtEl>
                                          <p:spTgt spid="60"/>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Effect transition="in" filter="fade">
                                      <p:cBhvr>
                                        <p:cTn id="71" dur="1000"/>
                                        <p:tgtEl>
                                          <p:spTgt spid="65"/>
                                        </p:tgtEl>
                                      </p:cBhvr>
                                    </p:animEffect>
                                    <p:anim calcmode="lin" valueType="num">
                                      <p:cBhvr>
                                        <p:cTn id="72" dur="1000" fill="hold"/>
                                        <p:tgtEl>
                                          <p:spTgt spid="65"/>
                                        </p:tgtEl>
                                        <p:attrNameLst>
                                          <p:attrName>ppt_x</p:attrName>
                                        </p:attrNameLst>
                                      </p:cBhvr>
                                      <p:tavLst>
                                        <p:tav tm="0">
                                          <p:val>
                                            <p:strVal val="#ppt_x"/>
                                          </p:val>
                                        </p:tav>
                                        <p:tav tm="100000">
                                          <p:val>
                                            <p:strVal val="#ppt_x"/>
                                          </p:val>
                                        </p:tav>
                                      </p:tavLst>
                                    </p:anim>
                                    <p:anim calcmode="lin" valueType="num">
                                      <p:cBhvr>
                                        <p:cTn id="73" dur="1000" fill="hold"/>
                                        <p:tgtEl>
                                          <p:spTgt spid="65"/>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1000"/>
                                        <p:tgtEl>
                                          <p:spTgt spid="66"/>
                                        </p:tgtEl>
                                      </p:cBhvr>
                                    </p:animEffect>
                                    <p:anim calcmode="lin" valueType="num">
                                      <p:cBhvr>
                                        <p:cTn id="78" dur="1000" fill="hold"/>
                                        <p:tgtEl>
                                          <p:spTgt spid="66"/>
                                        </p:tgtEl>
                                        <p:attrNameLst>
                                          <p:attrName>ppt_x</p:attrName>
                                        </p:attrNameLst>
                                      </p:cBhvr>
                                      <p:tavLst>
                                        <p:tav tm="0">
                                          <p:val>
                                            <p:strVal val="#ppt_x"/>
                                          </p:val>
                                        </p:tav>
                                        <p:tav tm="100000">
                                          <p:val>
                                            <p:strVal val="#ppt_x"/>
                                          </p:val>
                                        </p:tav>
                                      </p:tavLst>
                                    </p:anim>
                                    <p:anim calcmode="lin" valueType="num">
                                      <p:cBhvr>
                                        <p:cTn id="79" dur="1000" fill="hold"/>
                                        <p:tgtEl>
                                          <p:spTgt spid="66"/>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2" presetClass="entr" presetSubtype="0" fill="hold"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1000"/>
                                        <p:tgtEl>
                                          <p:spTgt spid="49"/>
                                        </p:tgtEl>
                                      </p:cBhvr>
                                    </p:animEffect>
                                    <p:anim calcmode="lin" valueType="num">
                                      <p:cBhvr>
                                        <p:cTn id="84" dur="1000" fill="hold"/>
                                        <p:tgtEl>
                                          <p:spTgt spid="49"/>
                                        </p:tgtEl>
                                        <p:attrNameLst>
                                          <p:attrName>ppt_x</p:attrName>
                                        </p:attrNameLst>
                                      </p:cBhvr>
                                      <p:tavLst>
                                        <p:tav tm="0">
                                          <p:val>
                                            <p:strVal val="#ppt_x"/>
                                          </p:val>
                                        </p:tav>
                                        <p:tav tm="100000">
                                          <p:val>
                                            <p:strVal val="#ppt_x"/>
                                          </p:val>
                                        </p:tav>
                                      </p:tavLst>
                                    </p:anim>
                                    <p:anim calcmode="lin" valueType="num">
                                      <p:cBhvr>
                                        <p:cTn id="85" dur="1000" fill="hold"/>
                                        <p:tgtEl>
                                          <p:spTgt spid="49"/>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2" presetClass="entr" presetSubtype="0" fill="hold" grpId="0" nodeType="after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1000"/>
                                        <p:tgtEl>
                                          <p:spTgt spid="61"/>
                                        </p:tgtEl>
                                      </p:cBhvr>
                                    </p:animEffect>
                                    <p:anim calcmode="lin" valueType="num">
                                      <p:cBhvr>
                                        <p:cTn id="90" dur="1000" fill="hold"/>
                                        <p:tgtEl>
                                          <p:spTgt spid="61"/>
                                        </p:tgtEl>
                                        <p:attrNameLst>
                                          <p:attrName>ppt_x</p:attrName>
                                        </p:attrNameLst>
                                      </p:cBhvr>
                                      <p:tavLst>
                                        <p:tav tm="0">
                                          <p:val>
                                            <p:strVal val="#ppt_x"/>
                                          </p:val>
                                        </p:tav>
                                        <p:tav tm="100000">
                                          <p:val>
                                            <p:strVal val="#ppt_x"/>
                                          </p:val>
                                        </p:tav>
                                      </p:tavLst>
                                    </p:anim>
                                    <p:anim calcmode="lin" valueType="num">
                                      <p:cBhvr>
                                        <p:cTn id="91" dur="1000" fill="hold"/>
                                        <p:tgtEl>
                                          <p:spTgt spid="61"/>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2" presetClass="entr" presetSubtype="0"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10" presetClass="entr" presetSubtype="0" fill="hold" grpId="0" nodeType="afterEffect">
                                  <p:stCondLst>
                                    <p:cond delay="0"/>
                                  </p:stCondLst>
                                  <p:childTnLst>
                                    <p:set>
                                      <p:cBhvr>
                                        <p:cTn id="100" dur="1" fill="hold">
                                          <p:stCondLst>
                                            <p:cond delay="0"/>
                                          </p:stCondLst>
                                        </p:cTn>
                                        <p:tgtEl>
                                          <p:spTgt spid="67"/>
                                        </p:tgtEl>
                                        <p:attrNameLst>
                                          <p:attrName>style.visibility</p:attrName>
                                        </p:attrNameLst>
                                      </p:cBhvr>
                                      <p:to>
                                        <p:strVal val="visible"/>
                                      </p:to>
                                    </p:set>
                                    <p:animEffect transition="in" filter="fade">
                                      <p:cBhvr>
                                        <p:cTn id="101" dur="1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P spid="65" grpId="0"/>
      <p:bldP spid="66" grpId="0"/>
      <p:bldP spid="6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30</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99673" y="233616"/>
            <a:ext cx="288032" cy="2448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60" name="组合 59"/>
          <p:cNvGrpSpPr/>
          <p:nvPr/>
        </p:nvGrpSpPr>
        <p:grpSpPr>
          <a:xfrm>
            <a:off x="2385739" y="1764168"/>
            <a:ext cx="1616569" cy="1616569"/>
            <a:chOff x="3724323" y="1908536"/>
            <a:chExt cx="1329153" cy="1329153"/>
          </a:xfrm>
        </p:grpSpPr>
        <p:sp>
          <p:nvSpPr>
            <p:cNvPr id="61" name="椭圆 6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椭圆 61"/>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3" name="组合 62"/>
          <p:cNvGrpSpPr/>
          <p:nvPr/>
        </p:nvGrpSpPr>
        <p:grpSpPr>
          <a:xfrm>
            <a:off x="5273106" y="1764168"/>
            <a:ext cx="1616569" cy="1616569"/>
            <a:chOff x="3724323" y="1908536"/>
            <a:chExt cx="1329153" cy="1329153"/>
          </a:xfrm>
        </p:grpSpPr>
        <p:sp>
          <p:nvSpPr>
            <p:cNvPr id="64" name="椭圆 6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椭圆 64"/>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6" name="组合 65"/>
          <p:cNvGrpSpPr/>
          <p:nvPr/>
        </p:nvGrpSpPr>
        <p:grpSpPr>
          <a:xfrm>
            <a:off x="8081418" y="1764168"/>
            <a:ext cx="1616569" cy="1616569"/>
            <a:chOff x="3724323" y="1908536"/>
            <a:chExt cx="1329153" cy="1329153"/>
          </a:xfrm>
        </p:grpSpPr>
        <p:sp>
          <p:nvSpPr>
            <p:cNvPr id="67" name="椭圆 6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椭圆 67"/>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 name="组合 1"/>
          <p:cNvGrpSpPr/>
          <p:nvPr/>
        </p:nvGrpSpPr>
        <p:grpSpPr>
          <a:xfrm>
            <a:off x="2137147" y="1495718"/>
            <a:ext cx="928613" cy="928613"/>
            <a:chOff x="2137147" y="1495718"/>
            <a:chExt cx="928613" cy="928613"/>
          </a:xfrm>
        </p:grpSpPr>
        <p:sp>
          <p:nvSpPr>
            <p:cNvPr id="69" name="椭圆 68"/>
            <p:cNvSpPr/>
            <p:nvPr/>
          </p:nvSpPr>
          <p:spPr>
            <a:xfrm>
              <a:off x="2258289"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01</a:t>
              </a:r>
              <a:endParaRPr lang="zh-CN" altLang="en-US" sz="2000" dirty="0">
                <a:ln w="1270">
                  <a:noFill/>
                </a:ln>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70" name="椭圆 69"/>
            <p:cNvSpPr/>
            <p:nvPr/>
          </p:nvSpPr>
          <p:spPr>
            <a:xfrm>
              <a:off x="2137147"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92D050"/>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grpSp>
        <p:nvGrpSpPr>
          <p:cNvPr id="3" name="组合 2"/>
          <p:cNvGrpSpPr/>
          <p:nvPr/>
        </p:nvGrpSpPr>
        <p:grpSpPr>
          <a:xfrm>
            <a:off x="4945459" y="1495718"/>
            <a:ext cx="928613" cy="928613"/>
            <a:chOff x="4945459" y="1495718"/>
            <a:chExt cx="928613" cy="928613"/>
          </a:xfrm>
        </p:grpSpPr>
        <p:sp>
          <p:nvSpPr>
            <p:cNvPr id="75" name="椭圆 74"/>
            <p:cNvSpPr/>
            <p:nvPr/>
          </p:nvSpPr>
          <p:spPr>
            <a:xfrm>
              <a:off x="5066601" y="1616860"/>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02</a:t>
              </a:r>
              <a:endParaRPr lang="zh-CN" altLang="en-US" sz="2000" dirty="0">
                <a:ln w="1270">
                  <a:noFill/>
                </a:ln>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76" name="椭圆 75"/>
            <p:cNvSpPr/>
            <p:nvPr/>
          </p:nvSpPr>
          <p:spPr>
            <a:xfrm>
              <a:off x="4945459" y="1495718"/>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F6D67"/>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grpSp>
        <p:nvGrpSpPr>
          <p:cNvPr id="8" name="组合 7"/>
          <p:cNvGrpSpPr/>
          <p:nvPr/>
        </p:nvGrpSpPr>
        <p:grpSpPr>
          <a:xfrm>
            <a:off x="7753771" y="1488227"/>
            <a:ext cx="928613" cy="928613"/>
            <a:chOff x="7753771" y="1488227"/>
            <a:chExt cx="928613" cy="928613"/>
          </a:xfrm>
        </p:grpSpPr>
        <p:sp>
          <p:nvSpPr>
            <p:cNvPr id="77" name="椭圆 76"/>
            <p:cNvSpPr/>
            <p:nvPr/>
          </p:nvSpPr>
          <p:spPr>
            <a:xfrm>
              <a:off x="7874913" y="1609369"/>
              <a:ext cx="686329" cy="686329"/>
            </a:xfrm>
            <a:prstGeom prst="ellipse">
              <a:avLst/>
            </a:prstGeom>
            <a:gradFill flip="none" rotWithShape="1">
              <a:gsLst>
                <a:gs pos="0">
                  <a:schemeClr val="bg1"/>
                </a:gs>
                <a:gs pos="39000">
                  <a:schemeClr val="bg1">
                    <a:lumMod val="90000"/>
                  </a:schemeClr>
                </a:gs>
                <a:gs pos="71000">
                  <a:schemeClr val="bg1">
                    <a:lumMod val="80000"/>
                  </a:schemeClr>
                </a:gs>
                <a:gs pos="100000">
                  <a:schemeClr val="bg1">
                    <a:lumMod val="70000"/>
                  </a:schemeClr>
                </a:gs>
              </a:gsLst>
              <a:path path="circle">
                <a:fillToRect r="100000" b="100000"/>
              </a:path>
              <a:tileRect l="-100000" t="-100000"/>
            </a:gradFill>
            <a:ln>
              <a:noFill/>
            </a:ln>
            <a:effectLst>
              <a:glow rad="19050">
                <a:schemeClr val="bg1">
                  <a:lumMod val="95000"/>
                  <a:alpha val="40000"/>
                </a:schemeClr>
              </a:glow>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altLang="zh-CN" sz="2000" dirty="0">
                  <a:ln w="1270">
                    <a:noFill/>
                  </a:ln>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rPr>
                <a:t>03</a:t>
              </a:r>
              <a:endParaRPr lang="zh-CN" altLang="en-US" sz="2000" dirty="0">
                <a:ln w="1270">
                  <a:noFill/>
                </a:ln>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sp>
          <p:nvSpPr>
            <p:cNvPr id="78" name="椭圆 77"/>
            <p:cNvSpPr/>
            <p:nvPr/>
          </p:nvSpPr>
          <p:spPr>
            <a:xfrm>
              <a:off x="7753771" y="1488227"/>
              <a:ext cx="928613" cy="928613"/>
            </a:xfrm>
            <a:prstGeom prst="ellipse">
              <a:avLst/>
            </a:prstGeom>
            <a:gradFill flip="none" rotWithShape="1">
              <a:gsLst>
                <a:gs pos="0">
                  <a:schemeClr val="bg1">
                    <a:alpha val="50000"/>
                  </a:schemeClr>
                </a:gs>
                <a:gs pos="39000">
                  <a:schemeClr val="bg1">
                    <a:alpha val="30000"/>
                  </a:schemeClr>
                </a:gs>
                <a:gs pos="68000">
                  <a:schemeClr val="bg1">
                    <a:alpha val="20000"/>
                  </a:schemeClr>
                </a:gs>
                <a:gs pos="100000">
                  <a:schemeClr val="bg1">
                    <a:alpha val="5000"/>
                  </a:schemeClr>
                </a:gs>
              </a:gsLst>
              <a:path path="circle">
                <a:fillToRect t="100000" r="100000"/>
              </a:path>
              <a:tileRect l="-100000" b="-100000"/>
            </a:gradFill>
            <a:ln>
              <a:gradFill flip="none" rotWithShape="1">
                <a:gsLst>
                  <a:gs pos="100000">
                    <a:schemeClr val="accent1">
                      <a:lumMod val="5000"/>
                      <a:lumOff val="95000"/>
                      <a:alpha val="71000"/>
                    </a:schemeClr>
                  </a:gs>
                  <a:gs pos="0">
                    <a:schemeClr val="bg1">
                      <a:alpha val="34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5C058"/>
                </a:solidFill>
                <a:latin typeface="Arial" panose="020B0604020202020204" pitchFamily="34" charset="0"/>
                <a:ea typeface="DFGothic-EB" panose="02010609010101010101" pitchFamily="1" charset="-128"/>
                <a:cs typeface="Arial" panose="020B0604020202020204" pitchFamily="34" charset="0"/>
                <a:sym typeface="Arial" panose="020B0604020202020204" pitchFamily="34" charset="0"/>
              </a:endParaRPr>
            </a:p>
          </p:txBody>
        </p:sp>
      </p:grpSp>
      <p:sp>
        <p:nvSpPr>
          <p:cNvPr id="79" name="Freeform 22"/>
          <p:cNvSpPr>
            <a:spLocks noEditPoints="1"/>
          </p:cNvSpPr>
          <p:nvPr/>
        </p:nvSpPr>
        <p:spPr bwMode="auto">
          <a:xfrm>
            <a:off x="2930374" y="2351764"/>
            <a:ext cx="527297" cy="521717"/>
          </a:xfrm>
          <a:custGeom>
            <a:avLst/>
            <a:gdLst>
              <a:gd name="T0" fmla="*/ 378 w 378"/>
              <a:gd name="T1" fmla="*/ 0 h 374"/>
              <a:gd name="T2" fmla="*/ 360 w 378"/>
              <a:gd name="T3" fmla="*/ 36 h 374"/>
              <a:gd name="T4" fmla="*/ 378 w 378"/>
              <a:gd name="T5" fmla="*/ 230 h 374"/>
              <a:gd name="T6" fmla="*/ 207 w 378"/>
              <a:gd name="T7" fmla="*/ 266 h 374"/>
              <a:gd name="T8" fmla="*/ 284 w 378"/>
              <a:gd name="T9" fmla="*/ 338 h 374"/>
              <a:gd name="T10" fmla="*/ 95 w 378"/>
              <a:gd name="T11" fmla="*/ 374 h 374"/>
              <a:gd name="T12" fmla="*/ 171 w 378"/>
              <a:gd name="T13" fmla="*/ 338 h 374"/>
              <a:gd name="T14" fmla="*/ 0 w 378"/>
              <a:gd name="T15" fmla="*/ 266 h 374"/>
              <a:gd name="T16" fmla="*/ 14 w 378"/>
              <a:gd name="T17" fmla="*/ 230 h 374"/>
              <a:gd name="T18" fmla="*/ 0 w 378"/>
              <a:gd name="T19" fmla="*/ 36 h 374"/>
              <a:gd name="T20" fmla="*/ 0 w 378"/>
              <a:gd name="T21" fmla="*/ 0 h 374"/>
              <a:gd name="T22" fmla="*/ 270 w 378"/>
              <a:gd name="T23" fmla="*/ 90 h 374"/>
              <a:gd name="T24" fmla="*/ 257 w 378"/>
              <a:gd name="T25" fmla="*/ 99 h 374"/>
              <a:gd name="T26" fmla="*/ 167 w 378"/>
              <a:gd name="T27" fmla="*/ 117 h 374"/>
              <a:gd name="T28" fmla="*/ 162 w 378"/>
              <a:gd name="T29" fmla="*/ 113 h 374"/>
              <a:gd name="T30" fmla="*/ 113 w 378"/>
              <a:gd name="T31" fmla="*/ 149 h 374"/>
              <a:gd name="T32" fmla="*/ 189 w 378"/>
              <a:gd name="T33" fmla="*/ 144 h 374"/>
              <a:gd name="T34" fmla="*/ 198 w 378"/>
              <a:gd name="T35" fmla="*/ 149 h 374"/>
              <a:gd name="T36" fmla="*/ 266 w 378"/>
              <a:gd name="T37" fmla="*/ 117 h 374"/>
              <a:gd name="T38" fmla="*/ 284 w 378"/>
              <a:gd name="T39" fmla="*/ 90 h 374"/>
              <a:gd name="T40" fmla="*/ 252 w 378"/>
              <a:gd name="T41" fmla="*/ 131 h 374"/>
              <a:gd name="T42" fmla="*/ 270 w 378"/>
              <a:gd name="T43" fmla="*/ 189 h 374"/>
              <a:gd name="T44" fmla="*/ 252 w 378"/>
              <a:gd name="T45" fmla="*/ 131 h 374"/>
              <a:gd name="T46" fmla="*/ 225 w 378"/>
              <a:gd name="T47" fmla="*/ 149 h 374"/>
              <a:gd name="T48" fmla="*/ 243 w 378"/>
              <a:gd name="T49" fmla="*/ 189 h 374"/>
              <a:gd name="T50" fmla="*/ 225 w 378"/>
              <a:gd name="T51" fmla="*/ 149 h 374"/>
              <a:gd name="T52" fmla="*/ 194 w 378"/>
              <a:gd name="T53" fmla="*/ 171 h 374"/>
              <a:gd name="T54" fmla="*/ 212 w 378"/>
              <a:gd name="T55" fmla="*/ 189 h 374"/>
              <a:gd name="T56" fmla="*/ 194 w 378"/>
              <a:gd name="T57" fmla="*/ 171 h 374"/>
              <a:gd name="T58" fmla="*/ 167 w 378"/>
              <a:gd name="T59" fmla="*/ 153 h 374"/>
              <a:gd name="T60" fmla="*/ 185 w 378"/>
              <a:gd name="T61" fmla="*/ 189 h 374"/>
              <a:gd name="T62" fmla="*/ 167 w 378"/>
              <a:gd name="T63" fmla="*/ 153 h 374"/>
              <a:gd name="T64" fmla="*/ 140 w 378"/>
              <a:gd name="T65" fmla="*/ 153 h 374"/>
              <a:gd name="T66" fmla="*/ 158 w 378"/>
              <a:gd name="T67" fmla="*/ 189 h 374"/>
              <a:gd name="T68" fmla="*/ 140 w 378"/>
              <a:gd name="T69" fmla="*/ 153 h 374"/>
              <a:gd name="T70" fmla="*/ 108 w 378"/>
              <a:gd name="T71" fmla="*/ 162 h 374"/>
              <a:gd name="T72" fmla="*/ 126 w 378"/>
              <a:gd name="T73" fmla="*/ 189 h 374"/>
              <a:gd name="T74" fmla="*/ 108 w 378"/>
              <a:gd name="T75" fmla="*/ 162 h 374"/>
              <a:gd name="T76" fmla="*/ 324 w 378"/>
              <a:gd name="T77" fmla="*/ 41 h 374"/>
              <a:gd name="T78" fmla="*/ 54 w 378"/>
              <a:gd name="T79" fmla="*/ 225 h 374"/>
              <a:gd name="T80" fmla="*/ 324 w 378"/>
              <a:gd name="T81" fmla="*/ 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374">
                <a:moveTo>
                  <a:pt x="0" y="0"/>
                </a:moveTo>
                <a:lnTo>
                  <a:pt x="378" y="0"/>
                </a:lnTo>
                <a:lnTo>
                  <a:pt x="378" y="36"/>
                </a:lnTo>
                <a:lnTo>
                  <a:pt x="360" y="36"/>
                </a:lnTo>
                <a:lnTo>
                  <a:pt x="360" y="230"/>
                </a:lnTo>
                <a:lnTo>
                  <a:pt x="378" y="230"/>
                </a:lnTo>
                <a:lnTo>
                  <a:pt x="378" y="266"/>
                </a:lnTo>
                <a:lnTo>
                  <a:pt x="207" y="266"/>
                </a:lnTo>
                <a:lnTo>
                  <a:pt x="207" y="338"/>
                </a:lnTo>
                <a:lnTo>
                  <a:pt x="284" y="338"/>
                </a:lnTo>
                <a:lnTo>
                  <a:pt x="284" y="374"/>
                </a:lnTo>
                <a:lnTo>
                  <a:pt x="95" y="374"/>
                </a:lnTo>
                <a:lnTo>
                  <a:pt x="95" y="338"/>
                </a:lnTo>
                <a:lnTo>
                  <a:pt x="171" y="338"/>
                </a:lnTo>
                <a:lnTo>
                  <a:pt x="171" y="266"/>
                </a:lnTo>
                <a:lnTo>
                  <a:pt x="0" y="266"/>
                </a:lnTo>
                <a:lnTo>
                  <a:pt x="0" y="230"/>
                </a:lnTo>
                <a:lnTo>
                  <a:pt x="14" y="230"/>
                </a:lnTo>
                <a:lnTo>
                  <a:pt x="14" y="36"/>
                </a:lnTo>
                <a:lnTo>
                  <a:pt x="0" y="36"/>
                </a:lnTo>
                <a:lnTo>
                  <a:pt x="0" y="0"/>
                </a:lnTo>
                <a:lnTo>
                  <a:pt x="0" y="0"/>
                </a:lnTo>
                <a:close/>
                <a:moveTo>
                  <a:pt x="284" y="90"/>
                </a:moveTo>
                <a:lnTo>
                  <a:pt x="270" y="90"/>
                </a:lnTo>
                <a:lnTo>
                  <a:pt x="252" y="90"/>
                </a:lnTo>
                <a:lnTo>
                  <a:pt x="257" y="99"/>
                </a:lnTo>
                <a:lnTo>
                  <a:pt x="194" y="135"/>
                </a:lnTo>
                <a:lnTo>
                  <a:pt x="167" y="117"/>
                </a:lnTo>
                <a:lnTo>
                  <a:pt x="167" y="113"/>
                </a:lnTo>
                <a:lnTo>
                  <a:pt x="162" y="113"/>
                </a:lnTo>
                <a:lnTo>
                  <a:pt x="108" y="135"/>
                </a:lnTo>
                <a:lnTo>
                  <a:pt x="113" y="149"/>
                </a:lnTo>
                <a:lnTo>
                  <a:pt x="162" y="126"/>
                </a:lnTo>
                <a:lnTo>
                  <a:pt x="189" y="144"/>
                </a:lnTo>
                <a:lnTo>
                  <a:pt x="194" y="149"/>
                </a:lnTo>
                <a:lnTo>
                  <a:pt x="198" y="149"/>
                </a:lnTo>
                <a:lnTo>
                  <a:pt x="261" y="108"/>
                </a:lnTo>
                <a:lnTo>
                  <a:pt x="266" y="117"/>
                </a:lnTo>
                <a:lnTo>
                  <a:pt x="275" y="104"/>
                </a:lnTo>
                <a:lnTo>
                  <a:pt x="284" y="90"/>
                </a:lnTo>
                <a:lnTo>
                  <a:pt x="284" y="90"/>
                </a:lnTo>
                <a:close/>
                <a:moveTo>
                  <a:pt x="252" y="131"/>
                </a:moveTo>
                <a:lnTo>
                  <a:pt x="252" y="189"/>
                </a:lnTo>
                <a:lnTo>
                  <a:pt x="270" y="189"/>
                </a:lnTo>
                <a:lnTo>
                  <a:pt x="270" y="131"/>
                </a:lnTo>
                <a:lnTo>
                  <a:pt x="252" y="131"/>
                </a:lnTo>
                <a:lnTo>
                  <a:pt x="252" y="131"/>
                </a:lnTo>
                <a:close/>
                <a:moveTo>
                  <a:pt x="225" y="149"/>
                </a:moveTo>
                <a:lnTo>
                  <a:pt x="225" y="189"/>
                </a:lnTo>
                <a:lnTo>
                  <a:pt x="243" y="189"/>
                </a:lnTo>
                <a:lnTo>
                  <a:pt x="243" y="149"/>
                </a:lnTo>
                <a:lnTo>
                  <a:pt x="225" y="149"/>
                </a:lnTo>
                <a:lnTo>
                  <a:pt x="225" y="149"/>
                </a:lnTo>
                <a:close/>
                <a:moveTo>
                  <a:pt x="194" y="171"/>
                </a:moveTo>
                <a:lnTo>
                  <a:pt x="194" y="189"/>
                </a:lnTo>
                <a:lnTo>
                  <a:pt x="212" y="189"/>
                </a:lnTo>
                <a:lnTo>
                  <a:pt x="212" y="171"/>
                </a:lnTo>
                <a:lnTo>
                  <a:pt x="194" y="171"/>
                </a:lnTo>
                <a:lnTo>
                  <a:pt x="194" y="171"/>
                </a:lnTo>
                <a:close/>
                <a:moveTo>
                  <a:pt x="167" y="153"/>
                </a:moveTo>
                <a:lnTo>
                  <a:pt x="167" y="189"/>
                </a:lnTo>
                <a:lnTo>
                  <a:pt x="185" y="189"/>
                </a:lnTo>
                <a:lnTo>
                  <a:pt x="185" y="153"/>
                </a:lnTo>
                <a:lnTo>
                  <a:pt x="167" y="153"/>
                </a:lnTo>
                <a:lnTo>
                  <a:pt x="167" y="153"/>
                </a:lnTo>
                <a:close/>
                <a:moveTo>
                  <a:pt x="140" y="153"/>
                </a:moveTo>
                <a:lnTo>
                  <a:pt x="140" y="189"/>
                </a:lnTo>
                <a:lnTo>
                  <a:pt x="158" y="189"/>
                </a:lnTo>
                <a:lnTo>
                  <a:pt x="158" y="153"/>
                </a:lnTo>
                <a:lnTo>
                  <a:pt x="140" y="153"/>
                </a:lnTo>
                <a:lnTo>
                  <a:pt x="140" y="153"/>
                </a:lnTo>
                <a:close/>
                <a:moveTo>
                  <a:pt x="108" y="162"/>
                </a:moveTo>
                <a:lnTo>
                  <a:pt x="108" y="189"/>
                </a:lnTo>
                <a:lnTo>
                  <a:pt x="126" y="189"/>
                </a:lnTo>
                <a:lnTo>
                  <a:pt x="126" y="162"/>
                </a:lnTo>
                <a:lnTo>
                  <a:pt x="108" y="162"/>
                </a:lnTo>
                <a:lnTo>
                  <a:pt x="108" y="162"/>
                </a:lnTo>
                <a:close/>
                <a:moveTo>
                  <a:pt x="324" y="41"/>
                </a:moveTo>
                <a:lnTo>
                  <a:pt x="54" y="41"/>
                </a:lnTo>
                <a:lnTo>
                  <a:pt x="54" y="225"/>
                </a:lnTo>
                <a:lnTo>
                  <a:pt x="324" y="225"/>
                </a:lnTo>
                <a:lnTo>
                  <a:pt x="324" y="41"/>
                </a:lnTo>
                <a:close/>
              </a:path>
            </a:pathLst>
          </a:custGeom>
          <a:solidFill>
            <a:schemeClr val="bg1"/>
          </a:solidFill>
          <a:ln>
            <a:noFill/>
          </a:ln>
          <a:effectLst/>
        </p:spPr>
        <p:txBody>
          <a:bodyPr vert="horz" wrap="square" lIns="91440" tIns="45720" rIns="91440" bIns="45720" numCol="1" anchor="t" anchorCtr="0" compatLnSpc="1"/>
          <a:lstStyle/>
          <a:p>
            <a:endParaRPr lang="zh-CN" altLang="en-US" sz="2000">
              <a:latin typeface="Arial" panose="020B0604020202020204" pitchFamily="34" charset="0"/>
              <a:cs typeface="Arial" panose="020B0604020202020204" pitchFamily="34" charset="0"/>
              <a:sym typeface="Arial" panose="020B0604020202020204" pitchFamily="34" charset="0"/>
            </a:endParaRPr>
          </a:p>
        </p:txBody>
      </p:sp>
      <p:sp>
        <p:nvSpPr>
          <p:cNvPr id="80" name="Freeform 25"/>
          <p:cNvSpPr>
            <a:spLocks noEditPoints="1"/>
          </p:cNvSpPr>
          <p:nvPr/>
        </p:nvSpPr>
        <p:spPr bwMode="auto">
          <a:xfrm>
            <a:off x="5855487" y="2305069"/>
            <a:ext cx="484202" cy="615106"/>
          </a:xfrm>
          <a:custGeom>
            <a:avLst/>
            <a:gdLst>
              <a:gd name="T0" fmla="*/ 0 w 77"/>
              <a:gd name="T1" fmla="*/ 85 h 98"/>
              <a:gd name="T2" fmla="*/ 29 w 77"/>
              <a:gd name="T3" fmla="*/ 98 h 98"/>
              <a:gd name="T4" fmla="*/ 30 w 77"/>
              <a:gd name="T5" fmla="*/ 98 h 98"/>
              <a:gd name="T6" fmla="*/ 30 w 77"/>
              <a:gd name="T7" fmla="*/ 98 h 98"/>
              <a:gd name="T8" fmla="*/ 31 w 77"/>
              <a:gd name="T9" fmla="*/ 98 h 98"/>
              <a:gd name="T10" fmla="*/ 33 w 77"/>
              <a:gd name="T11" fmla="*/ 98 h 98"/>
              <a:gd name="T12" fmla="*/ 33 w 77"/>
              <a:gd name="T13" fmla="*/ 98 h 98"/>
              <a:gd name="T14" fmla="*/ 34 w 77"/>
              <a:gd name="T15" fmla="*/ 98 h 98"/>
              <a:gd name="T16" fmla="*/ 35 w 77"/>
              <a:gd name="T17" fmla="*/ 98 h 98"/>
              <a:gd name="T18" fmla="*/ 36 w 77"/>
              <a:gd name="T19" fmla="*/ 98 h 98"/>
              <a:gd name="T20" fmla="*/ 37 w 77"/>
              <a:gd name="T21" fmla="*/ 98 h 98"/>
              <a:gd name="T22" fmla="*/ 38 w 77"/>
              <a:gd name="T23" fmla="*/ 98 h 98"/>
              <a:gd name="T24" fmla="*/ 39 w 77"/>
              <a:gd name="T25" fmla="*/ 98 h 98"/>
              <a:gd name="T26" fmla="*/ 40 w 77"/>
              <a:gd name="T27" fmla="*/ 98 h 98"/>
              <a:gd name="T28" fmla="*/ 41 w 77"/>
              <a:gd name="T29" fmla="*/ 98 h 98"/>
              <a:gd name="T30" fmla="*/ 42 w 77"/>
              <a:gd name="T31" fmla="*/ 98 h 98"/>
              <a:gd name="T32" fmla="*/ 43 w 77"/>
              <a:gd name="T33" fmla="*/ 98 h 98"/>
              <a:gd name="T34" fmla="*/ 43 w 77"/>
              <a:gd name="T35" fmla="*/ 98 h 98"/>
              <a:gd name="T36" fmla="*/ 44 w 77"/>
              <a:gd name="T37" fmla="*/ 98 h 98"/>
              <a:gd name="T38" fmla="*/ 45 w 77"/>
              <a:gd name="T39" fmla="*/ 98 h 98"/>
              <a:gd name="T40" fmla="*/ 46 w 77"/>
              <a:gd name="T41" fmla="*/ 98 h 98"/>
              <a:gd name="T42" fmla="*/ 47 w 77"/>
              <a:gd name="T43" fmla="*/ 98 h 98"/>
              <a:gd name="T44" fmla="*/ 47 w 77"/>
              <a:gd name="T45" fmla="*/ 98 h 98"/>
              <a:gd name="T46" fmla="*/ 77 w 77"/>
              <a:gd name="T47" fmla="*/ 85 h 98"/>
              <a:gd name="T48" fmla="*/ 22 w 77"/>
              <a:gd name="T49" fmla="*/ 33 h 98"/>
              <a:gd name="T50" fmla="*/ 25 w 77"/>
              <a:gd name="T51" fmla="*/ 20 h 98"/>
              <a:gd name="T52" fmla="*/ 22 w 77"/>
              <a:gd name="T53" fmla="*/ 0 h 98"/>
              <a:gd name="T54" fmla="*/ 27 w 77"/>
              <a:gd name="T55" fmla="*/ 6 h 98"/>
              <a:gd name="T56" fmla="*/ 35 w 77"/>
              <a:gd name="T57" fmla="*/ 0 h 98"/>
              <a:gd name="T58" fmla="*/ 40 w 77"/>
              <a:gd name="T59" fmla="*/ 6 h 98"/>
              <a:gd name="T60" fmla="*/ 48 w 77"/>
              <a:gd name="T61" fmla="*/ 0 h 98"/>
              <a:gd name="T62" fmla="*/ 50 w 77"/>
              <a:gd name="T63" fmla="*/ 6 h 98"/>
              <a:gd name="T64" fmla="*/ 59 w 77"/>
              <a:gd name="T65" fmla="*/ 1 h 98"/>
              <a:gd name="T66" fmla="*/ 18 w 77"/>
              <a:gd name="T67" fmla="*/ 31 h 98"/>
              <a:gd name="T68" fmla="*/ 18 w 77"/>
              <a:gd name="T69" fmla="*/ 22 h 98"/>
              <a:gd name="T70" fmla="*/ 63 w 77"/>
              <a:gd name="T71" fmla="*/ 26 h 98"/>
              <a:gd name="T72" fmla="*/ 18 w 77"/>
              <a:gd name="T73" fmla="*/ 31 h 98"/>
              <a:gd name="T74" fmla="*/ 43 w 77"/>
              <a:gd name="T75" fmla="*/ 86 h 98"/>
              <a:gd name="T76" fmla="*/ 35 w 77"/>
              <a:gd name="T77" fmla="*/ 84 h 98"/>
              <a:gd name="T78" fmla="*/ 30 w 77"/>
              <a:gd name="T79" fmla="*/ 69 h 98"/>
              <a:gd name="T80" fmla="*/ 37 w 77"/>
              <a:gd name="T81" fmla="*/ 78 h 98"/>
              <a:gd name="T82" fmla="*/ 40 w 77"/>
              <a:gd name="T83" fmla="*/ 78 h 98"/>
              <a:gd name="T84" fmla="*/ 39 w 77"/>
              <a:gd name="T85" fmla="*/ 70 h 98"/>
              <a:gd name="T86" fmla="*/ 30 w 77"/>
              <a:gd name="T87" fmla="*/ 57 h 98"/>
              <a:gd name="T88" fmla="*/ 35 w 77"/>
              <a:gd name="T89" fmla="*/ 46 h 98"/>
              <a:gd name="T90" fmla="*/ 43 w 77"/>
              <a:gd name="T91" fmla="*/ 44 h 98"/>
              <a:gd name="T92" fmla="*/ 48 w 77"/>
              <a:gd name="T93" fmla="*/ 53 h 98"/>
              <a:gd name="T94" fmla="*/ 40 w 77"/>
              <a:gd name="T95" fmla="*/ 59 h 98"/>
              <a:gd name="T96" fmla="*/ 39 w 77"/>
              <a:gd name="T97" fmla="*/ 51 h 98"/>
              <a:gd name="T98" fmla="*/ 38 w 77"/>
              <a:gd name="T99" fmla="*/ 56 h 98"/>
              <a:gd name="T100" fmla="*/ 47 w 77"/>
              <a:gd name="T101" fmla="*/ 68 h 98"/>
              <a:gd name="T102" fmla="*/ 49 w 77"/>
              <a:gd name="T103"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2000">
              <a:latin typeface="Arial" panose="020B0604020202020204" pitchFamily="34" charset="0"/>
              <a:cs typeface="Arial" panose="020B0604020202020204" pitchFamily="34" charset="0"/>
              <a:sym typeface="Arial" panose="020B0604020202020204" pitchFamily="34" charset="0"/>
            </a:endParaRPr>
          </a:p>
        </p:txBody>
      </p:sp>
      <p:sp>
        <p:nvSpPr>
          <p:cNvPr id="81" name="Freeform 21"/>
          <p:cNvSpPr>
            <a:spLocks noEditPoints="1"/>
          </p:cNvSpPr>
          <p:nvPr/>
        </p:nvSpPr>
        <p:spPr bwMode="auto">
          <a:xfrm>
            <a:off x="8561242" y="2380605"/>
            <a:ext cx="609423" cy="464034"/>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chemeClr val="bg1"/>
          </a:solidFill>
          <a:ln>
            <a:noFill/>
          </a:ln>
          <a:effectLst/>
        </p:spPr>
        <p:txBody>
          <a:bodyPr vert="horz" wrap="square" lIns="91440" tIns="45720" rIns="91440" bIns="45720" numCol="1" anchor="t" anchorCtr="0" compatLnSpc="1"/>
          <a:lstStyle/>
          <a:p>
            <a:endParaRPr lang="zh-CN" altLang="en-US" sz="2000">
              <a:latin typeface="Arial" panose="020B0604020202020204" pitchFamily="34" charset="0"/>
              <a:cs typeface="Arial" panose="020B0604020202020204" pitchFamily="34" charset="0"/>
              <a:sym typeface="Arial" panose="020B0604020202020204" pitchFamily="34" charset="0"/>
            </a:endParaRPr>
          </a:p>
        </p:txBody>
      </p:sp>
      <p:sp>
        <p:nvSpPr>
          <p:cNvPr id="82" name="TextBox 27"/>
          <p:cNvSpPr txBox="1"/>
          <p:nvPr/>
        </p:nvSpPr>
        <p:spPr>
          <a:xfrm>
            <a:off x="2460125" y="3504451"/>
            <a:ext cx="1154996" cy="369332"/>
          </a:xfrm>
          <a:prstGeom prst="rect">
            <a:avLst/>
          </a:prstGeom>
          <a:noFill/>
        </p:spPr>
        <p:txBody>
          <a:bodyPr wrap="non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Rectangle 28"/>
          <p:cNvSpPr/>
          <p:nvPr/>
        </p:nvSpPr>
        <p:spPr>
          <a:xfrm>
            <a:off x="2425179" y="3842464"/>
            <a:ext cx="1889728"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4" name="TextBox 27"/>
          <p:cNvSpPr txBox="1"/>
          <p:nvPr/>
        </p:nvSpPr>
        <p:spPr>
          <a:xfrm>
            <a:off x="5412453" y="3504451"/>
            <a:ext cx="1154996" cy="369332"/>
          </a:xfrm>
          <a:prstGeom prst="rect">
            <a:avLst/>
          </a:prstGeom>
          <a:noFill/>
        </p:spPr>
        <p:txBody>
          <a:bodyPr wrap="non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5" name="Rectangle 28"/>
          <p:cNvSpPr/>
          <p:nvPr/>
        </p:nvSpPr>
        <p:spPr>
          <a:xfrm>
            <a:off x="5377507" y="3842464"/>
            <a:ext cx="1889728"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6" name="TextBox 27"/>
          <p:cNvSpPr txBox="1"/>
          <p:nvPr/>
        </p:nvSpPr>
        <p:spPr>
          <a:xfrm>
            <a:off x="8238285" y="3504451"/>
            <a:ext cx="1154996" cy="369332"/>
          </a:xfrm>
          <a:prstGeom prst="rect">
            <a:avLst/>
          </a:prstGeom>
          <a:noFill/>
        </p:spPr>
        <p:txBody>
          <a:bodyPr wrap="non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7" name="Rectangle 28"/>
          <p:cNvSpPr/>
          <p:nvPr/>
        </p:nvSpPr>
        <p:spPr>
          <a:xfrm>
            <a:off x="8203339" y="3842464"/>
            <a:ext cx="1889728" cy="738664"/>
          </a:xfrm>
          <a:prstGeom prst="rect">
            <a:avLst/>
          </a:prstGeom>
        </p:spPr>
        <p:txBody>
          <a:bodyPr wrap="square">
            <a:spAutoFit/>
          </a:bodyPr>
          <a:lstStyle/>
          <a:p>
            <a:r>
              <a:rPr lang="en-US" altLang="zh-CN"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This is a sample text. You can replace this text.</a:t>
            </a:r>
            <a:endParaRPr lang="zh-CN" altLang="en-US" sz="1400" dirty="0">
              <a:solidFill>
                <a:prstClr val="white">
                  <a:lumMod val="50000"/>
                </a:prst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8" name="TextBox 87"/>
          <p:cNvSpPr txBox="1"/>
          <p:nvPr/>
        </p:nvSpPr>
        <p:spPr>
          <a:xfrm>
            <a:off x="1440780" y="5368802"/>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89" name="组合 88"/>
          <p:cNvGrpSpPr/>
          <p:nvPr/>
        </p:nvGrpSpPr>
        <p:grpSpPr>
          <a:xfrm>
            <a:off x="876664" y="4865837"/>
            <a:ext cx="1692531" cy="723403"/>
            <a:chOff x="5557184" y="1268760"/>
            <a:chExt cx="1692531" cy="723403"/>
          </a:xfrm>
        </p:grpSpPr>
        <p:sp>
          <p:nvSpPr>
            <p:cNvPr id="90"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94"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 </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97" name="TextBox 9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 calcmode="lin" valueType="num">
                                      <p:cBhvr>
                                        <p:cTn id="13" dur="500" fill="hold"/>
                                        <p:tgtEl>
                                          <p:spTgt spid="79"/>
                                        </p:tgtEl>
                                        <p:attrNameLst>
                                          <p:attrName>ppt_w</p:attrName>
                                        </p:attrNameLst>
                                      </p:cBhvr>
                                      <p:tavLst>
                                        <p:tav tm="0">
                                          <p:val>
                                            <p:fltVal val="0"/>
                                          </p:val>
                                        </p:tav>
                                        <p:tav tm="100000">
                                          <p:val>
                                            <p:strVal val="#ppt_w"/>
                                          </p:val>
                                        </p:tav>
                                      </p:tavLst>
                                    </p:anim>
                                    <p:anim calcmode="lin" valueType="num">
                                      <p:cBhvr>
                                        <p:cTn id="14" dur="500" fill="hold"/>
                                        <p:tgtEl>
                                          <p:spTgt spid="79"/>
                                        </p:tgtEl>
                                        <p:attrNameLst>
                                          <p:attrName>ppt_h</p:attrName>
                                        </p:attrNameLst>
                                      </p:cBhvr>
                                      <p:tavLst>
                                        <p:tav tm="0">
                                          <p:val>
                                            <p:fltVal val="0"/>
                                          </p:val>
                                        </p:tav>
                                        <p:tav tm="100000">
                                          <p:val>
                                            <p:strVal val="#ppt_h"/>
                                          </p:val>
                                        </p:tav>
                                      </p:tavLst>
                                    </p:anim>
                                    <p:animEffect transition="in" filter="fade">
                                      <p:cBhvr>
                                        <p:cTn id="15" dur="500"/>
                                        <p:tgtEl>
                                          <p:spTgt spid="79"/>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1000"/>
                                        <p:tgtEl>
                                          <p:spTgt spid="82"/>
                                        </p:tgtEl>
                                      </p:cBhvr>
                                    </p:animEffect>
                                    <p:anim calcmode="lin" valueType="num">
                                      <p:cBhvr>
                                        <p:cTn id="26" dur="1000" fill="hold"/>
                                        <p:tgtEl>
                                          <p:spTgt spid="82"/>
                                        </p:tgtEl>
                                        <p:attrNameLst>
                                          <p:attrName>ppt_x</p:attrName>
                                        </p:attrNameLst>
                                      </p:cBhvr>
                                      <p:tavLst>
                                        <p:tav tm="0">
                                          <p:val>
                                            <p:strVal val="#ppt_x"/>
                                          </p:val>
                                        </p:tav>
                                        <p:tav tm="100000">
                                          <p:val>
                                            <p:strVal val="#ppt_x"/>
                                          </p:val>
                                        </p:tav>
                                      </p:tavLst>
                                    </p:anim>
                                    <p:anim calcmode="lin" valueType="num">
                                      <p:cBhvr>
                                        <p:cTn id="27" dur="1000" fill="hold"/>
                                        <p:tgtEl>
                                          <p:spTgt spid="8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0"/>
                                        <p:tgtEl>
                                          <p:spTgt spid="83"/>
                                        </p:tgtEl>
                                      </p:cBhvr>
                                    </p:animEffect>
                                    <p:anim calcmode="lin" valueType="num">
                                      <p:cBhvr>
                                        <p:cTn id="32" dur="1000" fill="hold"/>
                                        <p:tgtEl>
                                          <p:spTgt spid="83"/>
                                        </p:tgtEl>
                                        <p:attrNameLst>
                                          <p:attrName>ppt_x</p:attrName>
                                        </p:attrNameLst>
                                      </p:cBhvr>
                                      <p:tavLst>
                                        <p:tav tm="0">
                                          <p:val>
                                            <p:strVal val="#ppt_x"/>
                                          </p:val>
                                        </p:tav>
                                        <p:tav tm="100000">
                                          <p:val>
                                            <p:strVal val="#ppt_x"/>
                                          </p:val>
                                        </p:tav>
                                      </p:tavLst>
                                    </p:anim>
                                    <p:anim calcmode="lin" valueType="num">
                                      <p:cBhvr>
                                        <p:cTn id="33" dur="1000" fill="hold"/>
                                        <p:tgtEl>
                                          <p:spTgt spid="8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500" fill="hold"/>
                                        <p:tgtEl>
                                          <p:spTgt spid="80"/>
                                        </p:tgtEl>
                                        <p:attrNameLst>
                                          <p:attrName>ppt_w</p:attrName>
                                        </p:attrNameLst>
                                      </p:cBhvr>
                                      <p:tavLst>
                                        <p:tav tm="0">
                                          <p:val>
                                            <p:fltVal val="0"/>
                                          </p:val>
                                        </p:tav>
                                        <p:tav tm="100000">
                                          <p:val>
                                            <p:strVal val="#ppt_w"/>
                                          </p:val>
                                        </p:tav>
                                      </p:tavLst>
                                    </p:anim>
                                    <p:anim calcmode="lin" valueType="num">
                                      <p:cBhvr>
                                        <p:cTn id="44" dur="500" fill="hold"/>
                                        <p:tgtEl>
                                          <p:spTgt spid="80"/>
                                        </p:tgtEl>
                                        <p:attrNameLst>
                                          <p:attrName>ppt_h</p:attrName>
                                        </p:attrNameLst>
                                      </p:cBhvr>
                                      <p:tavLst>
                                        <p:tav tm="0">
                                          <p:val>
                                            <p:fltVal val="0"/>
                                          </p:val>
                                        </p:tav>
                                        <p:tav tm="100000">
                                          <p:val>
                                            <p:strVal val="#ppt_h"/>
                                          </p:val>
                                        </p:tav>
                                      </p:tavLst>
                                    </p:anim>
                                    <p:animEffect transition="in" filter="fade">
                                      <p:cBhvr>
                                        <p:cTn id="45" dur="500"/>
                                        <p:tgtEl>
                                          <p:spTgt spid="80"/>
                                        </p:tgtEl>
                                      </p:cBhvr>
                                    </p:animEffect>
                                  </p:childTnLst>
                                </p:cTn>
                              </p:par>
                            </p:childTnLst>
                          </p:cTn>
                        </p:par>
                        <p:par>
                          <p:cTn id="46" fill="hold">
                            <p:stCondLst>
                              <p:cond delay="5000"/>
                            </p:stCondLst>
                            <p:childTnLst>
                              <p:par>
                                <p:cTn id="47" presetID="42"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fade">
                                      <p:cBhvr>
                                        <p:cTn id="55" dur="1000"/>
                                        <p:tgtEl>
                                          <p:spTgt spid="84"/>
                                        </p:tgtEl>
                                      </p:cBhvr>
                                    </p:animEffect>
                                    <p:anim calcmode="lin" valueType="num">
                                      <p:cBhvr>
                                        <p:cTn id="56" dur="1000" fill="hold"/>
                                        <p:tgtEl>
                                          <p:spTgt spid="84"/>
                                        </p:tgtEl>
                                        <p:attrNameLst>
                                          <p:attrName>ppt_x</p:attrName>
                                        </p:attrNameLst>
                                      </p:cBhvr>
                                      <p:tavLst>
                                        <p:tav tm="0">
                                          <p:val>
                                            <p:strVal val="#ppt_x"/>
                                          </p:val>
                                        </p:tav>
                                        <p:tav tm="100000">
                                          <p:val>
                                            <p:strVal val="#ppt_x"/>
                                          </p:val>
                                        </p:tav>
                                      </p:tavLst>
                                    </p:anim>
                                    <p:anim calcmode="lin" valueType="num">
                                      <p:cBhvr>
                                        <p:cTn id="57" dur="1000" fill="hold"/>
                                        <p:tgtEl>
                                          <p:spTgt spid="84"/>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grpId="0" nodeType="after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anim calcmode="lin" valueType="num">
                                      <p:cBhvr>
                                        <p:cTn id="62" dur="1000" fill="hold"/>
                                        <p:tgtEl>
                                          <p:spTgt spid="85"/>
                                        </p:tgtEl>
                                        <p:attrNameLst>
                                          <p:attrName>ppt_x</p:attrName>
                                        </p:attrNameLst>
                                      </p:cBhvr>
                                      <p:tavLst>
                                        <p:tav tm="0">
                                          <p:val>
                                            <p:strVal val="#ppt_x"/>
                                          </p:val>
                                        </p:tav>
                                        <p:tav tm="100000">
                                          <p:val>
                                            <p:strVal val="#ppt_x"/>
                                          </p:val>
                                        </p:tav>
                                      </p:tavLst>
                                    </p:anim>
                                    <p:anim calcmode="lin" valueType="num">
                                      <p:cBhvr>
                                        <p:cTn id="63" dur="1000" fill="hold"/>
                                        <p:tgtEl>
                                          <p:spTgt spid="85"/>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53" presetClass="entr" presetSubtype="16" fill="hold"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
                                          </p:val>
                                        </p:tav>
                                        <p:tav tm="100000">
                                          <p:val>
                                            <p:strVal val="#ppt_w"/>
                                          </p:val>
                                        </p:tav>
                                      </p:tavLst>
                                    </p:anim>
                                    <p:anim calcmode="lin" valueType="num">
                                      <p:cBhvr>
                                        <p:cTn id="68" dur="500" fill="hold"/>
                                        <p:tgtEl>
                                          <p:spTgt spid="66"/>
                                        </p:tgtEl>
                                        <p:attrNameLst>
                                          <p:attrName>ppt_h</p:attrName>
                                        </p:attrNameLst>
                                      </p:cBhvr>
                                      <p:tavLst>
                                        <p:tav tm="0">
                                          <p:val>
                                            <p:fltVal val="0"/>
                                          </p:val>
                                        </p:tav>
                                        <p:tav tm="100000">
                                          <p:val>
                                            <p:strVal val="#ppt_h"/>
                                          </p:val>
                                        </p:tav>
                                      </p:tavLst>
                                    </p:anim>
                                    <p:animEffect transition="in" filter="fade">
                                      <p:cBhvr>
                                        <p:cTn id="69" dur="500"/>
                                        <p:tgtEl>
                                          <p:spTgt spid="66"/>
                                        </p:tgtEl>
                                      </p:cBhvr>
                                    </p:animEffect>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9000"/>
                            </p:stCondLst>
                            <p:childTnLst>
                              <p:par>
                                <p:cTn id="77" presetID="42" presetClass="entr" presetSubtype="0"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000"/>
                                        <p:tgtEl>
                                          <p:spTgt spid="86"/>
                                        </p:tgtEl>
                                      </p:cBhvr>
                                    </p:animEffect>
                                    <p:anim calcmode="lin" valueType="num">
                                      <p:cBhvr>
                                        <p:cTn id="86" dur="1000" fill="hold"/>
                                        <p:tgtEl>
                                          <p:spTgt spid="86"/>
                                        </p:tgtEl>
                                        <p:attrNameLst>
                                          <p:attrName>ppt_x</p:attrName>
                                        </p:attrNameLst>
                                      </p:cBhvr>
                                      <p:tavLst>
                                        <p:tav tm="0">
                                          <p:val>
                                            <p:strVal val="#ppt_x"/>
                                          </p:val>
                                        </p:tav>
                                        <p:tav tm="100000">
                                          <p:val>
                                            <p:strVal val="#ppt_x"/>
                                          </p:val>
                                        </p:tav>
                                      </p:tavLst>
                                    </p:anim>
                                    <p:anim calcmode="lin" valueType="num">
                                      <p:cBhvr>
                                        <p:cTn id="87" dur="1000" fill="hold"/>
                                        <p:tgtEl>
                                          <p:spTgt spid="86"/>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42" presetClass="entr" presetSubtype="0"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1000"/>
                                        <p:tgtEl>
                                          <p:spTgt spid="87"/>
                                        </p:tgtEl>
                                      </p:cBhvr>
                                    </p:animEffect>
                                    <p:anim calcmode="lin" valueType="num">
                                      <p:cBhvr>
                                        <p:cTn id="92" dur="1000" fill="hold"/>
                                        <p:tgtEl>
                                          <p:spTgt spid="87"/>
                                        </p:tgtEl>
                                        <p:attrNameLst>
                                          <p:attrName>ppt_x</p:attrName>
                                        </p:attrNameLst>
                                      </p:cBhvr>
                                      <p:tavLst>
                                        <p:tav tm="0">
                                          <p:val>
                                            <p:strVal val="#ppt_x"/>
                                          </p:val>
                                        </p:tav>
                                        <p:tav tm="100000">
                                          <p:val>
                                            <p:strVal val="#ppt_x"/>
                                          </p:val>
                                        </p:tav>
                                      </p:tavLst>
                                    </p:anim>
                                    <p:anim calcmode="lin" valueType="num">
                                      <p:cBhvr>
                                        <p:cTn id="93" dur="1000" fill="hold"/>
                                        <p:tgtEl>
                                          <p:spTgt spid="87"/>
                                        </p:tgtEl>
                                        <p:attrNameLst>
                                          <p:attrName>ppt_y</p:attrName>
                                        </p:attrNameLst>
                                      </p:cBhvr>
                                      <p:tavLst>
                                        <p:tav tm="0">
                                          <p:val>
                                            <p:strVal val="#ppt_y+.1"/>
                                          </p:val>
                                        </p:tav>
                                        <p:tav tm="100000">
                                          <p:val>
                                            <p:strVal val="#ppt_y"/>
                                          </p:val>
                                        </p:tav>
                                      </p:tavLst>
                                    </p:anim>
                                  </p:childTnLst>
                                </p:cTn>
                              </p:par>
                            </p:childTnLst>
                          </p:cTn>
                        </p:par>
                        <p:par>
                          <p:cTn id="94" fill="hold">
                            <p:stCondLst>
                              <p:cond delay="12000"/>
                            </p:stCondLst>
                            <p:childTnLst>
                              <p:par>
                                <p:cTn id="95" presetID="42" presetClass="entr" presetSubtype="0" fill="hold" nodeType="after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1000"/>
                                        <p:tgtEl>
                                          <p:spTgt spid="89"/>
                                        </p:tgtEl>
                                      </p:cBhvr>
                                    </p:animEffect>
                                    <p:anim calcmode="lin" valueType="num">
                                      <p:cBhvr>
                                        <p:cTn id="98" dur="1000" fill="hold"/>
                                        <p:tgtEl>
                                          <p:spTgt spid="89"/>
                                        </p:tgtEl>
                                        <p:attrNameLst>
                                          <p:attrName>ppt_x</p:attrName>
                                        </p:attrNameLst>
                                      </p:cBhvr>
                                      <p:tavLst>
                                        <p:tav tm="0">
                                          <p:val>
                                            <p:strVal val="#ppt_x"/>
                                          </p:val>
                                        </p:tav>
                                        <p:tav tm="100000">
                                          <p:val>
                                            <p:strVal val="#ppt_x"/>
                                          </p:val>
                                        </p:tav>
                                      </p:tavLst>
                                    </p:anim>
                                    <p:anim calcmode="lin" valueType="num">
                                      <p:cBhvr>
                                        <p:cTn id="99" dur="1000" fill="hold"/>
                                        <p:tgtEl>
                                          <p:spTgt spid="89"/>
                                        </p:tgtEl>
                                        <p:attrNameLst>
                                          <p:attrName>ppt_y</p:attrName>
                                        </p:attrNameLst>
                                      </p:cBhvr>
                                      <p:tavLst>
                                        <p:tav tm="0">
                                          <p:val>
                                            <p:strVal val="#ppt_y+.1"/>
                                          </p:val>
                                        </p:tav>
                                        <p:tav tm="100000">
                                          <p:val>
                                            <p:strVal val="#ppt_y"/>
                                          </p:val>
                                        </p:tav>
                                      </p:tavLst>
                                    </p:anim>
                                  </p:childTnLst>
                                </p:cTn>
                              </p:par>
                            </p:childTnLst>
                          </p:cTn>
                        </p:par>
                        <p:par>
                          <p:cTn id="100" fill="hold">
                            <p:stCondLst>
                              <p:cond delay="13000"/>
                            </p:stCondLst>
                            <p:childTnLst>
                              <p:par>
                                <p:cTn id="101" presetID="2" presetClass="entr" presetSubtype="2" fill="hold" grpId="0" nodeType="afterEffect">
                                  <p:stCondLst>
                                    <p:cond delay="0"/>
                                  </p:stCondLst>
                                  <p:childTnLst>
                                    <p:set>
                                      <p:cBhvr>
                                        <p:cTn id="102" dur="1" fill="hold">
                                          <p:stCondLst>
                                            <p:cond delay="0"/>
                                          </p:stCondLst>
                                        </p:cTn>
                                        <p:tgtEl>
                                          <p:spTgt spid="88"/>
                                        </p:tgtEl>
                                        <p:attrNameLst>
                                          <p:attrName>style.visibility</p:attrName>
                                        </p:attrNameLst>
                                      </p:cBhvr>
                                      <p:to>
                                        <p:strVal val="visible"/>
                                      </p:to>
                                    </p:set>
                                    <p:anim calcmode="lin" valueType="num">
                                      <p:cBhvr additive="base">
                                        <p:cTn id="103" dur="500" fill="hold"/>
                                        <p:tgtEl>
                                          <p:spTgt spid="88"/>
                                        </p:tgtEl>
                                        <p:attrNameLst>
                                          <p:attrName>ppt_x</p:attrName>
                                        </p:attrNameLst>
                                      </p:cBhvr>
                                      <p:tavLst>
                                        <p:tav tm="0">
                                          <p:val>
                                            <p:strVal val="1+#ppt_w/2"/>
                                          </p:val>
                                        </p:tav>
                                        <p:tav tm="100000">
                                          <p:val>
                                            <p:strVal val="#ppt_x"/>
                                          </p:val>
                                        </p:tav>
                                      </p:tavLst>
                                    </p:anim>
                                    <p:anim calcmode="lin" valueType="num">
                                      <p:cBhvr additive="base">
                                        <p:cTn id="104" dur="500" fill="hold"/>
                                        <p:tgtEl>
                                          <p:spTgt spid="88"/>
                                        </p:tgtEl>
                                        <p:attrNameLst>
                                          <p:attrName>ppt_y</p:attrName>
                                        </p:attrNameLst>
                                      </p:cBhvr>
                                      <p:tavLst>
                                        <p:tav tm="0">
                                          <p:val>
                                            <p:strVal val="#ppt_y"/>
                                          </p:val>
                                        </p:tav>
                                        <p:tav tm="100000">
                                          <p:val>
                                            <p:strVal val="#ppt_y"/>
                                          </p:val>
                                        </p:tav>
                                      </p:tavLst>
                                    </p:anim>
                                  </p:childTnLst>
                                </p:cTn>
                              </p:par>
                            </p:childTnLst>
                          </p:cTn>
                        </p:par>
                        <p:par>
                          <p:cTn id="105" fill="hold">
                            <p:stCondLst>
                              <p:cond delay="13500"/>
                            </p:stCondLst>
                            <p:childTnLst>
                              <p:par>
                                <p:cTn id="106" presetID="10" presetClass="entr" presetSubtype="0" fill="hold" grpId="0" nodeType="afterEffect">
                                  <p:stCondLst>
                                    <p:cond delay="0"/>
                                  </p:stCondLst>
                                  <p:childTnLst>
                                    <p:set>
                                      <p:cBhvr>
                                        <p:cTn id="107" dur="1" fill="hold">
                                          <p:stCondLst>
                                            <p:cond delay="0"/>
                                          </p:stCondLst>
                                        </p:cTn>
                                        <p:tgtEl>
                                          <p:spTgt spid="97"/>
                                        </p:tgtEl>
                                        <p:attrNameLst>
                                          <p:attrName>style.visibility</p:attrName>
                                        </p:attrNameLst>
                                      </p:cBhvr>
                                      <p:to>
                                        <p:strVal val="visible"/>
                                      </p:to>
                                    </p:set>
                                    <p:animEffect transition="in" filter="fade">
                                      <p:cBhvr>
                                        <p:cTn id="108" dur="12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p:bldP spid="83" grpId="0"/>
      <p:bldP spid="84" grpId="0"/>
      <p:bldP spid="85" grpId="0"/>
      <p:bldP spid="86" grpId="0"/>
      <p:bldP spid="87" grpId="0"/>
      <p:bldP spid="88" grpId="0"/>
      <p:bldP spid="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Freeform 19"/>
          <p:cNvSpPr/>
          <p:nvPr/>
        </p:nvSpPr>
        <p:spPr bwMode="auto">
          <a:xfrm>
            <a:off x="119986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1012446" y="3703905"/>
            <a:ext cx="2126778" cy="1808072"/>
            <a:chOff x="1012446" y="3703905"/>
            <a:chExt cx="2126778" cy="1808072"/>
          </a:xfrm>
        </p:grpSpPr>
        <p:sp>
          <p:nvSpPr>
            <p:cNvPr id="133" name="椭圆 132"/>
            <p:cNvSpPr>
              <a:spLocks noChangeAspect="1"/>
            </p:cNvSpPr>
            <p:nvPr/>
          </p:nvSpPr>
          <p:spPr>
            <a:xfrm>
              <a:off x="1012446"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1199863" y="3703905"/>
              <a:ext cx="1751943" cy="1291720"/>
              <a:chOff x="1199863" y="3703905"/>
              <a:chExt cx="1751943" cy="1291720"/>
            </a:xfrm>
          </p:grpSpPr>
          <p:sp>
            <p:nvSpPr>
              <p:cNvPr id="125" name="Freeform 17"/>
              <p:cNvSpPr/>
              <p:nvPr/>
            </p:nvSpPr>
            <p:spPr bwMode="auto">
              <a:xfrm>
                <a:off x="2075834"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92D050">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26" name="Freeform 18"/>
              <p:cNvSpPr/>
              <p:nvPr/>
            </p:nvSpPr>
            <p:spPr bwMode="auto">
              <a:xfrm>
                <a:off x="119986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8" name="Freeform 20"/>
              <p:cNvSpPr/>
              <p:nvPr/>
            </p:nvSpPr>
            <p:spPr bwMode="auto">
              <a:xfrm>
                <a:off x="1199863"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134" name="KSO_Shape"/>
          <p:cNvSpPr/>
          <p:nvPr/>
        </p:nvSpPr>
        <p:spPr bwMode="auto">
          <a:xfrm>
            <a:off x="1750587" y="3630399"/>
            <a:ext cx="650494" cy="4466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92D050"/>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36" name="文本框 9"/>
          <p:cNvSpPr txBox="1"/>
          <p:nvPr/>
        </p:nvSpPr>
        <p:spPr>
          <a:xfrm>
            <a:off x="1042219" y="2708920"/>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8EB55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8EB55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0" name="Freeform 19"/>
          <p:cNvSpPr/>
          <p:nvPr/>
        </p:nvSpPr>
        <p:spPr bwMode="auto">
          <a:xfrm>
            <a:off x="318866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4" name="组合 3"/>
          <p:cNvGrpSpPr/>
          <p:nvPr/>
        </p:nvGrpSpPr>
        <p:grpSpPr>
          <a:xfrm>
            <a:off x="3001243" y="3709160"/>
            <a:ext cx="2126778" cy="1808072"/>
            <a:chOff x="3001243" y="3709160"/>
            <a:chExt cx="2126778" cy="1808072"/>
          </a:xfrm>
        </p:grpSpPr>
        <p:sp>
          <p:nvSpPr>
            <p:cNvPr id="137" name="椭圆 136"/>
            <p:cNvSpPr>
              <a:spLocks noChangeAspect="1"/>
            </p:cNvSpPr>
            <p:nvPr/>
          </p:nvSpPr>
          <p:spPr>
            <a:xfrm>
              <a:off x="3001243" y="4577719"/>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8" name="Freeform 17"/>
            <p:cNvSpPr/>
            <p:nvPr/>
          </p:nvSpPr>
          <p:spPr bwMode="auto">
            <a:xfrm>
              <a:off x="4064631" y="408430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F6D67">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39" name="Freeform 18"/>
            <p:cNvSpPr/>
            <p:nvPr/>
          </p:nvSpPr>
          <p:spPr bwMode="auto">
            <a:xfrm>
              <a:off x="318866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1" name="Freeform 20"/>
            <p:cNvSpPr/>
            <p:nvPr/>
          </p:nvSpPr>
          <p:spPr bwMode="auto">
            <a:xfrm>
              <a:off x="3188660" y="370916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43" name="文本框 9"/>
          <p:cNvSpPr txBox="1"/>
          <p:nvPr/>
        </p:nvSpPr>
        <p:spPr>
          <a:xfrm>
            <a:off x="3031016" y="2714175"/>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47" name="Freeform 19"/>
          <p:cNvSpPr/>
          <p:nvPr/>
        </p:nvSpPr>
        <p:spPr bwMode="auto">
          <a:xfrm>
            <a:off x="5175111"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5" name="组合 4"/>
          <p:cNvGrpSpPr/>
          <p:nvPr/>
        </p:nvGrpSpPr>
        <p:grpSpPr>
          <a:xfrm>
            <a:off x="5017467" y="3703905"/>
            <a:ext cx="2126778" cy="1808072"/>
            <a:chOff x="5017467" y="3703905"/>
            <a:chExt cx="2126778" cy="1808072"/>
          </a:xfrm>
        </p:grpSpPr>
        <p:sp>
          <p:nvSpPr>
            <p:cNvPr id="144" name="椭圆 143"/>
            <p:cNvSpPr>
              <a:spLocks noChangeAspect="1"/>
            </p:cNvSpPr>
            <p:nvPr/>
          </p:nvSpPr>
          <p:spPr>
            <a:xfrm>
              <a:off x="5017467"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5" name="Freeform 17"/>
            <p:cNvSpPr/>
            <p:nvPr/>
          </p:nvSpPr>
          <p:spPr bwMode="auto">
            <a:xfrm>
              <a:off x="6051082"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00B0F0">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46" name="Freeform 18"/>
            <p:cNvSpPr/>
            <p:nvPr/>
          </p:nvSpPr>
          <p:spPr bwMode="auto">
            <a:xfrm>
              <a:off x="5175111"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8" name="Freeform 20"/>
            <p:cNvSpPr/>
            <p:nvPr/>
          </p:nvSpPr>
          <p:spPr bwMode="auto">
            <a:xfrm>
              <a:off x="5175111"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50" name="文本框 9"/>
          <p:cNvSpPr txBox="1"/>
          <p:nvPr/>
        </p:nvSpPr>
        <p:spPr>
          <a:xfrm>
            <a:off x="5017467" y="2708920"/>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4" name="Freeform 19"/>
          <p:cNvSpPr/>
          <p:nvPr/>
        </p:nvSpPr>
        <p:spPr bwMode="auto">
          <a:xfrm>
            <a:off x="714910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6" name="组合 5"/>
          <p:cNvGrpSpPr/>
          <p:nvPr/>
        </p:nvGrpSpPr>
        <p:grpSpPr>
          <a:xfrm>
            <a:off x="6961683" y="3709160"/>
            <a:ext cx="2126778" cy="1808072"/>
            <a:chOff x="6961683" y="3709160"/>
            <a:chExt cx="2126778" cy="1808072"/>
          </a:xfrm>
        </p:grpSpPr>
        <p:sp>
          <p:nvSpPr>
            <p:cNvPr id="151" name="椭圆 150"/>
            <p:cNvSpPr>
              <a:spLocks noChangeAspect="1"/>
            </p:cNvSpPr>
            <p:nvPr/>
          </p:nvSpPr>
          <p:spPr>
            <a:xfrm>
              <a:off x="6961683" y="4577719"/>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2" name="Freeform 17"/>
            <p:cNvSpPr/>
            <p:nvPr/>
          </p:nvSpPr>
          <p:spPr bwMode="auto">
            <a:xfrm>
              <a:off x="8025071" y="4084300"/>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5C058">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53" name="Freeform 18"/>
            <p:cNvSpPr/>
            <p:nvPr/>
          </p:nvSpPr>
          <p:spPr bwMode="auto">
            <a:xfrm>
              <a:off x="7149100" y="4084300"/>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5" name="Freeform 20"/>
            <p:cNvSpPr/>
            <p:nvPr/>
          </p:nvSpPr>
          <p:spPr bwMode="auto">
            <a:xfrm>
              <a:off x="7149100" y="3709160"/>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57" name="文本框 9"/>
          <p:cNvSpPr txBox="1"/>
          <p:nvPr/>
        </p:nvSpPr>
        <p:spPr>
          <a:xfrm>
            <a:off x="6991456" y="2714175"/>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1" name="Freeform 19"/>
          <p:cNvSpPr/>
          <p:nvPr/>
        </p:nvSpPr>
        <p:spPr bwMode="auto">
          <a:xfrm>
            <a:off x="912074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7" name="组合 6"/>
          <p:cNvGrpSpPr/>
          <p:nvPr/>
        </p:nvGrpSpPr>
        <p:grpSpPr>
          <a:xfrm>
            <a:off x="8933326" y="3703905"/>
            <a:ext cx="2126778" cy="1808072"/>
            <a:chOff x="8933326" y="3703905"/>
            <a:chExt cx="2126778" cy="1808072"/>
          </a:xfrm>
        </p:grpSpPr>
        <p:sp>
          <p:nvSpPr>
            <p:cNvPr id="158" name="椭圆 157"/>
            <p:cNvSpPr>
              <a:spLocks noChangeAspect="1"/>
            </p:cNvSpPr>
            <p:nvPr/>
          </p:nvSpPr>
          <p:spPr>
            <a:xfrm>
              <a:off x="8933326"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9" name="Freeform 17"/>
            <p:cNvSpPr/>
            <p:nvPr/>
          </p:nvSpPr>
          <p:spPr bwMode="auto">
            <a:xfrm>
              <a:off x="9996714"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5E779E">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60" name="Freeform 18"/>
            <p:cNvSpPr/>
            <p:nvPr/>
          </p:nvSpPr>
          <p:spPr bwMode="auto">
            <a:xfrm>
              <a:off x="912074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2" name="Freeform 20"/>
            <p:cNvSpPr/>
            <p:nvPr/>
          </p:nvSpPr>
          <p:spPr bwMode="auto">
            <a:xfrm>
              <a:off x="9120743"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64" name="文本框 9"/>
          <p:cNvSpPr txBox="1"/>
          <p:nvPr/>
        </p:nvSpPr>
        <p:spPr>
          <a:xfrm>
            <a:off x="8963099" y="2708920"/>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5" name="KSO_Shape"/>
          <p:cNvSpPr/>
          <p:nvPr/>
        </p:nvSpPr>
        <p:spPr bwMode="auto">
          <a:xfrm>
            <a:off x="3750942" y="3563019"/>
            <a:ext cx="627380" cy="534318"/>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FF6D67"/>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66" name="KSO_Shape"/>
          <p:cNvSpPr/>
          <p:nvPr/>
        </p:nvSpPr>
        <p:spPr bwMode="auto">
          <a:xfrm>
            <a:off x="5765230" y="3501008"/>
            <a:ext cx="664715" cy="65806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B0F0"/>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67" name="KSO_Shape"/>
          <p:cNvSpPr/>
          <p:nvPr/>
        </p:nvSpPr>
        <p:spPr bwMode="auto">
          <a:xfrm>
            <a:off x="7753771" y="3598221"/>
            <a:ext cx="648072" cy="55085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5C058"/>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68" name="KSO_Shape"/>
          <p:cNvSpPr/>
          <p:nvPr/>
        </p:nvSpPr>
        <p:spPr bwMode="auto">
          <a:xfrm>
            <a:off x="9699783" y="3563019"/>
            <a:ext cx="574268" cy="5512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5E779E"/>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72" name="矩形 171"/>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3" name="矩形 17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矩形 174"/>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grpSp>
        <p:nvGrpSpPr>
          <p:cNvPr id="177" name="组合 176"/>
          <p:cNvGrpSpPr/>
          <p:nvPr/>
        </p:nvGrpSpPr>
        <p:grpSpPr>
          <a:xfrm>
            <a:off x="6796540" y="603611"/>
            <a:ext cx="752909" cy="752909"/>
            <a:chOff x="3724323" y="1908536"/>
            <a:chExt cx="1329153" cy="1329153"/>
          </a:xfrm>
        </p:grpSpPr>
        <p:sp>
          <p:nvSpPr>
            <p:cNvPr id="178" name="椭圆 17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9" name="椭圆 17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0" name="组合 179"/>
          <p:cNvGrpSpPr/>
          <p:nvPr/>
        </p:nvGrpSpPr>
        <p:grpSpPr>
          <a:xfrm>
            <a:off x="4899376" y="836214"/>
            <a:ext cx="454872" cy="454872"/>
            <a:chOff x="3724323" y="1908536"/>
            <a:chExt cx="1329153" cy="1329153"/>
          </a:xfrm>
          <a:solidFill>
            <a:schemeClr val="bg1">
              <a:lumMod val="95000"/>
            </a:schemeClr>
          </a:solidFill>
        </p:grpSpPr>
        <p:sp>
          <p:nvSpPr>
            <p:cNvPr id="181" name="椭圆 180"/>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椭圆 181"/>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3" name="组合 182"/>
          <p:cNvGrpSpPr/>
          <p:nvPr/>
        </p:nvGrpSpPr>
        <p:grpSpPr>
          <a:xfrm>
            <a:off x="4532497" y="78099"/>
            <a:ext cx="642776" cy="642776"/>
            <a:chOff x="3724323" y="1908536"/>
            <a:chExt cx="1329153" cy="1329153"/>
          </a:xfrm>
        </p:grpSpPr>
        <p:sp>
          <p:nvSpPr>
            <p:cNvPr id="184" name="椭圆 183"/>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椭圆 184"/>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6" name="组合 185"/>
          <p:cNvGrpSpPr/>
          <p:nvPr/>
        </p:nvGrpSpPr>
        <p:grpSpPr>
          <a:xfrm>
            <a:off x="7277313" y="263419"/>
            <a:ext cx="272136" cy="272136"/>
            <a:chOff x="3724323" y="1908536"/>
            <a:chExt cx="1329153" cy="1329153"/>
          </a:xfrm>
          <a:solidFill>
            <a:schemeClr val="bg1">
              <a:lumMod val="95000"/>
            </a:schemeClr>
          </a:solidFill>
        </p:grpSpPr>
        <p:sp>
          <p:nvSpPr>
            <p:cNvPr id="187" name="椭圆 186"/>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椭圆 187"/>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9" name="组合 188"/>
          <p:cNvGrpSpPr/>
          <p:nvPr/>
        </p:nvGrpSpPr>
        <p:grpSpPr>
          <a:xfrm>
            <a:off x="4853885" y="-1055062"/>
            <a:ext cx="2539846" cy="2539846"/>
            <a:chOff x="3724323" y="1908536"/>
            <a:chExt cx="1329153" cy="1329153"/>
          </a:xfrm>
        </p:grpSpPr>
        <p:sp>
          <p:nvSpPr>
            <p:cNvPr id="190" name="椭圆 18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1" name="椭圆 190"/>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92" name="TextBox 59"/>
          <p:cNvSpPr txBox="1">
            <a:spLocks noChangeArrowheads="1"/>
          </p:cNvSpPr>
          <p:nvPr/>
        </p:nvSpPr>
        <p:spPr bwMode="auto">
          <a:xfrm>
            <a:off x="5050969" y="208731"/>
            <a:ext cx="2098375" cy="5232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defRPr/>
            </a:pPr>
            <a:r>
              <a:rPr lang="en-US" altLang="zh-CN" sz="2800" b="1" kern="0" dirty="0">
                <a:solidFill>
                  <a:schemeClr val="bg1"/>
                </a:solidFill>
                <a:ea typeface="微软雅黑" panose="020B0503020204020204" pitchFamily="34" charset="-122"/>
                <a:cs typeface="Arial" panose="020B0604020202020204" pitchFamily="34" charset="0"/>
                <a:sym typeface="Arial" panose="020B0604020202020204" pitchFamily="34" charset="0"/>
              </a:rPr>
              <a:t>Contents</a:t>
            </a:r>
            <a:endParaRPr lang="en-US" altLang="ko-KR" sz="2800" b="1" kern="0" dirty="0">
              <a:solidFill>
                <a:schemeClr val="bg1"/>
              </a:solidFill>
              <a:ea typeface="微软雅黑" panose="020B0503020204020204" pitchFamily="34" charset="-122"/>
              <a:cs typeface="Arial" panose="020B0604020202020204" pitchFamily="34" charset="0"/>
              <a:sym typeface="Arial" panose="020B0604020202020204" pitchFamily="34" charset="0"/>
            </a:endParaRPr>
          </a:p>
        </p:txBody>
      </p:sp>
      <p:sp>
        <p:nvSpPr>
          <p:cNvPr id="193" name="TextBox 192"/>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anim calcmode="lin" valueType="num">
                                      <p:cBhvr>
                                        <p:cTn id="8" dur="1000" fill="hold"/>
                                        <p:tgtEl>
                                          <p:spTgt spid="189"/>
                                        </p:tgtEl>
                                        <p:attrNameLst>
                                          <p:attrName>ppt_x</p:attrName>
                                        </p:attrNameLst>
                                      </p:cBhvr>
                                      <p:tavLst>
                                        <p:tav tm="0">
                                          <p:val>
                                            <p:strVal val="#ppt_x"/>
                                          </p:val>
                                        </p:tav>
                                        <p:tav tm="100000">
                                          <p:val>
                                            <p:strVal val="#ppt_x"/>
                                          </p:val>
                                        </p:tav>
                                      </p:tavLst>
                                    </p:anim>
                                    <p:anim calcmode="lin" valueType="num">
                                      <p:cBhvr>
                                        <p:cTn id="9" dur="1000" fill="hold"/>
                                        <p:tgtEl>
                                          <p:spTgt spid="18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500"/>
                                  </p:stCondLst>
                                  <p:childTnLst>
                                    <p:set>
                                      <p:cBhvr>
                                        <p:cTn id="11" dur="1" fill="hold">
                                          <p:stCondLst>
                                            <p:cond delay="0"/>
                                          </p:stCondLst>
                                        </p:cTn>
                                        <p:tgtEl>
                                          <p:spTgt spid="183"/>
                                        </p:tgtEl>
                                        <p:attrNameLst>
                                          <p:attrName>style.visibility</p:attrName>
                                        </p:attrNameLst>
                                      </p:cBhvr>
                                      <p:to>
                                        <p:strVal val="visible"/>
                                      </p:to>
                                    </p:set>
                                    <p:anim calcmode="lin" valueType="num">
                                      <p:cBhvr>
                                        <p:cTn id="12" dur="500" fill="hold"/>
                                        <p:tgtEl>
                                          <p:spTgt spid="183"/>
                                        </p:tgtEl>
                                        <p:attrNameLst>
                                          <p:attrName>ppt_w</p:attrName>
                                        </p:attrNameLst>
                                      </p:cBhvr>
                                      <p:tavLst>
                                        <p:tav tm="0">
                                          <p:val>
                                            <p:fltVal val="0"/>
                                          </p:val>
                                        </p:tav>
                                        <p:tav tm="100000">
                                          <p:val>
                                            <p:strVal val="#ppt_w"/>
                                          </p:val>
                                        </p:tav>
                                      </p:tavLst>
                                    </p:anim>
                                    <p:anim calcmode="lin" valueType="num">
                                      <p:cBhvr>
                                        <p:cTn id="13" dur="500" fill="hold"/>
                                        <p:tgtEl>
                                          <p:spTgt spid="183"/>
                                        </p:tgtEl>
                                        <p:attrNameLst>
                                          <p:attrName>ppt_h</p:attrName>
                                        </p:attrNameLst>
                                      </p:cBhvr>
                                      <p:tavLst>
                                        <p:tav tm="0">
                                          <p:val>
                                            <p:fltVal val="0"/>
                                          </p:val>
                                        </p:tav>
                                        <p:tav tm="100000">
                                          <p:val>
                                            <p:strVal val="#ppt_h"/>
                                          </p:val>
                                        </p:tav>
                                      </p:tavLst>
                                    </p:anim>
                                    <p:animEffect transition="in" filter="fade">
                                      <p:cBhvr>
                                        <p:cTn id="14" dur="500"/>
                                        <p:tgtEl>
                                          <p:spTgt spid="183"/>
                                        </p:tgtEl>
                                      </p:cBhvr>
                                    </p:animEffect>
                                  </p:childTnLst>
                                </p:cTn>
                              </p:par>
                              <p:par>
                                <p:cTn id="15" presetID="53" presetClass="entr" presetSubtype="16" fill="hold" nodeType="withEffect">
                                  <p:stCondLst>
                                    <p:cond delay="500"/>
                                  </p:stCondLst>
                                  <p:childTnLst>
                                    <p:set>
                                      <p:cBhvr>
                                        <p:cTn id="16" dur="1" fill="hold">
                                          <p:stCondLst>
                                            <p:cond delay="0"/>
                                          </p:stCondLst>
                                        </p:cTn>
                                        <p:tgtEl>
                                          <p:spTgt spid="180"/>
                                        </p:tgtEl>
                                        <p:attrNameLst>
                                          <p:attrName>style.visibility</p:attrName>
                                        </p:attrNameLst>
                                      </p:cBhvr>
                                      <p:to>
                                        <p:strVal val="visible"/>
                                      </p:to>
                                    </p:set>
                                    <p:anim calcmode="lin" valueType="num">
                                      <p:cBhvr>
                                        <p:cTn id="17" dur="500" fill="hold"/>
                                        <p:tgtEl>
                                          <p:spTgt spid="180"/>
                                        </p:tgtEl>
                                        <p:attrNameLst>
                                          <p:attrName>ppt_w</p:attrName>
                                        </p:attrNameLst>
                                      </p:cBhvr>
                                      <p:tavLst>
                                        <p:tav tm="0">
                                          <p:val>
                                            <p:fltVal val="0"/>
                                          </p:val>
                                        </p:tav>
                                        <p:tav tm="100000">
                                          <p:val>
                                            <p:strVal val="#ppt_w"/>
                                          </p:val>
                                        </p:tav>
                                      </p:tavLst>
                                    </p:anim>
                                    <p:anim calcmode="lin" valueType="num">
                                      <p:cBhvr>
                                        <p:cTn id="18" dur="500" fill="hold"/>
                                        <p:tgtEl>
                                          <p:spTgt spid="180"/>
                                        </p:tgtEl>
                                        <p:attrNameLst>
                                          <p:attrName>ppt_h</p:attrName>
                                        </p:attrNameLst>
                                      </p:cBhvr>
                                      <p:tavLst>
                                        <p:tav tm="0">
                                          <p:val>
                                            <p:fltVal val="0"/>
                                          </p:val>
                                        </p:tav>
                                        <p:tav tm="100000">
                                          <p:val>
                                            <p:strVal val="#ppt_h"/>
                                          </p:val>
                                        </p:tav>
                                      </p:tavLst>
                                    </p:anim>
                                    <p:animEffect transition="in" filter="fade">
                                      <p:cBhvr>
                                        <p:cTn id="19" dur="500"/>
                                        <p:tgtEl>
                                          <p:spTgt spid="1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177"/>
                                        </p:tgtEl>
                                        <p:attrNameLst>
                                          <p:attrName>style.visibility</p:attrName>
                                        </p:attrNameLst>
                                      </p:cBhvr>
                                      <p:to>
                                        <p:strVal val="visible"/>
                                      </p:to>
                                    </p:set>
                                    <p:anim calcmode="lin" valueType="num">
                                      <p:cBhvr>
                                        <p:cTn id="22" dur="500" fill="hold"/>
                                        <p:tgtEl>
                                          <p:spTgt spid="177"/>
                                        </p:tgtEl>
                                        <p:attrNameLst>
                                          <p:attrName>ppt_w</p:attrName>
                                        </p:attrNameLst>
                                      </p:cBhvr>
                                      <p:tavLst>
                                        <p:tav tm="0">
                                          <p:val>
                                            <p:fltVal val="0"/>
                                          </p:val>
                                        </p:tav>
                                        <p:tav tm="100000">
                                          <p:val>
                                            <p:strVal val="#ppt_w"/>
                                          </p:val>
                                        </p:tav>
                                      </p:tavLst>
                                    </p:anim>
                                    <p:anim calcmode="lin" valueType="num">
                                      <p:cBhvr>
                                        <p:cTn id="23" dur="500" fill="hold"/>
                                        <p:tgtEl>
                                          <p:spTgt spid="177"/>
                                        </p:tgtEl>
                                        <p:attrNameLst>
                                          <p:attrName>ppt_h</p:attrName>
                                        </p:attrNameLst>
                                      </p:cBhvr>
                                      <p:tavLst>
                                        <p:tav tm="0">
                                          <p:val>
                                            <p:fltVal val="0"/>
                                          </p:val>
                                        </p:tav>
                                        <p:tav tm="100000">
                                          <p:val>
                                            <p:strVal val="#ppt_h"/>
                                          </p:val>
                                        </p:tav>
                                      </p:tavLst>
                                    </p:anim>
                                    <p:animEffect transition="in" filter="fade">
                                      <p:cBhvr>
                                        <p:cTn id="24" dur="500"/>
                                        <p:tgtEl>
                                          <p:spTgt spid="177"/>
                                        </p:tgtEl>
                                      </p:cBhvr>
                                    </p:animEffect>
                                  </p:childTnLst>
                                </p:cTn>
                              </p:par>
                              <p:par>
                                <p:cTn id="25" presetID="53" presetClass="entr" presetSubtype="16" fill="hold" nodeType="withEffect">
                                  <p:stCondLst>
                                    <p:cond delay="500"/>
                                  </p:stCondLst>
                                  <p:childTnLst>
                                    <p:set>
                                      <p:cBhvr>
                                        <p:cTn id="26" dur="1" fill="hold">
                                          <p:stCondLst>
                                            <p:cond delay="0"/>
                                          </p:stCondLst>
                                        </p:cTn>
                                        <p:tgtEl>
                                          <p:spTgt spid="186"/>
                                        </p:tgtEl>
                                        <p:attrNameLst>
                                          <p:attrName>style.visibility</p:attrName>
                                        </p:attrNameLst>
                                      </p:cBhvr>
                                      <p:to>
                                        <p:strVal val="visible"/>
                                      </p:to>
                                    </p:set>
                                    <p:anim calcmode="lin" valueType="num">
                                      <p:cBhvr>
                                        <p:cTn id="27" dur="500" fill="hold"/>
                                        <p:tgtEl>
                                          <p:spTgt spid="186"/>
                                        </p:tgtEl>
                                        <p:attrNameLst>
                                          <p:attrName>ppt_w</p:attrName>
                                        </p:attrNameLst>
                                      </p:cBhvr>
                                      <p:tavLst>
                                        <p:tav tm="0">
                                          <p:val>
                                            <p:fltVal val="0"/>
                                          </p:val>
                                        </p:tav>
                                        <p:tav tm="100000">
                                          <p:val>
                                            <p:strVal val="#ppt_w"/>
                                          </p:val>
                                        </p:tav>
                                      </p:tavLst>
                                    </p:anim>
                                    <p:anim calcmode="lin" valueType="num">
                                      <p:cBhvr>
                                        <p:cTn id="28" dur="500" fill="hold"/>
                                        <p:tgtEl>
                                          <p:spTgt spid="186"/>
                                        </p:tgtEl>
                                        <p:attrNameLst>
                                          <p:attrName>ppt_h</p:attrName>
                                        </p:attrNameLst>
                                      </p:cBhvr>
                                      <p:tavLst>
                                        <p:tav tm="0">
                                          <p:val>
                                            <p:fltVal val="0"/>
                                          </p:val>
                                        </p:tav>
                                        <p:tav tm="100000">
                                          <p:val>
                                            <p:strVal val="#ppt_h"/>
                                          </p:val>
                                        </p:tav>
                                      </p:tavLst>
                                    </p:anim>
                                    <p:animEffect transition="in" filter="fade">
                                      <p:cBhvr>
                                        <p:cTn id="29" dur="500"/>
                                        <p:tgtEl>
                                          <p:spTgt spid="186"/>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92"/>
                                        </p:tgtEl>
                                        <p:attrNameLst>
                                          <p:attrName>style.visibility</p:attrName>
                                        </p:attrNameLst>
                                      </p:cBhvr>
                                      <p:to>
                                        <p:strVal val="visible"/>
                                      </p:to>
                                    </p:set>
                                    <p:animEffect transition="in" filter="fade">
                                      <p:cBhvr>
                                        <p:cTn id="33" dur="1000"/>
                                        <p:tgtEl>
                                          <p:spTgt spid="192"/>
                                        </p:tgtEl>
                                      </p:cBhvr>
                                    </p:animEffect>
                                    <p:anim calcmode="lin" valueType="num">
                                      <p:cBhvr>
                                        <p:cTn id="34" dur="1000" fill="hold"/>
                                        <p:tgtEl>
                                          <p:spTgt spid="192"/>
                                        </p:tgtEl>
                                        <p:attrNameLst>
                                          <p:attrName>ppt_x</p:attrName>
                                        </p:attrNameLst>
                                      </p:cBhvr>
                                      <p:tavLst>
                                        <p:tav tm="0">
                                          <p:val>
                                            <p:strVal val="#ppt_x"/>
                                          </p:val>
                                        </p:tav>
                                        <p:tav tm="100000">
                                          <p:val>
                                            <p:strVal val="#ppt_x"/>
                                          </p:val>
                                        </p:tav>
                                      </p:tavLst>
                                    </p:anim>
                                    <p:anim calcmode="lin" valueType="num">
                                      <p:cBhvr>
                                        <p:cTn id="35" dur="1000" fill="hold"/>
                                        <p:tgtEl>
                                          <p:spTgt spid="192"/>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 calcmode="lin" valueType="num">
                                      <p:cBhvr>
                                        <p:cTn id="45" dur="500" fill="hold"/>
                                        <p:tgtEl>
                                          <p:spTgt spid="134"/>
                                        </p:tgtEl>
                                        <p:attrNameLst>
                                          <p:attrName>ppt_w</p:attrName>
                                        </p:attrNameLst>
                                      </p:cBhvr>
                                      <p:tavLst>
                                        <p:tav tm="0">
                                          <p:val>
                                            <p:fltVal val="0"/>
                                          </p:val>
                                        </p:tav>
                                        <p:tav tm="100000">
                                          <p:val>
                                            <p:strVal val="#ppt_w"/>
                                          </p:val>
                                        </p:tav>
                                      </p:tavLst>
                                    </p:anim>
                                    <p:anim calcmode="lin" valueType="num">
                                      <p:cBhvr>
                                        <p:cTn id="46" dur="500" fill="hold"/>
                                        <p:tgtEl>
                                          <p:spTgt spid="134"/>
                                        </p:tgtEl>
                                        <p:attrNameLst>
                                          <p:attrName>ppt_h</p:attrName>
                                        </p:attrNameLst>
                                      </p:cBhvr>
                                      <p:tavLst>
                                        <p:tav tm="0">
                                          <p:val>
                                            <p:fltVal val="0"/>
                                          </p:val>
                                        </p:tav>
                                        <p:tav tm="100000">
                                          <p:val>
                                            <p:strVal val="#ppt_h"/>
                                          </p:val>
                                        </p:tav>
                                      </p:tavLst>
                                    </p:anim>
                                    <p:animEffect transition="in" filter="fade">
                                      <p:cBhvr>
                                        <p:cTn id="47" dur="500"/>
                                        <p:tgtEl>
                                          <p:spTgt spid="134"/>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65"/>
                                        </p:tgtEl>
                                        <p:attrNameLst>
                                          <p:attrName>style.visibility</p:attrName>
                                        </p:attrNameLst>
                                      </p:cBhvr>
                                      <p:to>
                                        <p:strVal val="visible"/>
                                      </p:to>
                                    </p:set>
                                    <p:anim calcmode="lin" valueType="num">
                                      <p:cBhvr>
                                        <p:cTn id="63" dur="500" fill="hold"/>
                                        <p:tgtEl>
                                          <p:spTgt spid="165"/>
                                        </p:tgtEl>
                                        <p:attrNameLst>
                                          <p:attrName>ppt_w</p:attrName>
                                        </p:attrNameLst>
                                      </p:cBhvr>
                                      <p:tavLst>
                                        <p:tav tm="0">
                                          <p:val>
                                            <p:fltVal val="0"/>
                                          </p:val>
                                        </p:tav>
                                        <p:tav tm="100000">
                                          <p:val>
                                            <p:strVal val="#ppt_w"/>
                                          </p:val>
                                        </p:tav>
                                      </p:tavLst>
                                    </p:anim>
                                    <p:anim calcmode="lin" valueType="num">
                                      <p:cBhvr>
                                        <p:cTn id="64" dur="500" fill="hold"/>
                                        <p:tgtEl>
                                          <p:spTgt spid="165"/>
                                        </p:tgtEl>
                                        <p:attrNameLst>
                                          <p:attrName>ppt_h</p:attrName>
                                        </p:attrNameLst>
                                      </p:cBhvr>
                                      <p:tavLst>
                                        <p:tav tm="0">
                                          <p:val>
                                            <p:fltVal val="0"/>
                                          </p:val>
                                        </p:tav>
                                        <p:tav tm="100000">
                                          <p:val>
                                            <p:strVal val="#ppt_h"/>
                                          </p:val>
                                        </p:tav>
                                      </p:tavLst>
                                    </p:anim>
                                    <p:animEffect transition="in" filter="fade">
                                      <p:cBhvr>
                                        <p:cTn id="65" dur="500"/>
                                        <p:tgtEl>
                                          <p:spTgt spid="165"/>
                                        </p:tgtEl>
                                      </p:cBhvr>
                                    </p:animEffect>
                                  </p:childTnLst>
                                </p:cTn>
                              </p:par>
                            </p:childTnLst>
                          </p:cTn>
                        </p:par>
                        <p:par>
                          <p:cTn id="66" fill="hold">
                            <p:stCondLst>
                              <p:cond delay="6000"/>
                            </p:stCondLst>
                            <p:childTnLst>
                              <p:par>
                                <p:cTn id="67" presetID="42" presetClass="entr" presetSubtype="0" fill="hold" grpId="0" nodeType="afterEffect">
                                  <p:stCondLst>
                                    <p:cond delay="0"/>
                                  </p:stCondLst>
                                  <p:childTnLst>
                                    <p:set>
                                      <p:cBhvr>
                                        <p:cTn id="68" dur="1" fill="hold">
                                          <p:stCondLst>
                                            <p:cond delay="0"/>
                                          </p:stCondLst>
                                        </p:cTn>
                                        <p:tgtEl>
                                          <p:spTgt spid="143"/>
                                        </p:tgtEl>
                                        <p:attrNameLst>
                                          <p:attrName>style.visibility</p:attrName>
                                        </p:attrNameLst>
                                      </p:cBhvr>
                                      <p:to>
                                        <p:strVal val="visible"/>
                                      </p:to>
                                    </p:set>
                                    <p:animEffect transition="in" filter="fade">
                                      <p:cBhvr>
                                        <p:cTn id="69" dur="1000"/>
                                        <p:tgtEl>
                                          <p:spTgt spid="143"/>
                                        </p:tgtEl>
                                      </p:cBhvr>
                                    </p:animEffect>
                                    <p:anim calcmode="lin" valueType="num">
                                      <p:cBhvr>
                                        <p:cTn id="70" dur="1000" fill="hold"/>
                                        <p:tgtEl>
                                          <p:spTgt spid="143"/>
                                        </p:tgtEl>
                                        <p:attrNameLst>
                                          <p:attrName>ppt_x</p:attrName>
                                        </p:attrNameLst>
                                      </p:cBhvr>
                                      <p:tavLst>
                                        <p:tav tm="0">
                                          <p:val>
                                            <p:strVal val="#ppt_x"/>
                                          </p:val>
                                        </p:tav>
                                        <p:tav tm="100000">
                                          <p:val>
                                            <p:strVal val="#ppt_x"/>
                                          </p:val>
                                        </p:tav>
                                      </p:tavLst>
                                    </p:anim>
                                    <p:anim calcmode="lin" valueType="num">
                                      <p:cBhvr>
                                        <p:cTn id="71" dur="1000" fill="hold"/>
                                        <p:tgtEl>
                                          <p:spTgt spid="143"/>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66"/>
                                        </p:tgtEl>
                                        <p:attrNameLst>
                                          <p:attrName>style.visibility</p:attrName>
                                        </p:attrNameLst>
                                      </p:cBhvr>
                                      <p:to>
                                        <p:strVal val="visible"/>
                                      </p:to>
                                    </p:set>
                                    <p:anim calcmode="lin" valueType="num">
                                      <p:cBhvr>
                                        <p:cTn id="81" dur="500" fill="hold"/>
                                        <p:tgtEl>
                                          <p:spTgt spid="166"/>
                                        </p:tgtEl>
                                        <p:attrNameLst>
                                          <p:attrName>ppt_w</p:attrName>
                                        </p:attrNameLst>
                                      </p:cBhvr>
                                      <p:tavLst>
                                        <p:tav tm="0">
                                          <p:val>
                                            <p:fltVal val="0"/>
                                          </p:val>
                                        </p:tav>
                                        <p:tav tm="100000">
                                          <p:val>
                                            <p:strVal val="#ppt_w"/>
                                          </p:val>
                                        </p:tav>
                                      </p:tavLst>
                                    </p:anim>
                                    <p:anim calcmode="lin" valueType="num">
                                      <p:cBhvr>
                                        <p:cTn id="82" dur="500" fill="hold"/>
                                        <p:tgtEl>
                                          <p:spTgt spid="166"/>
                                        </p:tgtEl>
                                        <p:attrNameLst>
                                          <p:attrName>ppt_h</p:attrName>
                                        </p:attrNameLst>
                                      </p:cBhvr>
                                      <p:tavLst>
                                        <p:tav tm="0">
                                          <p:val>
                                            <p:fltVal val="0"/>
                                          </p:val>
                                        </p:tav>
                                        <p:tav tm="100000">
                                          <p:val>
                                            <p:strVal val="#ppt_h"/>
                                          </p:val>
                                        </p:tav>
                                      </p:tavLst>
                                    </p:anim>
                                    <p:animEffect transition="in" filter="fade">
                                      <p:cBhvr>
                                        <p:cTn id="83" dur="500"/>
                                        <p:tgtEl>
                                          <p:spTgt spid="166"/>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150"/>
                                        </p:tgtEl>
                                        <p:attrNameLst>
                                          <p:attrName>style.visibility</p:attrName>
                                        </p:attrNameLst>
                                      </p:cBhvr>
                                      <p:to>
                                        <p:strVal val="visible"/>
                                      </p:to>
                                    </p:set>
                                    <p:animEffect transition="in" filter="fade">
                                      <p:cBhvr>
                                        <p:cTn id="87" dur="1000"/>
                                        <p:tgtEl>
                                          <p:spTgt spid="150"/>
                                        </p:tgtEl>
                                      </p:cBhvr>
                                    </p:animEffect>
                                    <p:anim calcmode="lin" valueType="num">
                                      <p:cBhvr>
                                        <p:cTn id="88" dur="1000" fill="hold"/>
                                        <p:tgtEl>
                                          <p:spTgt spid="150"/>
                                        </p:tgtEl>
                                        <p:attrNameLst>
                                          <p:attrName>ppt_x</p:attrName>
                                        </p:attrNameLst>
                                      </p:cBhvr>
                                      <p:tavLst>
                                        <p:tav tm="0">
                                          <p:val>
                                            <p:strVal val="#ppt_x"/>
                                          </p:val>
                                        </p:tav>
                                        <p:tav tm="100000">
                                          <p:val>
                                            <p:strVal val="#ppt_x"/>
                                          </p:val>
                                        </p:tav>
                                      </p:tavLst>
                                    </p:anim>
                                    <p:anim calcmode="lin" valueType="num">
                                      <p:cBhvr>
                                        <p:cTn id="89" dur="1000" fill="hold"/>
                                        <p:tgtEl>
                                          <p:spTgt spid="150"/>
                                        </p:tgtEl>
                                        <p:attrNameLst>
                                          <p:attrName>ppt_y</p:attrName>
                                        </p:attrNameLst>
                                      </p:cBhvr>
                                      <p:tavLst>
                                        <p:tav tm="0">
                                          <p:val>
                                            <p:strVal val="#ppt_y+.1"/>
                                          </p:val>
                                        </p:tav>
                                        <p:tav tm="100000">
                                          <p:val>
                                            <p:strVal val="#ppt_y"/>
                                          </p:val>
                                        </p:tav>
                                      </p:tavLst>
                                    </p:anim>
                                  </p:childTnLst>
                                </p:cTn>
                              </p:par>
                            </p:childTnLst>
                          </p:cTn>
                        </p:par>
                        <p:par>
                          <p:cTn id="90" fill="hold">
                            <p:stCondLst>
                              <p:cond delay="9500"/>
                            </p:stCondLst>
                            <p:childTnLst>
                              <p:par>
                                <p:cTn id="91" presetID="42" presetClass="entr" presetSubtype="0"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1000"/>
                                        <p:tgtEl>
                                          <p:spTgt spid="6"/>
                                        </p:tgtEl>
                                      </p:cBhvr>
                                    </p:animEffect>
                                    <p:anim calcmode="lin" valueType="num">
                                      <p:cBhvr>
                                        <p:cTn id="94" dur="1000" fill="hold"/>
                                        <p:tgtEl>
                                          <p:spTgt spid="6"/>
                                        </p:tgtEl>
                                        <p:attrNameLst>
                                          <p:attrName>ppt_x</p:attrName>
                                        </p:attrNameLst>
                                      </p:cBhvr>
                                      <p:tavLst>
                                        <p:tav tm="0">
                                          <p:val>
                                            <p:strVal val="#ppt_x"/>
                                          </p:val>
                                        </p:tav>
                                        <p:tav tm="100000">
                                          <p:val>
                                            <p:strVal val="#ppt_x"/>
                                          </p:val>
                                        </p:tav>
                                      </p:tavLst>
                                    </p:anim>
                                    <p:anim calcmode="lin" valueType="num">
                                      <p:cBhvr>
                                        <p:cTn id="95" dur="1000" fill="hold"/>
                                        <p:tgtEl>
                                          <p:spTgt spid="6"/>
                                        </p:tgtEl>
                                        <p:attrNameLst>
                                          <p:attrName>ppt_y</p:attrName>
                                        </p:attrNameLst>
                                      </p:cBhvr>
                                      <p:tavLst>
                                        <p:tav tm="0">
                                          <p:val>
                                            <p:strVal val="#ppt_y+.1"/>
                                          </p:val>
                                        </p:tav>
                                        <p:tav tm="100000">
                                          <p:val>
                                            <p:strVal val="#ppt_y"/>
                                          </p:val>
                                        </p:tav>
                                      </p:tavLst>
                                    </p:anim>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167"/>
                                        </p:tgtEl>
                                        <p:attrNameLst>
                                          <p:attrName>style.visibility</p:attrName>
                                        </p:attrNameLst>
                                      </p:cBhvr>
                                      <p:to>
                                        <p:strVal val="visible"/>
                                      </p:to>
                                    </p:set>
                                    <p:anim calcmode="lin" valueType="num">
                                      <p:cBhvr>
                                        <p:cTn id="99" dur="500" fill="hold"/>
                                        <p:tgtEl>
                                          <p:spTgt spid="167"/>
                                        </p:tgtEl>
                                        <p:attrNameLst>
                                          <p:attrName>ppt_w</p:attrName>
                                        </p:attrNameLst>
                                      </p:cBhvr>
                                      <p:tavLst>
                                        <p:tav tm="0">
                                          <p:val>
                                            <p:fltVal val="0"/>
                                          </p:val>
                                        </p:tav>
                                        <p:tav tm="100000">
                                          <p:val>
                                            <p:strVal val="#ppt_w"/>
                                          </p:val>
                                        </p:tav>
                                      </p:tavLst>
                                    </p:anim>
                                    <p:anim calcmode="lin" valueType="num">
                                      <p:cBhvr>
                                        <p:cTn id="100" dur="500" fill="hold"/>
                                        <p:tgtEl>
                                          <p:spTgt spid="167"/>
                                        </p:tgtEl>
                                        <p:attrNameLst>
                                          <p:attrName>ppt_h</p:attrName>
                                        </p:attrNameLst>
                                      </p:cBhvr>
                                      <p:tavLst>
                                        <p:tav tm="0">
                                          <p:val>
                                            <p:fltVal val="0"/>
                                          </p:val>
                                        </p:tav>
                                        <p:tav tm="100000">
                                          <p:val>
                                            <p:strVal val="#ppt_h"/>
                                          </p:val>
                                        </p:tav>
                                      </p:tavLst>
                                    </p:anim>
                                    <p:animEffect transition="in" filter="fade">
                                      <p:cBhvr>
                                        <p:cTn id="101" dur="500"/>
                                        <p:tgtEl>
                                          <p:spTgt spid="167"/>
                                        </p:tgtEl>
                                      </p:cBhvr>
                                    </p:animEffect>
                                  </p:childTnLst>
                                </p:cTn>
                              </p:par>
                            </p:childTnLst>
                          </p:cTn>
                        </p:par>
                        <p:par>
                          <p:cTn id="102" fill="hold">
                            <p:stCondLst>
                              <p:cond delay="11000"/>
                            </p:stCondLst>
                            <p:childTnLst>
                              <p:par>
                                <p:cTn id="103" presetID="42" presetClass="entr" presetSubtype="0" fill="hold" grpId="0" nodeType="afterEffect">
                                  <p:stCondLst>
                                    <p:cond delay="0"/>
                                  </p:stCondLst>
                                  <p:childTnLst>
                                    <p:set>
                                      <p:cBhvr>
                                        <p:cTn id="104" dur="1" fill="hold">
                                          <p:stCondLst>
                                            <p:cond delay="0"/>
                                          </p:stCondLst>
                                        </p:cTn>
                                        <p:tgtEl>
                                          <p:spTgt spid="157"/>
                                        </p:tgtEl>
                                        <p:attrNameLst>
                                          <p:attrName>style.visibility</p:attrName>
                                        </p:attrNameLst>
                                      </p:cBhvr>
                                      <p:to>
                                        <p:strVal val="visible"/>
                                      </p:to>
                                    </p:set>
                                    <p:animEffect transition="in" filter="fade">
                                      <p:cBhvr>
                                        <p:cTn id="105" dur="1000"/>
                                        <p:tgtEl>
                                          <p:spTgt spid="157"/>
                                        </p:tgtEl>
                                      </p:cBhvr>
                                    </p:animEffect>
                                    <p:anim calcmode="lin" valueType="num">
                                      <p:cBhvr>
                                        <p:cTn id="106" dur="1000" fill="hold"/>
                                        <p:tgtEl>
                                          <p:spTgt spid="157"/>
                                        </p:tgtEl>
                                        <p:attrNameLst>
                                          <p:attrName>ppt_x</p:attrName>
                                        </p:attrNameLst>
                                      </p:cBhvr>
                                      <p:tavLst>
                                        <p:tav tm="0">
                                          <p:val>
                                            <p:strVal val="#ppt_x"/>
                                          </p:val>
                                        </p:tav>
                                        <p:tav tm="100000">
                                          <p:val>
                                            <p:strVal val="#ppt_x"/>
                                          </p:val>
                                        </p:tav>
                                      </p:tavLst>
                                    </p:anim>
                                    <p:anim calcmode="lin" valueType="num">
                                      <p:cBhvr>
                                        <p:cTn id="107" dur="1000" fill="hold"/>
                                        <p:tgtEl>
                                          <p:spTgt spid="157"/>
                                        </p:tgtEl>
                                        <p:attrNameLst>
                                          <p:attrName>ppt_y</p:attrName>
                                        </p:attrNameLst>
                                      </p:cBhvr>
                                      <p:tavLst>
                                        <p:tav tm="0">
                                          <p:val>
                                            <p:strVal val="#ppt_y+.1"/>
                                          </p:val>
                                        </p:tav>
                                        <p:tav tm="100000">
                                          <p:val>
                                            <p:strVal val="#ppt_y"/>
                                          </p:val>
                                        </p:tav>
                                      </p:tavLst>
                                    </p:anim>
                                  </p:childTnLst>
                                </p:cTn>
                              </p:par>
                            </p:childTnLst>
                          </p:cTn>
                        </p:par>
                        <p:par>
                          <p:cTn id="108" fill="hold">
                            <p:stCondLst>
                              <p:cond delay="12000"/>
                            </p:stCondLst>
                            <p:childTnLst>
                              <p:par>
                                <p:cTn id="109" presetID="42" presetClass="entr" presetSubtype="0" fill="hold" nodeType="after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cTn>
                              </p:par>
                            </p:childTnLst>
                          </p:cTn>
                        </p:par>
                        <p:par>
                          <p:cTn id="114" fill="hold">
                            <p:stCondLst>
                              <p:cond delay="13000"/>
                            </p:stCondLst>
                            <p:childTnLst>
                              <p:par>
                                <p:cTn id="115" presetID="53" presetClass="entr" presetSubtype="16" fill="hold" grpId="0" nodeType="afterEffect">
                                  <p:stCondLst>
                                    <p:cond delay="0"/>
                                  </p:stCondLst>
                                  <p:childTnLst>
                                    <p:set>
                                      <p:cBhvr>
                                        <p:cTn id="116" dur="1" fill="hold">
                                          <p:stCondLst>
                                            <p:cond delay="0"/>
                                          </p:stCondLst>
                                        </p:cTn>
                                        <p:tgtEl>
                                          <p:spTgt spid="168"/>
                                        </p:tgtEl>
                                        <p:attrNameLst>
                                          <p:attrName>style.visibility</p:attrName>
                                        </p:attrNameLst>
                                      </p:cBhvr>
                                      <p:to>
                                        <p:strVal val="visible"/>
                                      </p:to>
                                    </p:set>
                                    <p:anim calcmode="lin" valueType="num">
                                      <p:cBhvr>
                                        <p:cTn id="117" dur="500" fill="hold"/>
                                        <p:tgtEl>
                                          <p:spTgt spid="168"/>
                                        </p:tgtEl>
                                        <p:attrNameLst>
                                          <p:attrName>ppt_w</p:attrName>
                                        </p:attrNameLst>
                                      </p:cBhvr>
                                      <p:tavLst>
                                        <p:tav tm="0">
                                          <p:val>
                                            <p:fltVal val="0"/>
                                          </p:val>
                                        </p:tav>
                                        <p:tav tm="100000">
                                          <p:val>
                                            <p:strVal val="#ppt_w"/>
                                          </p:val>
                                        </p:tav>
                                      </p:tavLst>
                                    </p:anim>
                                    <p:anim calcmode="lin" valueType="num">
                                      <p:cBhvr>
                                        <p:cTn id="118" dur="500" fill="hold"/>
                                        <p:tgtEl>
                                          <p:spTgt spid="168"/>
                                        </p:tgtEl>
                                        <p:attrNameLst>
                                          <p:attrName>ppt_h</p:attrName>
                                        </p:attrNameLst>
                                      </p:cBhvr>
                                      <p:tavLst>
                                        <p:tav tm="0">
                                          <p:val>
                                            <p:fltVal val="0"/>
                                          </p:val>
                                        </p:tav>
                                        <p:tav tm="100000">
                                          <p:val>
                                            <p:strVal val="#ppt_h"/>
                                          </p:val>
                                        </p:tav>
                                      </p:tavLst>
                                    </p:anim>
                                    <p:animEffect transition="in" filter="fade">
                                      <p:cBhvr>
                                        <p:cTn id="119" dur="500"/>
                                        <p:tgtEl>
                                          <p:spTgt spid="168"/>
                                        </p:tgtEl>
                                      </p:cBhvr>
                                    </p:animEffect>
                                  </p:childTnLst>
                                </p:cTn>
                              </p:par>
                            </p:childTnLst>
                          </p:cTn>
                        </p:par>
                        <p:par>
                          <p:cTn id="120" fill="hold">
                            <p:stCondLst>
                              <p:cond delay="13500"/>
                            </p:stCondLst>
                            <p:childTnLst>
                              <p:par>
                                <p:cTn id="121" presetID="42" presetClass="entr" presetSubtype="0" fill="hold" grpId="0" nodeType="afterEffect">
                                  <p:stCondLst>
                                    <p:cond delay="0"/>
                                  </p:stCondLst>
                                  <p:childTnLst>
                                    <p:set>
                                      <p:cBhvr>
                                        <p:cTn id="122" dur="1" fill="hold">
                                          <p:stCondLst>
                                            <p:cond delay="0"/>
                                          </p:stCondLst>
                                        </p:cTn>
                                        <p:tgtEl>
                                          <p:spTgt spid="164"/>
                                        </p:tgtEl>
                                        <p:attrNameLst>
                                          <p:attrName>style.visibility</p:attrName>
                                        </p:attrNameLst>
                                      </p:cBhvr>
                                      <p:to>
                                        <p:strVal val="visible"/>
                                      </p:to>
                                    </p:set>
                                    <p:animEffect transition="in" filter="fade">
                                      <p:cBhvr>
                                        <p:cTn id="123" dur="1000"/>
                                        <p:tgtEl>
                                          <p:spTgt spid="164"/>
                                        </p:tgtEl>
                                      </p:cBhvr>
                                    </p:animEffect>
                                    <p:anim calcmode="lin" valueType="num">
                                      <p:cBhvr>
                                        <p:cTn id="124" dur="1000" fill="hold"/>
                                        <p:tgtEl>
                                          <p:spTgt spid="164"/>
                                        </p:tgtEl>
                                        <p:attrNameLst>
                                          <p:attrName>ppt_x</p:attrName>
                                        </p:attrNameLst>
                                      </p:cBhvr>
                                      <p:tavLst>
                                        <p:tav tm="0">
                                          <p:val>
                                            <p:strVal val="#ppt_x"/>
                                          </p:val>
                                        </p:tav>
                                        <p:tav tm="100000">
                                          <p:val>
                                            <p:strVal val="#ppt_x"/>
                                          </p:val>
                                        </p:tav>
                                      </p:tavLst>
                                    </p:anim>
                                    <p:anim calcmode="lin" valueType="num">
                                      <p:cBhvr>
                                        <p:cTn id="125" dur="1000" fill="hold"/>
                                        <p:tgtEl>
                                          <p:spTgt spid="164"/>
                                        </p:tgtEl>
                                        <p:attrNameLst>
                                          <p:attrName>ppt_y</p:attrName>
                                        </p:attrNameLst>
                                      </p:cBhvr>
                                      <p:tavLst>
                                        <p:tav tm="0">
                                          <p:val>
                                            <p:strVal val="#ppt_y+.1"/>
                                          </p:val>
                                        </p:tav>
                                        <p:tav tm="100000">
                                          <p:val>
                                            <p:strVal val="#ppt_y"/>
                                          </p:val>
                                        </p:tav>
                                      </p:tavLst>
                                    </p:anim>
                                  </p:childTnLst>
                                </p:cTn>
                              </p:par>
                            </p:childTnLst>
                          </p:cTn>
                        </p:par>
                        <p:par>
                          <p:cTn id="126" fill="hold">
                            <p:stCondLst>
                              <p:cond delay="14500"/>
                            </p:stCondLst>
                            <p:childTnLst>
                              <p:par>
                                <p:cTn id="127" presetID="10" presetClass="entr" presetSubtype="0" fill="hold" grpId="0" nodeType="afterEffect">
                                  <p:stCondLst>
                                    <p:cond delay="0"/>
                                  </p:stCondLst>
                                  <p:childTnLst>
                                    <p:set>
                                      <p:cBhvr>
                                        <p:cTn id="128" dur="1" fill="hold">
                                          <p:stCondLst>
                                            <p:cond delay="0"/>
                                          </p:stCondLst>
                                        </p:cTn>
                                        <p:tgtEl>
                                          <p:spTgt spid="193"/>
                                        </p:tgtEl>
                                        <p:attrNameLst>
                                          <p:attrName>style.visibility</p:attrName>
                                        </p:attrNameLst>
                                      </p:cBhvr>
                                      <p:to>
                                        <p:strVal val="visible"/>
                                      </p:to>
                                    </p:set>
                                    <p:animEffect transition="in" filter="fade">
                                      <p:cBhvr>
                                        <p:cTn id="129" dur="125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p:bldP spid="143" grpId="0"/>
      <p:bldP spid="150" grpId="0"/>
      <p:bldP spid="157" grpId="0"/>
      <p:bldP spid="164" grpId="0"/>
      <p:bldP spid="165" grpId="0" animBg="1"/>
      <p:bldP spid="166" grpId="0" animBg="1"/>
      <p:bldP spid="167" grpId="0" animBg="1"/>
      <p:bldP spid="168" grpId="0" animBg="1"/>
      <p:bldP spid="192" grpId="0"/>
      <p:bldP spid="1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31</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KSO_Shape"/>
          <p:cNvSpPr/>
          <p:nvPr/>
        </p:nvSpPr>
        <p:spPr bwMode="auto">
          <a:xfrm>
            <a:off x="2199673" y="233616"/>
            <a:ext cx="288032" cy="24482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4" name="Rectangle 2"/>
          <p:cNvSpPr/>
          <p:nvPr/>
        </p:nvSpPr>
        <p:spPr>
          <a:xfrm>
            <a:off x="0" y="1268760"/>
            <a:ext cx="10967459" cy="2332788"/>
          </a:xfrm>
          <a:prstGeom prst="rect">
            <a:avLst/>
          </a:prstGeom>
          <a:solidFill>
            <a:schemeClr val="tx1">
              <a:lumMod val="95000"/>
              <a:lumOff val="5000"/>
              <a:alpha val="509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5" name="Rectangle 2"/>
          <p:cNvSpPr/>
          <p:nvPr/>
        </p:nvSpPr>
        <p:spPr>
          <a:xfrm>
            <a:off x="6097587" y="1268760"/>
            <a:ext cx="4883150" cy="2332788"/>
          </a:xfrm>
          <a:prstGeom prst="rect">
            <a:avLst/>
          </a:prstGeom>
          <a:blipFill>
            <a:blip r:embed="rId3"/>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 name="矩形 15"/>
          <p:cNvSpPr/>
          <p:nvPr/>
        </p:nvSpPr>
        <p:spPr>
          <a:xfrm>
            <a:off x="4362391" y="1733352"/>
            <a:ext cx="1373948" cy="430879"/>
          </a:xfrm>
          <a:prstGeom prst="rect">
            <a:avLst/>
          </a:prstGeom>
        </p:spPr>
        <p:txBody>
          <a:bodyPr wrap="none" lIns="91431" tIns="45716" rIns="91431" bIns="45716">
            <a:spAutoFit/>
          </a:bodyPr>
          <a:lstStyle/>
          <a:p>
            <a:pPr algn="r"/>
            <a:r>
              <a:rPr lang="en-US" altLang="zh-CN" sz="22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p>
        </p:txBody>
      </p:sp>
      <p:sp>
        <p:nvSpPr>
          <p:cNvPr id="17" name="矩形 47"/>
          <p:cNvSpPr>
            <a:spLocks noChangeArrowheads="1"/>
          </p:cNvSpPr>
          <p:nvPr/>
        </p:nvSpPr>
        <p:spPr bwMode="auto">
          <a:xfrm>
            <a:off x="1345059" y="2165400"/>
            <a:ext cx="4359786"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5" name="TextBox 34"/>
          <p:cNvSpPr txBox="1"/>
          <p:nvPr/>
        </p:nvSpPr>
        <p:spPr>
          <a:xfrm>
            <a:off x="1440780" y="4364013"/>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6" name="组合 35"/>
          <p:cNvGrpSpPr/>
          <p:nvPr/>
        </p:nvGrpSpPr>
        <p:grpSpPr>
          <a:xfrm>
            <a:off x="876664" y="3861048"/>
            <a:ext cx="1692531" cy="723403"/>
            <a:chOff x="5557184" y="1268760"/>
            <a:chExt cx="1692531" cy="723403"/>
          </a:xfrm>
        </p:grpSpPr>
        <p:sp>
          <p:nvSpPr>
            <p:cNvPr id="37"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41"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4" name="TextBox 43"/>
          <p:cNvSpPr txBox="1"/>
          <p:nvPr/>
        </p:nvSpPr>
        <p:spPr>
          <a:xfrm>
            <a:off x="1440780" y="5588149"/>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5" name="组合 44"/>
          <p:cNvGrpSpPr/>
          <p:nvPr/>
        </p:nvGrpSpPr>
        <p:grpSpPr>
          <a:xfrm>
            <a:off x="876664" y="5085184"/>
            <a:ext cx="1692531" cy="723403"/>
            <a:chOff x="5557184" y="1268760"/>
            <a:chExt cx="1692531" cy="723403"/>
          </a:xfrm>
        </p:grpSpPr>
        <p:sp>
          <p:nvSpPr>
            <p:cNvPr id="46"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443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50"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 </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3" name="TextBox 52"/>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1+#ppt_w/2"/>
                                          </p:val>
                                        </p:tav>
                                        <p:tav tm="100000">
                                          <p:val>
                                            <p:strVal val="#ppt_x"/>
                                          </p:val>
                                        </p:tav>
                                      </p:tavLst>
                                    </p:anim>
                                    <p:anim calcmode="lin" valueType="num">
                                      <p:cBhvr additive="base">
                                        <p:cTn id="34" dur="500" fill="hold"/>
                                        <p:tgtEl>
                                          <p:spTgt spid="35"/>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1000"/>
                                        <p:tgtEl>
                                          <p:spTgt spid="45"/>
                                        </p:tgtEl>
                                      </p:cBhvr>
                                    </p:animEffect>
                                    <p:anim calcmode="lin" valueType="num">
                                      <p:cBhvr>
                                        <p:cTn id="39" dur="1000" fill="hold"/>
                                        <p:tgtEl>
                                          <p:spTgt spid="45"/>
                                        </p:tgtEl>
                                        <p:attrNameLst>
                                          <p:attrName>ppt_x</p:attrName>
                                        </p:attrNameLst>
                                      </p:cBhvr>
                                      <p:tavLst>
                                        <p:tav tm="0">
                                          <p:val>
                                            <p:strVal val="#ppt_x"/>
                                          </p:val>
                                        </p:tav>
                                        <p:tav tm="100000">
                                          <p:val>
                                            <p:strVal val="#ppt_x"/>
                                          </p:val>
                                        </p:tav>
                                      </p:tavLst>
                                    </p:anim>
                                    <p:anim calcmode="lin" valueType="num">
                                      <p:cBhvr>
                                        <p:cTn id="40" dur="1000" fill="hold"/>
                                        <p:tgtEl>
                                          <p:spTgt spid="4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500" fill="hold"/>
                                        <p:tgtEl>
                                          <p:spTgt spid="44"/>
                                        </p:tgtEl>
                                        <p:attrNameLst>
                                          <p:attrName>ppt_x</p:attrName>
                                        </p:attrNameLst>
                                      </p:cBhvr>
                                      <p:tavLst>
                                        <p:tav tm="0">
                                          <p:val>
                                            <p:strVal val="1+#ppt_w/2"/>
                                          </p:val>
                                        </p:tav>
                                        <p:tav tm="100000">
                                          <p:val>
                                            <p:strVal val="#ppt_x"/>
                                          </p:val>
                                        </p:tav>
                                      </p:tavLst>
                                    </p:anim>
                                    <p:anim calcmode="lin" valueType="num">
                                      <p:cBhvr additive="base">
                                        <p:cTn id="45" dur="500" fill="hold"/>
                                        <p:tgtEl>
                                          <p:spTgt spid="44"/>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35" grpId="0"/>
      <p:bldP spid="44" grpId="0"/>
      <p:bldP spid="5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5"/>
          <p:cNvSpPr/>
          <p:nvPr/>
        </p:nvSpPr>
        <p:spPr bwMode="auto">
          <a:xfrm>
            <a:off x="6107510" y="0"/>
            <a:ext cx="6084490" cy="68580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80" name="矩形 79"/>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矩形 89"/>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矩形 109"/>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32</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0" name="矩形 129"/>
          <p:cNvSpPr/>
          <p:nvPr/>
        </p:nvSpPr>
        <p:spPr>
          <a:xfrm>
            <a:off x="0" y="175925"/>
            <a:ext cx="1586737" cy="364770"/>
          </a:xfrm>
          <a:prstGeom prst="rect">
            <a:avLst/>
          </a:prstGeom>
          <a:solidFill>
            <a:srgbClr val="5E779E"/>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2" name="椭圆 131"/>
          <p:cNvSpPr/>
          <p:nvPr/>
        </p:nvSpPr>
        <p:spPr>
          <a:xfrm>
            <a:off x="1345059"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 name="文本框 123"/>
          <p:cNvSpPr txBox="1"/>
          <p:nvPr/>
        </p:nvSpPr>
        <p:spPr>
          <a:xfrm>
            <a:off x="120923" y="171363"/>
            <a:ext cx="1224136"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89" name="Freeform 19"/>
          <p:cNvSpPr/>
          <p:nvPr/>
        </p:nvSpPr>
        <p:spPr bwMode="auto">
          <a:xfrm>
            <a:off x="1991951" y="37910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90" name="组合 189"/>
          <p:cNvGrpSpPr/>
          <p:nvPr/>
        </p:nvGrpSpPr>
        <p:grpSpPr>
          <a:xfrm>
            <a:off x="1804534" y="3415873"/>
            <a:ext cx="2126778" cy="1808072"/>
            <a:chOff x="8933326" y="3703905"/>
            <a:chExt cx="2126778" cy="1808072"/>
          </a:xfrm>
        </p:grpSpPr>
        <p:sp>
          <p:nvSpPr>
            <p:cNvPr id="191" name="椭圆 190"/>
            <p:cNvSpPr>
              <a:spLocks noChangeAspect="1"/>
            </p:cNvSpPr>
            <p:nvPr/>
          </p:nvSpPr>
          <p:spPr>
            <a:xfrm>
              <a:off x="8933326"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17"/>
            <p:cNvSpPr/>
            <p:nvPr/>
          </p:nvSpPr>
          <p:spPr bwMode="auto">
            <a:xfrm>
              <a:off x="9996714"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5E779E">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93" name="Freeform 18"/>
            <p:cNvSpPr/>
            <p:nvPr/>
          </p:nvSpPr>
          <p:spPr bwMode="auto">
            <a:xfrm>
              <a:off x="912074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20"/>
            <p:cNvSpPr/>
            <p:nvPr/>
          </p:nvSpPr>
          <p:spPr bwMode="auto">
            <a:xfrm>
              <a:off x="9120743"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95" name="文本框 9"/>
          <p:cNvSpPr txBox="1"/>
          <p:nvPr/>
        </p:nvSpPr>
        <p:spPr>
          <a:xfrm>
            <a:off x="1834307" y="2420888"/>
            <a:ext cx="2103040" cy="438582"/>
          </a:xfrm>
          <a:prstGeom prst="rect">
            <a:avLst/>
          </a:prstGeom>
          <a:noFill/>
        </p:spPr>
        <p:txBody>
          <a:bodyPr wrap="square" lIns="68580" tIns="34290" rIns="68580" bIns="34290" rtlCol="0">
            <a:spAutoFit/>
          </a:bodyPr>
          <a:lstStyle/>
          <a:p>
            <a:pPr marL="0" lvl="1" algn="ctr"/>
            <a:r>
              <a:rPr lang="en-US" altLang="zh-CN" sz="2400"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4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6" name="KSO_Shape"/>
          <p:cNvSpPr/>
          <p:nvPr/>
        </p:nvSpPr>
        <p:spPr bwMode="auto">
          <a:xfrm>
            <a:off x="2570991" y="3274987"/>
            <a:ext cx="574268" cy="551297"/>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5E779E"/>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97" name="矩形 196"/>
          <p:cNvSpPr/>
          <p:nvPr/>
        </p:nvSpPr>
        <p:spPr>
          <a:xfrm>
            <a:off x="7244872" y="692696"/>
            <a:ext cx="126221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8" name="矩形 47"/>
          <p:cNvSpPr>
            <a:spLocks noChangeArrowheads="1"/>
          </p:cNvSpPr>
          <p:nvPr/>
        </p:nvSpPr>
        <p:spPr bwMode="auto">
          <a:xfrm>
            <a:off x="7244185" y="99393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99" name="组合 198"/>
          <p:cNvGrpSpPr/>
          <p:nvPr/>
        </p:nvGrpSpPr>
        <p:grpSpPr>
          <a:xfrm>
            <a:off x="5560292" y="1700808"/>
            <a:ext cx="1506637" cy="723403"/>
            <a:chOff x="5560292" y="1700808"/>
            <a:chExt cx="1506637" cy="723403"/>
          </a:xfrm>
        </p:grpSpPr>
        <p:sp>
          <p:nvSpPr>
            <p:cNvPr id="200" name="Freeform 20"/>
            <p:cNvSpPr/>
            <p:nvPr/>
          </p:nvSpPr>
          <p:spPr bwMode="auto">
            <a:xfrm>
              <a:off x="5560292" y="1943051"/>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23"/>
            <p:cNvSpPr/>
            <p:nvPr/>
          </p:nvSpPr>
          <p:spPr bwMode="auto">
            <a:xfrm>
              <a:off x="5858273" y="1709043"/>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190D"/>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26"/>
            <p:cNvSpPr/>
            <p:nvPr/>
          </p:nvSpPr>
          <p:spPr bwMode="auto">
            <a:xfrm>
              <a:off x="6107510" y="1752056"/>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27"/>
            <p:cNvSpPr/>
            <p:nvPr/>
          </p:nvSpPr>
          <p:spPr bwMode="auto">
            <a:xfrm>
              <a:off x="5858273" y="1700808"/>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04" name="Freeform 28"/>
            <p:cNvSpPr>
              <a:spLocks noEditPoints="1"/>
            </p:cNvSpPr>
            <p:nvPr/>
          </p:nvSpPr>
          <p:spPr bwMode="auto">
            <a:xfrm>
              <a:off x="5858273" y="1947889"/>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29"/>
            <p:cNvSpPr>
              <a:spLocks noEditPoints="1"/>
            </p:cNvSpPr>
            <p:nvPr/>
          </p:nvSpPr>
          <p:spPr bwMode="auto">
            <a:xfrm>
              <a:off x="5858273" y="1723826"/>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06" name="文本框 164"/>
          <p:cNvSpPr txBox="1"/>
          <p:nvPr/>
        </p:nvSpPr>
        <p:spPr>
          <a:xfrm>
            <a:off x="5956679" y="1743746"/>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02</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07" name="矩形 206"/>
          <p:cNvSpPr/>
          <p:nvPr/>
        </p:nvSpPr>
        <p:spPr>
          <a:xfrm>
            <a:off x="7283641" y="1628800"/>
            <a:ext cx="1256688"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08" name="矩形 47"/>
          <p:cNvSpPr>
            <a:spLocks noChangeArrowheads="1"/>
          </p:cNvSpPr>
          <p:nvPr/>
        </p:nvSpPr>
        <p:spPr bwMode="auto">
          <a:xfrm>
            <a:off x="7282954" y="1930041"/>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09" name="组合 208"/>
          <p:cNvGrpSpPr/>
          <p:nvPr/>
        </p:nvGrpSpPr>
        <p:grpSpPr>
          <a:xfrm>
            <a:off x="5560292" y="2636912"/>
            <a:ext cx="1506638" cy="723403"/>
            <a:chOff x="5560292" y="2636912"/>
            <a:chExt cx="1506638" cy="723403"/>
          </a:xfrm>
        </p:grpSpPr>
        <p:sp>
          <p:nvSpPr>
            <p:cNvPr id="210" name="Freeform 20"/>
            <p:cNvSpPr/>
            <p:nvPr/>
          </p:nvSpPr>
          <p:spPr bwMode="auto">
            <a:xfrm>
              <a:off x="5560292" y="2879155"/>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B0F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23"/>
            <p:cNvSpPr/>
            <p:nvPr/>
          </p:nvSpPr>
          <p:spPr bwMode="auto">
            <a:xfrm>
              <a:off x="5858273" y="2645147"/>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26"/>
            <p:cNvSpPr/>
            <p:nvPr/>
          </p:nvSpPr>
          <p:spPr bwMode="auto">
            <a:xfrm>
              <a:off x="6111326" y="2688160"/>
              <a:ext cx="95560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27"/>
            <p:cNvSpPr/>
            <p:nvPr/>
          </p:nvSpPr>
          <p:spPr bwMode="auto">
            <a:xfrm>
              <a:off x="5858273" y="2636912"/>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14" name="Freeform 28"/>
            <p:cNvSpPr>
              <a:spLocks noEditPoints="1"/>
            </p:cNvSpPr>
            <p:nvPr/>
          </p:nvSpPr>
          <p:spPr bwMode="auto">
            <a:xfrm>
              <a:off x="5858273" y="2883993"/>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29"/>
            <p:cNvSpPr>
              <a:spLocks noEditPoints="1"/>
            </p:cNvSpPr>
            <p:nvPr/>
          </p:nvSpPr>
          <p:spPr bwMode="auto">
            <a:xfrm>
              <a:off x="5858273" y="2659930"/>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16" name="文本框 164"/>
          <p:cNvSpPr txBox="1"/>
          <p:nvPr/>
        </p:nvSpPr>
        <p:spPr>
          <a:xfrm>
            <a:off x="5956679" y="2679850"/>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03</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17" name="矩形 216"/>
          <p:cNvSpPr/>
          <p:nvPr/>
        </p:nvSpPr>
        <p:spPr>
          <a:xfrm>
            <a:off x="7283641" y="2564904"/>
            <a:ext cx="133422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18" name="矩形 47"/>
          <p:cNvSpPr>
            <a:spLocks noChangeArrowheads="1"/>
          </p:cNvSpPr>
          <p:nvPr/>
        </p:nvSpPr>
        <p:spPr bwMode="auto">
          <a:xfrm>
            <a:off x="7282954" y="2866145"/>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19" name="组合 218"/>
          <p:cNvGrpSpPr/>
          <p:nvPr/>
        </p:nvGrpSpPr>
        <p:grpSpPr>
          <a:xfrm>
            <a:off x="5599061" y="3573016"/>
            <a:ext cx="1506638" cy="723403"/>
            <a:chOff x="5599061" y="3573016"/>
            <a:chExt cx="1506638" cy="723403"/>
          </a:xfrm>
        </p:grpSpPr>
        <p:sp>
          <p:nvSpPr>
            <p:cNvPr id="220" name="Freeform 20"/>
            <p:cNvSpPr/>
            <p:nvPr/>
          </p:nvSpPr>
          <p:spPr bwMode="auto">
            <a:xfrm>
              <a:off x="5599061" y="3815259"/>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70C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23"/>
            <p:cNvSpPr/>
            <p:nvPr/>
          </p:nvSpPr>
          <p:spPr bwMode="auto">
            <a:xfrm>
              <a:off x="5897042" y="3581251"/>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467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26"/>
            <p:cNvSpPr/>
            <p:nvPr/>
          </p:nvSpPr>
          <p:spPr bwMode="auto">
            <a:xfrm>
              <a:off x="6146279" y="3624264"/>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27"/>
            <p:cNvSpPr/>
            <p:nvPr/>
          </p:nvSpPr>
          <p:spPr bwMode="auto">
            <a:xfrm>
              <a:off x="5897042" y="3573016"/>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24" name="Freeform 28"/>
            <p:cNvSpPr>
              <a:spLocks noEditPoints="1"/>
            </p:cNvSpPr>
            <p:nvPr/>
          </p:nvSpPr>
          <p:spPr bwMode="auto">
            <a:xfrm>
              <a:off x="5897042" y="3820097"/>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29"/>
            <p:cNvSpPr>
              <a:spLocks noEditPoints="1"/>
            </p:cNvSpPr>
            <p:nvPr/>
          </p:nvSpPr>
          <p:spPr bwMode="auto">
            <a:xfrm>
              <a:off x="5897042" y="3596034"/>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26" name="文本框 164"/>
          <p:cNvSpPr txBox="1"/>
          <p:nvPr/>
        </p:nvSpPr>
        <p:spPr>
          <a:xfrm>
            <a:off x="5995448" y="3615954"/>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04</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27" name="矩形 226"/>
          <p:cNvSpPr/>
          <p:nvPr/>
        </p:nvSpPr>
        <p:spPr>
          <a:xfrm>
            <a:off x="7322410" y="3501008"/>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8" name="矩形 47"/>
          <p:cNvSpPr>
            <a:spLocks noChangeArrowheads="1"/>
          </p:cNvSpPr>
          <p:nvPr/>
        </p:nvSpPr>
        <p:spPr bwMode="auto">
          <a:xfrm>
            <a:off x="7321723" y="3802249"/>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29" name="组合 228"/>
          <p:cNvGrpSpPr/>
          <p:nvPr/>
        </p:nvGrpSpPr>
        <p:grpSpPr>
          <a:xfrm>
            <a:off x="5593531" y="4509120"/>
            <a:ext cx="1506637" cy="723403"/>
            <a:chOff x="5593531" y="4509120"/>
            <a:chExt cx="1506637" cy="723403"/>
          </a:xfrm>
        </p:grpSpPr>
        <p:sp>
          <p:nvSpPr>
            <p:cNvPr id="230" name="Freeform 20"/>
            <p:cNvSpPr/>
            <p:nvPr/>
          </p:nvSpPr>
          <p:spPr bwMode="auto">
            <a:xfrm>
              <a:off x="5593531" y="475136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5C058">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23"/>
            <p:cNvSpPr/>
            <p:nvPr/>
          </p:nvSpPr>
          <p:spPr bwMode="auto">
            <a:xfrm>
              <a:off x="5891512" y="451735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E49D0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26"/>
            <p:cNvSpPr/>
            <p:nvPr/>
          </p:nvSpPr>
          <p:spPr bwMode="auto">
            <a:xfrm>
              <a:off x="6139604" y="4560368"/>
              <a:ext cx="96056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27"/>
            <p:cNvSpPr/>
            <p:nvPr/>
          </p:nvSpPr>
          <p:spPr bwMode="auto">
            <a:xfrm>
              <a:off x="5891512" y="4509120"/>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34" name="Freeform 28"/>
            <p:cNvSpPr>
              <a:spLocks noEditPoints="1"/>
            </p:cNvSpPr>
            <p:nvPr/>
          </p:nvSpPr>
          <p:spPr bwMode="auto">
            <a:xfrm>
              <a:off x="5891512" y="4756201"/>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29"/>
            <p:cNvSpPr>
              <a:spLocks noEditPoints="1"/>
            </p:cNvSpPr>
            <p:nvPr/>
          </p:nvSpPr>
          <p:spPr bwMode="auto">
            <a:xfrm>
              <a:off x="5891512" y="4532138"/>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36" name="文本框 164"/>
          <p:cNvSpPr txBox="1"/>
          <p:nvPr/>
        </p:nvSpPr>
        <p:spPr>
          <a:xfrm>
            <a:off x="5989918" y="4552058"/>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05</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37" name="矩形 236"/>
          <p:cNvSpPr/>
          <p:nvPr/>
        </p:nvSpPr>
        <p:spPr>
          <a:xfrm>
            <a:off x="7316880" y="4437112"/>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8" name="矩形 47"/>
          <p:cNvSpPr>
            <a:spLocks noChangeArrowheads="1"/>
          </p:cNvSpPr>
          <p:nvPr/>
        </p:nvSpPr>
        <p:spPr bwMode="auto">
          <a:xfrm>
            <a:off x="7316193" y="4738353"/>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39" name="组合 238"/>
          <p:cNvGrpSpPr/>
          <p:nvPr/>
        </p:nvGrpSpPr>
        <p:grpSpPr>
          <a:xfrm>
            <a:off x="5593531" y="5445224"/>
            <a:ext cx="1506638" cy="723403"/>
            <a:chOff x="5593531" y="5445224"/>
            <a:chExt cx="1506638" cy="723403"/>
          </a:xfrm>
        </p:grpSpPr>
        <p:sp>
          <p:nvSpPr>
            <p:cNvPr id="240" name="Freeform 20"/>
            <p:cNvSpPr/>
            <p:nvPr/>
          </p:nvSpPr>
          <p:spPr bwMode="auto">
            <a:xfrm>
              <a:off x="5593531" y="568746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5E779E">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23"/>
            <p:cNvSpPr/>
            <p:nvPr/>
          </p:nvSpPr>
          <p:spPr bwMode="auto">
            <a:xfrm>
              <a:off x="5891512" y="545345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455773"/>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26"/>
            <p:cNvSpPr/>
            <p:nvPr/>
          </p:nvSpPr>
          <p:spPr bwMode="auto">
            <a:xfrm>
              <a:off x="6140749" y="5496472"/>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27"/>
            <p:cNvSpPr/>
            <p:nvPr/>
          </p:nvSpPr>
          <p:spPr bwMode="auto">
            <a:xfrm>
              <a:off x="5891512" y="544522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44" name="Freeform 28"/>
            <p:cNvSpPr>
              <a:spLocks noEditPoints="1"/>
            </p:cNvSpPr>
            <p:nvPr/>
          </p:nvSpPr>
          <p:spPr bwMode="auto">
            <a:xfrm>
              <a:off x="5891512" y="569230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29"/>
            <p:cNvSpPr>
              <a:spLocks noEditPoints="1"/>
            </p:cNvSpPr>
            <p:nvPr/>
          </p:nvSpPr>
          <p:spPr bwMode="auto">
            <a:xfrm>
              <a:off x="5891512" y="546824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46" name="文本框 164"/>
          <p:cNvSpPr txBox="1"/>
          <p:nvPr/>
        </p:nvSpPr>
        <p:spPr>
          <a:xfrm>
            <a:off x="5989918" y="548816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06</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7" name="矩形 246"/>
          <p:cNvSpPr/>
          <p:nvPr/>
        </p:nvSpPr>
        <p:spPr>
          <a:xfrm>
            <a:off x="7316880" y="5373216"/>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8" name="矩形 47"/>
          <p:cNvSpPr>
            <a:spLocks noChangeArrowheads="1"/>
          </p:cNvSpPr>
          <p:nvPr/>
        </p:nvSpPr>
        <p:spPr bwMode="auto">
          <a:xfrm>
            <a:off x="7316193" y="5674457"/>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49" name="组合 248"/>
          <p:cNvGrpSpPr/>
          <p:nvPr/>
        </p:nvGrpSpPr>
        <p:grpSpPr>
          <a:xfrm>
            <a:off x="5557184" y="764704"/>
            <a:ext cx="1506637" cy="723403"/>
            <a:chOff x="5557184" y="764704"/>
            <a:chExt cx="1506637" cy="723403"/>
          </a:xfrm>
        </p:grpSpPr>
        <p:sp>
          <p:nvSpPr>
            <p:cNvPr id="250" name="Freeform 20"/>
            <p:cNvSpPr/>
            <p:nvPr/>
          </p:nvSpPr>
          <p:spPr bwMode="auto">
            <a:xfrm>
              <a:off x="5557184" y="100694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23"/>
            <p:cNvSpPr/>
            <p:nvPr/>
          </p:nvSpPr>
          <p:spPr bwMode="auto">
            <a:xfrm>
              <a:off x="5855165" y="77293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59A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26"/>
            <p:cNvSpPr/>
            <p:nvPr/>
          </p:nvSpPr>
          <p:spPr bwMode="auto">
            <a:xfrm>
              <a:off x="6104402" y="815952"/>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27"/>
            <p:cNvSpPr/>
            <p:nvPr/>
          </p:nvSpPr>
          <p:spPr bwMode="auto">
            <a:xfrm>
              <a:off x="5855165" y="76470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54" name="Freeform 28"/>
            <p:cNvSpPr>
              <a:spLocks noEditPoints="1"/>
            </p:cNvSpPr>
            <p:nvPr/>
          </p:nvSpPr>
          <p:spPr bwMode="auto">
            <a:xfrm>
              <a:off x="5855165" y="101178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29"/>
            <p:cNvSpPr>
              <a:spLocks noEditPoints="1"/>
            </p:cNvSpPr>
            <p:nvPr/>
          </p:nvSpPr>
          <p:spPr bwMode="auto">
            <a:xfrm>
              <a:off x="5855165" y="78772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56" name="文本框 164"/>
          <p:cNvSpPr txBox="1"/>
          <p:nvPr/>
        </p:nvSpPr>
        <p:spPr>
          <a:xfrm>
            <a:off x="5953571" y="807642"/>
            <a:ext cx="882035" cy="646331"/>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01</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7" name="TextBox 25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anim calcmode="lin" valueType="num">
                                      <p:cBhvr>
                                        <p:cTn id="8" dur="1000" fill="hold"/>
                                        <p:tgtEl>
                                          <p:spTgt spid="190"/>
                                        </p:tgtEl>
                                        <p:attrNameLst>
                                          <p:attrName>ppt_x</p:attrName>
                                        </p:attrNameLst>
                                      </p:cBhvr>
                                      <p:tavLst>
                                        <p:tav tm="0">
                                          <p:val>
                                            <p:strVal val="#ppt_x"/>
                                          </p:val>
                                        </p:tav>
                                        <p:tav tm="100000">
                                          <p:val>
                                            <p:strVal val="#ppt_x"/>
                                          </p:val>
                                        </p:tav>
                                      </p:tavLst>
                                    </p:anim>
                                    <p:anim calcmode="lin" valueType="num">
                                      <p:cBhvr>
                                        <p:cTn id="9" dur="1000" fill="hold"/>
                                        <p:tgtEl>
                                          <p:spTgt spid="1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96"/>
                                        </p:tgtEl>
                                        <p:attrNameLst>
                                          <p:attrName>style.visibility</p:attrName>
                                        </p:attrNameLst>
                                      </p:cBhvr>
                                      <p:to>
                                        <p:strVal val="visible"/>
                                      </p:to>
                                    </p:set>
                                    <p:anim calcmode="lin" valueType="num">
                                      <p:cBhvr>
                                        <p:cTn id="13" dur="500" fill="hold"/>
                                        <p:tgtEl>
                                          <p:spTgt spid="196"/>
                                        </p:tgtEl>
                                        <p:attrNameLst>
                                          <p:attrName>ppt_w</p:attrName>
                                        </p:attrNameLst>
                                      </p:cBhvr>
                                      <p:tavLst>
                                        <p:tav tm="0">
                                          <p:val>
                                            <p:fltVal val="0"/>
                                          </p:val>
                                        </p:tav>
                                        <p:tav tm="100000">
                                          <p:val>
                                            <p:strVal val="#ppt_w"/>
                                          </p:val>
                                        </p:tav>
                                      </p:tavLst>
                                    </p:anim>
                                    <p:anim calcmode="lin" valueType="num">
                                      <p:cBhvr>
                                        <p:cTn id="14" dur="500" fill="hold"/>
                                        <p:tgtEl>
                                          <p:spTgt spid="196"/>
                                        </p:tgtEl>
                                        <p:attrNameLst>
                                          <p:attrName>ppt_h</p:attrName>
                                        </p:attrNameLst>
                                      </p:cBhvr>
                                      <p:tavLst>
                                        <p:tav tm="0">
                                          <p:val>
                                            <p:fltVal val="0"/>
                                          </p:val>
                                        </p:tav>
                                        <p:tav tm="100000">
                                          <p:val>
                                            <p:strVal val="#ppt_h"/>
                                          </p:val>
                                        </p:tav>
                                      </p:tavLst>
                                    </p:anim>
                                    <p:animEffect transition="in" filter="fade">
                                      <p:cBhvr>
                                        <p:cTn id="15" dur="500"/>
                                        <p:tgtEl>
                                          <p:spTgt spid="196"/>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95"/>
                                        </p:tgtEl>
                                        <p:attrNameLst>
                                          <p:attrName>style.visibility</p:attrName>
                                        </p:attrNameLst>
                                      </p:cBhvr>
                                      <p:to>
                                        <p:strVal val="visible"/>
                                      </p:to>
                                    </p:set>
                                    <p:animEffect transition="in" filter="fade">
                                      <p:cBhvr>
                                        <p:cTn id="19" dur="1000"/>
                                        <p:tgtEl>
                                          <p:spTgt spid="195"/>
                                        </p:tgtEl>
                                      </p:cBhvr>
                                    </p:animEffect>
                                    <p:anim calcmode="lin" valueType="num">
                                      <p:cBhvr>
                                        <p:cTn id="20" dur="1000" fill="hold"/>
                                        <p:tgtEl>
                                          <p:spTgt spid="195"/>
                                        </p:tgtEl>
                                        <p:attrNameLst>
                                          <p:attrName>ppt_x</p:attrName>
                                        </p:attrNameLst>
                                      </p:cBhvr>
                                      <p:tavLst>
                                        <p:tav tm="0">
                                          <p:val>
                                            <p:strVal val="#ppt_x"/>
                                          </p:val>
                                        </p:tav>
                                        <p:tav tm="100000">
                                          <p:val>
                                            <p:strVal val="#ppt_x"/>
                                          </p:val>
                                        </p:tav>
                                      </p:tavLst>
                                    </p:anim>
                                    <p:anim calcmode="lin" valueType="num">
                                      <p:cBhvr>
                                        <p:cTn id="21" dur="1000" fill="hold"/>
                                        <p:tgtEl>
                                          <p:spTgt spid="195"/>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49"/>
                                        </p:tgtEl>
                                        <p:attrNameLst>
                                          <p:attrName>style.visibility</p:attrName>
                                        </p:attrNameLst>
                                      </p:cBhvr>
                                      <p:to>
                                        <p:strVal val="visible"/>
                                      </p:to>
                                    </p:set>
                                    <p:animEffect transition="in" filter="fade">
                                      <p:cBhvr>
                                        <p:cTn id="25" dur="1000"/>
                                        <p:tgtEl>
                                          <p:spTgt spid="249"/>
                                        </p:tgtEl>
                                      </p:cBhvr>
                                    </p:animEffect>
                                    <p:anim calcmode="lin" valueType="num">
                                      <p:cBhvr>
                                        <p:cTn id="26" dur="1000" fill="hold"/>
                                        <p:tgtEl>
                                          <p:spTgt spid="249"/>
                                        </p:tgtEl>
                                        <p:attrNameLst>
                                          <p:attrName>ppt_x</p:attrName>
                                        </p:attrNameLst>
                                      </p:cBhvr>
                                      <p:tavLst>
                                        <p:tav tm="0">
                                          <p:val>
                                            <p:strVal val="#ppt_x"/>
                                          </p:val>
                                        </p:tav>
                                        <p:tav tm="100000">
                                          <p:val>
                                            <p:strVal val="#ppt_x"/>
                                          </p:val>
                                        </p:tav>
                                      </p:tavLst>
                                    </p:anim>
                                    <p:anim calcmode="lin" valueType="num">
                                      <p:cBhvr>
                                        <p:cTn id="27" dur="1000" fill="hold"/>
                                        <p:tgtEl>
                                          <p:spTgt spid="249"/>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56"/>
                                        </p:tgtEl>
                                        <p:attrNameLst>
                                          <p:attrName>style.visibility</p:attrName>
                                        </p:attrNameLst>
                                      </p:cBhvr>
                                      <p:to>
                                        <p:strVal val="visible"/>
                                      </p:to>
                                    </p:set>
                                    <p:anim calcmode="lin" valueType="num">
                                      <p:cBhvr>
                                        <p:cTn id="31" dur="500" fill="hold"/>
                                        <p:tgtEl>
                                          <p:spTgt spid="256"/>
                                        </p:tgtEl>
                                        <p:attrNameLst>
                                          <p:attrName>ppt_w</p:attrName>
                                        </p:attrNameLst>
                                      </p:cBhvr>
                                      <p:tavLst>
                                        <p:tav tm="0">
                                          <p:val>
                                            <p:fltVal val="0"/>
                                          </p:val>
                                        </p:tav>
                                        <p:tav tm="100000">
                                          <p:val>
                                            <p:strVal val="#ppt_w"/>
                                          </p:val>
                                        </p:tav>
                                      </p:tavLst>
                                    </p:anim>
                                    <p:anim calcmode="lin" valueType="num">
                                      <p:cBhvr>
                                        <p:cTn id="32" dur="500" fill="hold"/>
                                        <p:tgtEl>
                                          <p:spTgt spid="256"/>
                                        </p:tgtEl>
                                        <p:attrNameLst>
                                          <p:attrName>ppt_h</p:attrName>
                                        </p:attrNameLst>
                                      </p:cBhvr>
                                      <p:tavLst>
                                        <p:tav tm="0">
                                          <p:val>
                                            <p:fltVal val="0"/>
                                          </p:val>
                                        </p:tav>
                                        <p:tav tm="100000">
                                          <p:val>
                                            <p:strVal val="#ppt_h"/>
                                          </p:val>
                                        </p:tav>
                                      </p:tavLst>
                                    </p:anim>
                                    <p:animEffect transition="in" filter="fade">
                                      <p:cBhvr>
                                        <p:cTn id="33" dur="500"/>
                                        <p:tgtEl>
                                          <p:spTgt spid="256"/>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197"/>
                                        </p:tgtEl>
                                        <p:attrNameLst>
                                          <p:attrName>style.visibility</p:attrName>
                                        </p:attrNameLst>
                                      </p:cBhvr>
                                      <p:to>
                                        <p:strVal val="visible"/>
                                      </p:to>
                                    </p:set>
                                    <p:anim calcmode="lin" valueType="num">
                                      <p:cBhvr additive="base">
                                        <p:cTn id="37" dur="500" fill="hold"/>
                                        <p:tgtEl>
                                          <p:spTgt spid="197"/>
                                        </p:tgtEl>
                                        <p:attrNameLst>
                                          <p:attrName>ppt_x</p:attrName>
                                        </p:attrNameLst>
                                      </p:cBhvr>
                                      <p:tavLst>
                                        <p:tav tm="0">
                                          <p:val>
                                            <p:strVal val="1+#ppt_w/2"/>
                                          </p:val>
                                        </p:tav>
                                        <p:tav tm="100000">
                                          <p:val>
                                            <p:strVal val="#ppt_x"/>
                                          </p:val>
                                        </p:tav>
                                      </p:tavLst>
                                    </p:anim>
                                    <p:anim calcmode="lin" valueType="num">
                                      <p:cBhvr additive="base">
                                        <p:cTn id="38" dur="500" fill="hold"/>
                                        <p:tgtEl>
                                          <p:spTgt spid="197"/>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198"/>
                                        </p:tgtEl>
                                        <p:attrNameLst>
                                          <p:attrName>style.visibility</p:attrName>
                                        </p:attrNameLst>
                                      </p:cBhvr>
                                      <p:to>
                                        <p:strVal val="visible"/>
                                      </p:to>
                                    </p:set>
                                    <p:anim calcmode="lin" valueType="num">
                                      <p:cBhvr additive="base">
                                        <p:cTn id="42" dur="500" fill="hold"/>
                                        <p:tgtEl>
                                          <p:spTgt spid="198"/>
                                        </p:tgtEl>
                                        <p:attrNameLst>
                                          <p:attrName>ppt_x</p:attrName>
                                        </p:attrNameLst>
                                      </p:cBhvr>
                                      <p:tavLst>
                                        <p:tav tm="0">
                                          <p:val>
                                            <p:strVal val="1+#ppt_w/2"/>
                                          </p:val>
                                        </p:tav>
                                        <p:tav tm="100000">
                                          <p:val>
                                            <p:strVal val="#ppt_x"/>
                                          </p:val>
                                        </p:tav>
                                      </p:tavLst>
                                    </p:anim>
                                    <p:anim calcmode="lin" valueType="num">
                                      <p:cBhvr additive="base">
                                        <p:cTn id="43" dur="500" fill="hold"/>
                                        <p:tgtEl>
                                          <p:spTgt spid="198"/>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1000"/>
                                        <p:tgtEl>
                                          <p:spTgt spid="199"/>
                                        </p:tgtEl>
                                      </p:cBhvr>
                                    </p:animEffect>
                                    <p:anim calcmode="lin" valueType="num">
                                      <p:cBhvr>
                                        <p:cTn id="48" dur="1000" fill="hold"/>
                                        <p:tgtEl>
                                          <p:spTgt spid="199"/>
                                        </p:tgtEl>
                                        <p:attrNameLst>
                                          <p:attrName>ppt_x</p:attrName>
                                        </p:attrNameLst>
                                      </p:cBhvr>
                                      <p:tavLst>
                                        <p:tav tm="0">
                                          <p:val>
                                            <p:strVal val="#ppt_x"/>
                                          </p:val>
                                        </p:tav>
                                        <p:tav tm="100000">
                                          <p:val>
                                            <p:strVal val="#ppt_x"/>
                                          </p:val>
                                        </p:tav>
                                      </p:tavLst>
                                    </p:anim>
                                    <p:anim calcmode="lin" valueType="num">
                                      <p:cBhvr>
                                        <p:cTn id="49" dur="1000" fill="hold"/>
                                        <p:tgtEl>
                                          <p:spTgt spid="199"/>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06"/>
                                        </p:tgtEl>
                                        <p:attrNameLst>
                                          <p:attrName>style.visibility</p:attrName>
                                        </p:attrNameLst>
                                      </p:cBhvr>
                                      <p:to>
                                        <p:strVal val="visible"/>
                                      </p:to>
                                    </p:set>
                                    <p:anim calcmode="lin" valueType="num">
                                      <p:cBhvr>
                                        <p:cTn id="53" dur="500" fill="hold"/>
                                        <p:tgtEl>
                                          <p:spTgt spid="206"/>
                                        </p:tgtEl>
                                        <p:attrNameLst>
                                          <p:attrName>ppt_w</p:attrName>
                                        </p:attrNameLst>
                                      </p:cBhvr>
                                      <p:tavLst>
                                        <p:tav tm="0">
                                          <p:val>
                                            <p:fltVal val="0"/>
                                          </p:val>
                                        </p:tav>
                                        <p:tav tm="100000">
                                          <p:val>
                                            <p:strVal val="#ppt_w"/>
                                          </p:val>
                                        </p:tav>
                                      </p:tavLst>
                                    </p:anim>
                                    <p:anim calcmode="lin" valueType="num">
                                      <p:cBhvr>
                                        <p:cTn id="54" dur="500" fill="hold"/>
                                        <p:tgtEl>
                                          <p:spTgt spid="206"/>
                                        </p:tgtEl>
                                        <p:attrNameLst>
                                          <p:attrName>ppt_h</p:attrName>
                                        </p:attrNameLst>
                                      </p:cBhvr>
                                      <p:tavLst>
                                        <p:tav tm="0">
                                          <p:val>
                                            <p:fltVal val="0"/>
                                          </p:val>
                                        </p:tav>
                                        <p:tav tm="100000">
                                          <p:val>
                                            <p:strVal val="#ppt_h"/>
                                          </p:val>
                                        </p:tav>
                                      </p:tavLst>
                                    </p:anim>
                                    <p:animEffect transition="in" filter="fade">
                                      <p:cBhvr>
                                        <p:cTn id="55" dur="500"/>
                                        <p:tgtEl>
                                          <p:spTgt spid="206"/>
                                        </p:tgtEl>
                                      </p:cBhvr>
                                    </p:animEffect>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207"/>
                                        </p:tgtEl>
                                        <p:attrNameLst>
                                          <p:attrName>style.visibility</p:attrName>
                                        </p:attrNameLst>
                                      </p:cBhvr>
                                      <p:to>
                                        <p:strVal val="visible"/>
                                      </p:to>
                                    </p:set>
                                    <p:anim calcmode="lin" valueType="num">
                                      <p:cBhvr additive="base">
                                        <p:cTn id="59" dur="500" fill="hold"/>
                                        <p:tgtEl>
                                          <p:spTgt spid="207"/>
                                        </p:tgtEl>
                                        <p:attrNameLst>
                                          <p:attrName>ppt_x</p:attrName>
                                        </p:attrNameLst>
                                      </p:cBhvr>
                                      <p:tavLst>
                                        <p:tav tm="0">
                                          <p:val>
                                            <p:strVal val="1+#ppt_w/2"/>
                                          </p:val>
                                        </p:tav>
                                        <p:tav tm="100000">
                                          <p:val>
                                            <p:strVal val="#ppt_x"/>
                                          </p:val>
                                        </p:tav>
                                      </p:tavLst>
                                    </p:anim>
                                    <p:anim calcmode="lin" valueType="num">
                                      <p:cBhvr additive="base">
                                        <p:cTn id="60" dur="500" fill="hold"/>
                                        <p:tgtEl>
                                          <p:spTgt spid="207"/>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208"/>
                                        </p:tgtEl>
                                        <p:attrNameLst>
                                          <p:attrName>style.visibility</p:attrName>
                                        </p:attrNameLst>
                                      </p:cBhvr>
                                      <p:to>
                                        <p:strVal val="visible"/>
                                      </p:to>
                                    </p:set>
                                    <p:anim calcmode="lin" valueType="num">
                                      <p:cBhvr additive="base">
                                        <p:cTn id="64" dur="500" fill="hold"/>
                                        <p:tgtEl>
                                          <p:spTgt spid="208"/>
                                        </p:tgtEl>
                                        <p:attrNameLst>
                                          <p:attrName>ppt_x</p:attrName>
                                        </p:attrNameLst>
                                      </p:cBhvr>
                                      <p:tavLst>
                                        <p:tav tm="0">
                                          <p:val>
                                            <p:strVal val="1+#ppt_w/2"/>
                                          </p:val>
                                        </p:tav>
                                        <p:tav tm="100000">
                                          <p:val>
                                            <p:strVal val="#ppt_x"/>
                                          </p:val>
                                        </p:tav>
                                      </p:tavLst>
                                    </p:anim>
                                    <p:anim calcmode="lin" valueType="num">
                                      <p:cBhvr additive="base">
                                        <p:cTn id="65" dur="500" fill="hold"/>
                                        <p:tgtEl>
                                          <p:spTgt spid="208"/>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209"/>
                                        </p:tgtEl>
                                        <p:attrNameLst>
                                          <p:attrName>style.visibility</p:attrName>
                                        </p:attrNameLst>
                                      </p:cBhvr>
                                      <p:to>
                                        <p:strVal val="visible"/>
                                      </p:to>
                                    </p:set>
                                    <p:animEffect transition="in" filter="fade">
                                      <p:cBhvr>
                                        <p:cTn id="69" dur="1000"/>
                                        <p:tgtEl>
                                          <p:spTgt spid="209"/>
                                        </p:tgtEl>
                                      </p:cBhvr>
                                    </p:animEffect>
                                    <p:anim calcmode="lin" valueType="num">
                                      <p:cBhvr>
                                        <p:cTn id="70" dur="1000" fill="hold"/>
                                        <p:tgtEl>
                                          <p:spTgt spid="209"/>
                                        </p:tgtEl>
                                        <p:attrNameLst>
                                          <p:attrName>ppt_x</p:attrName>
                                        </p:attrNameLst>
                                      </p:cBhvr>
                                      <p:tavLst>
                                        <p:tav tm="0">
                                          <p:val>
                                            <p:strVal val="#ppt_x"/>
                                          </p:val>
                                        </p:tav>
                                        <p:tav tm="100000">
                                          <p:val>
                                            <p:strVal val="#ppt_x"/>
                                          </p:val>
                                        </p:tav>
                                      </p:tavLst>
                                    </p:anim>
                                    <p:anim calcmode="lin" valueType="num">
                                      <p:cBhvr>
                                        <p:cTn id="71" dur="1000" fill="hold"/>
                                        <p:tgtEl>
                                          <p:spTgt spid="209"/>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16"/>
                                        </p:tgtEl>
                                        <p:attrNameLst>
                                          <p:attrName>style.visibility</p:attrName>
                                        </p:attrNameLst>
                                      </p:cBhvr>
                                      <p:to>
                                        <p:strVal val="visible"/>
                                      </p:to>
                                    </p:set>
                                    <p:anim calcmode="lin" valueType="num">
                                      <p:cBhvr>
                                        <p:cTn id="75" dur="500" fill="hold"/>
                                        <p:tgtEl>
                                          <p:spTgt spid="216"/>
                                        </p:tgtEl>
                                        <p:attrNameLst>
                                          <p:attrName>ppt_w</p:attrName>
                                        </p:attrNameLst>
                                      </p:cBhvr>
                                      <p:tavLst>
                                        <p:tav tm="0">
                                          <p:val>
                                            <p:fltVal val="0"/>
                                          </p:val>
                                        </p:tav>
                                        <p:tav tm="100000">
                                          <p:val>
                                            <p:strVal val="#ppt_w"/>
                                          </p:val>
                                        </p:tav>
                                      </p:tavLst>
                                    </p:anim>
                                    <p:anim calcmode="lin" valueType="num">
                                      <p:cBhvr>
                                        <p:cTn id="76" dur="500" fill="hold"/>
                                        <p:tgtEl>
                                          <p:spTgt spid="216"/>
                                        </p:tgtEl>
                                        <p:attrNameLst>
                                          <p:attrName>ppt_h</p:attrName>
                                        </p:attrNameLst>
                                      </p:cBhvr>
                                      <p:tavLst>
                                        <p:tav tm="0">
                                          <p:val>
                                            <p:fltVal val="0"/>
                                          </p:val>
                                        </p:tav>
                                        <p:tav tm="100000">
                                          <p:val>
                                            <p:strVal val="#ppt_h"/>
                                          </p:val>
                                        </p:tav>
                                      </p:tavLst>
                                    </p:anim>
                                    <p:animEffect transition="in" filter="fade">
                                      <p:cBhvr>
                                        <p:cTn id="77" dur="500"/>
                                        <p:tgtEl>
                                          <p:spTgt spid="216"/>
                                        </p:tgtEl>
                                      </p:cBhvr>
                                    </p:animEffect>
                                  </p:childTnLst>
                                </p:cTn>
                              </p:par>
                            </p:childTnLst>
                          </p:cTn>
                        </p:par>
                        <p:par>
                          <p:cTn id="78" fill="hold">
                            <p:stCondLst>
                              <p:cond delay="9000"/>
                            </p:stCondLst>
                            <p:childTnLst>
                              <p:par>
                                <p:cTn id="79" presetID="2" presetClass="entr" presetSubtype="2" fill="hold" grpId="0" nodeType="afterEffect">
                                  <p:stCondLst>
                                    <p:cond delay="0"/>
                                  </p:stCondLst>
                                  <p:childTnLst>
                                    <p:set>
                                      <p:cBhvr>
                                        <p:cTn id="80" dur="1" fill="hold">
                                          <p:stCondLst>
                                            <p:cond delay="0"/>
                                          </p:stCondLst>
                                        </p:cTn>
                                        <p:tgtEl>
                                          <p:spTgt spid="217"/>
                                        </p:tgtEl>
                                        <p:attrNameLst>
                                          <p:attrName>style.visibility</p:attrName>
                                        </p:attrNameLst>
                                      </p:cBhvr>
                                      <p:to>
                                        <p:strVal val="visible"/>
                                      </p:to>
                                    </p:set>
                                    <p:anim calcmode="lin" valueType="num">
                                      <p:cBhvr additive="base">
                                        <p:cTn id="81" dur="500" fill="hold"/>
                                        <p:tgtEl>
                                          <p:spTgt spid="217"/>
                                        </p:tgtEl>
                                        <p:attrNameLst>
                                          <p:attrName>ppt_x</p:attrName>
                                        </p:attrNameLst>
                                      </p:cBhvr>
                                      <p:tavLst>
                                        <p:tav tm="0">
                                          <p:val>
                                            <p:strVal val="1+#ppt_w/2"/>
                                          </p:val>
                                        </p:tav>
                                        <p:tav tm="100000">
                                          <p:val>
                                            <p:strVal val="#ppt_x"/>
                                          </p:val>
                                        </p:tav>
                                      </p:tavLst>
                                    </p:anim>
                                    <p:anim calcmode="lin" valueType="num">
                                      <p:cBhvr additive="base">
                                        <p:cTn id="82" dur="500" fill="hold"/>
                                        <p:tgtEl>
                                          <p:spTgt spid="217"/>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2" fill="hold" grpId="0" nodeType="afterEffect">
                                  <p:stCondLst>
                                    <p:cond delay="0"/>
                                  </p:stCondLst>
                                  <p:childTnLst>
                                    <p:set>
                                      <p:cBhvr>
                                        <p:cTn id="85" dur="1" fill="hold">
                                          <p:stCondLst>
                                            <p:cond delay="0"/>
                                          </p:stCondLst>
                                        </p:cTn>
                                        <p:tgtEl>
                                          <p:spTgt spid="218"/>
                                        </p:tgtEl>
                                        <p:attrNameLst>
                                          <p:attrName>style.visibility</p:attrName>
                                        </p:attrNameLst>
                                      </p:cBhvr>
                                      <p:to>
                                        <p:strVal val="visible"/>
                                      </p:to>
                                    </p:set>
                                    <p:anim calcmode="lin" valueType="num">
                                      <p:cBhvr additive="base">
                                        <p:cTn id="86" dur="500" fill="hold"/>
                                        <p:tgtEl>
                                          <p:spTgt spid="218"/>
                                        </p:tgtEl>
                                        <p:attrNameLst>
                                          <p:attrName>ppt_x</p:attrName>
                                        </p:attrNameLst>
                                      </p:cBhvr>
                                      <p:tavLst>
                                        <p:tav tm="0">
                                          <p:val>
                                            <p:strVal val="1+#ppt_w/2"/>
                                          </p:val>
                                        </p:tav>
                                        <p:tav tm="100000">
                                          <p:val>
                                            <p:strVal val="#ppt_x"/>
                                          </p:val>
                                        </p:tav>
                                      </p:tavLst>
                                    </p:anim>
                                    <p:anim calcmode="lin" valueType="num">
                                      <p:cBhvr additive="base">
                                        <p:cTn id="87" dur="500" fill="hold"/>
                                        <p:tgtEl>
                                          <p:spTgt spid="218"/>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42" presetClass="entr" presetSubtype="0" fill="hold" nodeType="afterEffect">
                                  <p:stCondLst>
                                    <p:cond delay="0"/>
                                  </p:stCondLst>
                                  <p:childTnLst>
                                    <p:set>
                                      <p:cBhvr>
                                        <p:cTn id="90" dur="1" fill="hold">
                                          <p:stCondLst>
                                            <p:cond delay="0"/>
                                          </p:stCondLst>
                                        </p:cTn>
                                        <p:tgtEl>
                                          <p:spTgt spid="219"/>
                                        </p:tgtEl>
                                        <p:attrNameLst>
                                          <p:attrName>style.visibility</p:attrName>
                                        </p:attrNameLst>
                                      </p:cBhvr>
                                      <p:to>
                                        <p:strVal val="visible"/>
                                      </p:to>
                                    </p:set>
                                    <p:animEffect transition="in" filter="fade">
                                      <p:cBhvr>
                                        <p:cTn id="91" dur="1000"/>
                                        <p:tgtEl>
                                          <p:spTgt spid="219"/>
                                        </p:tgtEl>
                                      </p:cBhvr>
                                    </p:animEffect>
                                    <p:anim calcmode="lin" valueType="num">
                                      <p:cBhvr>
                                        <p:cTn id="92" dur="1000" fill="hold"/>
                                        <p:tgtEl>
                                          <p:spTgt spid="219"/>
                                        </p:tgtEl>
                                        <p:attrNameLst>
                                          <p:attrName>ppt_x</p:attrName>
                                        </p:attrNameLst>
                                      </p:cBhvr>
                                      <p:tavLst>
                                        <p:tav tm="0">
                                          <p:val>
                                            <p:strVal val="#ppt_x"/>
                                          </p:val>
                                        </p:tav>
                                        <p:tav tm="100000">
                                          <p:val>
                                            <p:strVal val="#ppt_x"/>
                                          </p:val>
                                        </p:tav>
                                      </p:tavLst>
                                    </p:anim>
                                    <p:anim calcmode="lin" valueType="num">
                                      <p:cBhvr>
                                        <p:cTn id="93" dur="1000" fill="hold"/>
                                        <p:tgtEl>
                                          <p:spTgt spid="219"/>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226"/>
                                        </p:tgtEl>
                                        <p:attrNameLst>
                                          <p:attrName>style.visibility</p:attrName>
                                        </p:attrNameLst>
                                      </p:cBhvr>
                                      <p:to>
                                        <p:strVal val="visible"/>
                                      </p:to>
                                    </p:set>
                                    <p:anim calcmode="lin" valueType="num">
                                      <p:cBhvr>
                                        <p:cTn id="97" dur="500" fill="hold"/>
                                        <p:tgtEl>
                                          <p:spTgt spid="226"/>
                                        </p:tgtEl>
                                        <p:attrNameLst>
                                          <p:attrName>ppt_w</p:attrName>
                                        </p:attrNameLst>
                                      </p:cBhvr>
                                      <p:tavLst>
                                        <p:tav tm="0">
                                          <p:val>
                                            <p:fltVal val="0"/>
                                          </p:val>
                                        </p:tav>
                                        <p:tav tm="100000">
                                          <p:val>
                                            <p:strVal val="#ppt_w"/>
                                          </p:val>
                                        </p:tav>
                                      </p:tavLst>
                                    </p:anim>
                                    <p:anim calcmode="lin" valueType="num">
                                      <p:cBhvr>
                                        <p:cTn id="98" dur="500" fill="hold"/>
                                        <p:tgtEl>
                                          <p:spTgt spid="226"/>
                                        </p:tgtEl>
                                        <p:attrNameLst>
                                          <p:attrName>ppt_h</p:attrName>
                                        </p:attrNameLst>
                                      </p:cBhvr>
                                      <p:tavLst>
                                        <p:tav tm="0">
                                          <p:val>
                                            <p:fltVal val="0"/>
                                          </p:val>
                                        </p:tav>
                                        <p:tav tm="100000">
                                          <p:val>
                                            <p:strVal val="#ppt_h"/>
                                          </p:val>
                                        </p:tav>
                                      </p:tavLst>
                                    </p:anim>
                                    <p:animEffect transition="in" filter="fade">
                                      <p:cBhvr>
                                        <p:cTn id="99" dur="500"/>
                                        <p:tgtEl>
                                          <p:spTgt spid="226"/>
                                        </p:tgtEl>
                                      </p:cBhvr>
                                    </p:animEffect>
                                  </p:childTnLst>
                                </p:cTn>
                              </p:par>
                            </p:childTnLst>
                          </p:cTn>
                        </p:par>
                        <p:par>
                          <p:cTn id="100" fill="hold">
                            <p:stCondLst>
                              <p:cond delay="11500"/>
                            </p:stCondLst>
                            <p:childTnLst>
                              <p:par>
                                <p:cTn id="101" presetID="2" presetClass="entr" presetSubtype="2" fill="hold" grpId="0" nodeType="afterEffect">
                                  <p:stCondLst>
                                    <p:cond delay="0"/>
                                  </p:stCondLst>
                                  <p:childTnLst>
                                    <p:set>
                                      <p:cBhvr>
                                        <p:cTn id="102" dur="1" fill="hold">
                                          <p:stCondLst>
                                            <p:cond delay="0"/>
                                          </p:stCondLst>
                                        </p:cTn>
                                        <p:tgtEl>
                                          <p:spTgt spid="227"/>
                                        </p:tgtEl>
                                        <p:attrNameLst>
                                          <p:attrName>style.visibility</p:attrName>
                                        </p:attrNameLst>
                                      </p:cBhvr>
                                      <p:to>
                                        <p:strVal val="visible"/>
                                      </p:to>
                                    </p:set>
                                    <p:anim calcmode="lin" valueType="num">
                                      <p:cBhvr additive="base">
                                        <p:cTn id="103" dur="500" fill="hold"/>
                                        <p:tgtEl>
                                          <p:spTgt spid="227"/>
                                        </p:tgtEl>
                                        <p:attrNameLst>
                                          <p:attrName>ppt_x</p:attrName>
                                        </p:attrNameLst>
                                      </p:cBhvr>
                                      <p:tavLst>
                                        <p:tav tm="0">
                                          <p:val>
                                            <p:strVal val="1+#ppt_w/2"/>
                                          </p:val>
                                        </p:tav>
                                        <p:tav tm="100000">
                                          <p:val>
                                            <p:strVal val="#ppt_x"/>
                                          </p:val>
                                        </p:tav>
                                      </p:tavLst>
                                    </p:anim>
                                    <p:anim calcmode="lin" valueType="num">
                                      <p:cBhvr additive="base">
                                        <p:cTn id="104" dur="500" fill="hold"/>
                                        <p:tgtEl>
                                          <p:spTgt spid="227"/>
                                        </p:tgtEl>
                                        <p:attrNameLst>
                                          <p:attrName>ppt_y</p:attrName>
                                        </p:attrNameLst>
                                      </p:cBhvr>
                                      <p:tavLst>
                                        <p:tav tm="0">
                                          <p:val>
                                            <p:strVal val="#ppt_y"/>
                                          </p:val>
                                        </p:tav>
                                        <p:tav tm="100000">
                                          <p:val>
                                            <p:strVal val="#ppt_y"/>
                                          </p:val>
                                        </p:tav>
                                      </p:tavLst>
                                    </p:anim>
                                  </p:childTnLst>
                                </p:cTn>
                              </p:par>
                            </p:childTnLst>
                          </p:cTn>
                        </p:par>
                        <p:par>
                          <p:cTn id="105" fill="hold">
                            <p:stCondLst>
                              <p:cond delay="12000"/>
                            </p:stCondLst>
                            <p:childTnLst>
                              <p:par>
                                <p:cTn id="106" presetID="2" presetClass="entr" presetSubtype="2" fill="hold" grpId="0" nodeType="afterEffect">
                                  <p:stCondLst>
                                    <p:cond delay="0"/>
                                  </p:stCondLst>
                                  <p:childTnLst>
                                    <p:set>
                                      <p:cBhvr>
                                        <p:cTn id="107" dur="1" fill="hold">
                                          <p:stCondLst>
                                            <p:cond delay="0"/>
                                          </p:stCondLst>
                                        </p:cTn>
                                        <p:tgtEl>
                                          <p:spTgt spid="228"/>
                                        </p:tgtEl>
                                        <p:attrNameLst>
                                          <p:attrName>style.visibility</p:attrName>
                                        </p:attrNameLst>
                                      </p:cBhvr>
                                      <p:to>
                                        <p:strVal val="visible"/>
                                      </p:to>
                                    </p:set>
                                    <p:anim calcmode="lin" valueType="num">
                                      <p:cBhvr additive="base">
                                        <p:cTn id="108" dur="500" fill="hold"/>
                                        <p:tgtEl>
                                          <p:spTgt spid="228"/>
                                        </p:tgtEl>
                                        <p:attrNameLst>
                                          <p:attrName>ppt_x</p:attrName>
                                        </p:attrNameLst>
                                      </p:cBhvr>
                                      <p:tavLst>
                                        <p:tav tm="0">
                                          <p:val>
                                            <p:strVal val="1+#ppt_w/2"/>
                                          </p:val>
                                        </p:tav>
                                        <p:tav tm="100000">
                                          <p:val>
                                            <p:strVal val="#ppt_x"/>
                                          </p:val>
                                        </p:tav>
                                      </p:tavLst>
                                    </p:anim>
                                    <p:anim calcmode="lin" valueType="num">
                                      <p:cBhvr additive="base">
                                        <p:cTn id="109" dur="500" fill="hold"/>
                                        <p:tgtEl>
                                          <p:spTgt spid="228"/>
                                        </p:tgtEl>
                                        <p:attrNameLst>
                                          <p:attrName>ppt_y</p:attrName>
                                        </p:attrNameLst>
                                      </p:cBhvr>
                                      <p:tavLst>
                                        <p:tav tm="0">
                                          <p:val>
                                            <p:strVal val="#ppt_y"/>
                                          </p:val>
                                        </p:tav>
                                        <p:tav tm="100000">
                                          <p:val>
                                            <p:strVal val="#ppt_y"/>
                                          </p:val>
                                        </p:tav>
                                      </p:tavLst>
                                    </p:anim>
                                  </p:childTnLst>
                                </p:cTn>
                              </p:par>
                            </p:childTnLst>
                          </p:cTn>
                        </p:par>
                        <p:par>
                          <p:cTn id="110" fill="hold">
                            <p:stCondLst>
                              <p:cond delay="12500"/>
                            </p:stCondLst>
                            <p:childTnLst>
                              <p:par>
                                <p:cTn id="111" presetID="42" presetClass="entr" presetSubtype="0" fill="hold" nodeType="afterEffect">
                                  <p:stCondLst>
                                    <p:cond delay="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13500"/>
                            </p:stCondLst>
                            <p:childTnLst>
                              <p:par>
                                <p:cTn id="117" presetID="53" presetClass="entr" presetSubtype="16" fill="hold" grpId="0" nodeType="afterEffect">
                                  <p:stCondLst>
                                    <p:cond delay="0"/>
                                  </p:stCondLst>
                                  <p:childTnLst>
                                    <p:set>
                                      <p:cBhvr>
                                        <p:cTn id="118" dur="1" fill="hold">
                                          <p:stCondLst>
                                            <p:cond delay="0"/>
                                          </p:stCondLst>
                                        </p:cTn>
                                        <p:tgtEl>
                                          <p:spTgt spid="236"/>
                                        </p:tgtEl>
                                        <p:attrNameLst>
                                          <p:attrName>style.visibility</p:attrName>
                                        </p:attrNameLst>
                                      </p:cBhvr>
                                      <p:to>
                                        <p:strVal val="visible"/>
                                      </p:to>
                                    </p:set>
                                    <p:anim calcmode="lin" valueType="num">
                                      <p:cBhvr>
                                        <p:cTn id="119" dur="500" fill="hold"/>
                                        <p:tgtEl>
                                          <p:spTgt spid="236"/>
                                        </p:tgtEl>
                                        <p:attrNameLst>
                                          <p:attrName>ppt_w</p:attrName>
                                        </p:attrNameLst>
                                      </p:cBhvr>
                                      <p:tavLst>
                                        <p:tav tm="0">
                                          <p:val>
                                            <p:fltVal val="0"/>
                                          </p:val>
                                        </p:tav>
                                        <p:tav tm="100000">
                                          <p:val>
                                            <p:strVal val="#ppt_w"/>
                                          </p:val>
                                        </p:tav>
                                      </p:tavLst>
                                    </p:anim>
                                    <p:anim calcmode="lin" valueType="num">
                                      <p:cBhvr>
                                        <p:cTn id="120" dur="500" fill="hold"/>
                                        <p:tgtEl>
                                          <p:spTgt spid="236"/>
                                        </p:tgtEl>
                                        <p:attrNameLst>
                                          <p:attrName>ppt_h</p:attrName>
                                        </p:attrNameLst>
                                      </p:cBhvr>
                                      <p:tavLst>
                                        <p:tav tm="0">
                                          <p:val>
                                            <p:fltVal val="0"/>
                                          </p:val>
                                        </p:tav>
                                        <p:tav tm="100000">
                                          <p:val>
                                            <p:strVal val="#ppt_h"/>
                                          </p:val>
                                        </p:tav>
                                      </p:tavLst>
                                    </p:anim>
                                    <p:animEffect transition="in" filter="fade">
                                      <p:cBhvr>
                                        <p:cTn id="121" dur="500"/>
                                        <p:tgtEl>
                                          <p:spTgt spid="236"/>
                                        </p:tgtEl>
                                      </p:cBhvr>
                                    </p:animEffect>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237"/>
                                        </p:tgtEl>
                                        <p:attrNameLst>
                                          <p:attrName>style.visibility</p:attrName>
                                        </p:attrNameLst>
                                      </p:cBhvr>
                                      <p:to>
                                        <p:strVal val="visible"/>
                                      </p:to>
                                    </p:set>
                                    <p:anim calcmode="lin" valueType="num">
                                      <p:cBhvr additive="base">
                                        <p:cTn id="125" dur="500" fill="hold"/>
                                        <p:tgtEl>
                                          <p:spTgt spid="237"/>
                                        </p:tgtEl>
                                        <p:attrNameLst>
                                          <p:attrName>ppt_x</p:attrName>
                                        </p:attrNameLst>
                                      </p:cBhvr>
                                      <p:tavLst>
                                        <p:tav tm="0">
                                          <p:val>
                                            <p:strVal val="1+#ppt_w/2"/>
                                          </p:val>
                                        </p:tav>
                                        <p:tav tm="100000">
                                          <p:val>
                                            <p:strVal val="#ppt_x"/>
                                          </p:val>
                                        </p:tav>
                                      </p:tavLst>
                                    </p:anim>
                                    <p:anim calcmode="lin" valueType="num">
                                      <p:cBhvr additive="base">
                                        <p:cTn id="126" dur="500" fill="hold"/>
                                        <p:tgtEl>
                                          <p:spTgt spid="237"/>
                                        </p:tgtEl>
                                        <p:attrNameLst>
                                          <p:attrName>ppt_y</p:attrName>
                                        </p:attrNameLst>
                                      </p:cBhvr>
                                      <p:tavLst>
                                        <p:tav tm="0">
                                          <p:val>
                                            <p:strVal val="#ppt_y"/>
                                          </p:val>
                                        </p:tav>
                                        <p:tav tm="100000">
                                          <p:val>
                                            <p:strVal val="#ppt_y"/>
                                          </p:val>
                                        </p:tav>
                                      </p:tavLst>
                                    </p:anim>
                                  </p:childTnLst>
                                </p:cTn>
                              </p:par>
                            </p:childTnLst>
                          </p:cTn>
                        </p:par>
                        <p:par>
                          <p:cTn id="127" fill="hold">
                            <p:stCondLst>
                              <p:cond delay="14500"/>
                            </p:stCondLst>
                            <p:childTnLst>
                              <p:par>
                                <p:cTn id="128" presetID="2" presetClass="entr" presetSubtype="2" fill="hold" grpId="0" nodeType="afterEffect">
                                  <p:stCondLst>
                                    <p:cond delay="0"/>
                                  </p:stCondLst>
                                  <p:childTnLst>
                                    <p:set>
                                      <p:cBhvr>
                                        <p:cTn id="129" dur="1" fill="hold">
                                          <p:stCondLst>
                                            <p:cond delay="0"/>
                                          </p:stCondLst>
                                        </p:cTn>
                                        <p:tgtEl>
                                          <p:spTgt spid="238"/>
                                        </p:tgtEl>
                                        <p:attrNameLst>
                                          <p:attrName>style.visibility</p:attrName>
                                        </p:attrNameLst>
                                      </p:cBhvr>
                                      <p:to>
                                        <p:strVal val="visible"/>
                                      </p:to>
                                    </p:set>
                                    <p:anim calcmode="lin" valueType="num">
                                      <p:cBhvr additive="base">
                                        <p:cTn id="130" dur="500" fill="hold"/>
                                        <p:tgtEl>
                                          <p:spTgt spid="238"/>
                                        </p:tgtEl>
                                        <p:attrNameLst>
                                          <p:attrName>ppt_x</p:attrName>
                                        </p:attrNameLst>
                                      </p:cBhvr>
                                      <p:tavLst>
                                        <p:tav tm="0">
                                          <p:val>
                                            <p:strVal val="1+#ppt_w/2"/>
                                          </p:val>
                                        </p:tav>
                                        <p:tav tm="100000">
                                          <p:val>
                                            <p:strVal val="#ppt_x"/>
                                          </p:val>
                                        </p:tav>
                                      </p:tavLst>
                                    </p:anim>
                                    <p:anim calcmode="lin" valueType="num">
                                      <p:cBhvr additive="base">
                                        <p:cTn id="131" dur="500" fill="hold"/>
                                        <p:tgtEl>
                                          <p:spTgt spid="238"/>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42" presetClass="entr" presetSubtype="0" fill="hold" nodeType="afterEffect">
                                  <p:stCondLst>
                                    <p:cond delay="0"/>
                                  </p:stCondLst>
                                  <p:childTnLst>
                                    <p:set>
                                      <p:cBhvr>
                                        <p:cTn id="134" dur="1" fill="hold">
                                          <p:stCondLst>
                                            <p:cond delay="0"/>
                                          </p:stCondLst>
                                        </p:cTn>
                                        <p:tgtEl>
                                          <p:spTgt spid="239"/>
                                        </p:tgtEl>
                                        <p:attrNameLst>
                                          <p:attrName>style.visibility</p:attrName>
                                        </p:attrNameLst>
                                      </p:cBhvr>
                                      <p:to>
                                        <p:strVal val="visible"/>
                                      </p:to>
                                    </p:set>
                                    <p:animEffect transition="in" filter="fade">
                                      <p:cBhvr>
                                        <p:cTn id="135" dur="1000"/>
                                        <p:tgtEl>
                                          <p:spTgt spid="239"/>
                                        </p:tgtEl>
                                      </p:cBhvr>
                                    </p:animEffect>
                                    <p:anim calcmode="lin" valueType="num">
                                      <p:cBhvr>
                                        <p:cTn id="136" dur="1000" fill="hold"/>
                                        <p:tgtEl>
                                          <p:spTgt spid="239"/>
                                        </p:tgtEl>
                                        <p:attrNameLst>
                                          <p:attrName>ppt_x</p:attrName>
                                        </p:attrNameLst>
                                      </p:cBhvr>
                                      <p:tavLst>
                                        <p:tav tm="0">
                                          <p:val>
                                            <p:strVal val="#ppt_x"/>
                                          </p:val>
                                        </p:tav>
                                        <p:tav tm="100000">
                                          <p:val>
                                            <p:strVal val="#ppt_x"/>
                                          </p:val>
                                        </p:tav>
                                      </p:tavLst>
                                    </p:anim>
                                    <p:anim calcmode="lin" valueType="num">
                                      <p:cBhvr>
                                        <p:cTn id="137" dur="1000" fill="hold"/>
                                        <p:tgtEl>
                                          <p:spTgt spid="239"/>
                                        </p:tgtEl>
                                        <p:attrNameLst>
                                          <p:attrName>ppt_y</p:attrName>
                                        </p:attrNameLst>
                                      </p:cBhvr>
                                      <p:tavLst>
                                        <p:tav tm="0">
                                          <p:val>
                                            <p:strVal val="#ppt_y+.1"/>
                                          </p:val>
                                        </p:tav>
                                        <p:tav tm="100000">
                                          <p:val>
                                            <p:strVal val="#ppt_y"/>
                                          </p:val>
                                        </p:tav>
                                      </p:tavLst>
                                    </p:anim>
                                  </p:childTnLst>
                                </p:cTn>
                              </p:par>
                            </p:childTnLst>
                          </p:cTn>
                        </p:par>
                        <p:par>
                          <p:cTn id="138" fill="hold">
                            <p:stCondLst>
                              <p:cond delay="16000"/>
                            </p:stCondLst>
                            <p:childTnLst>
                              <p:par>
                                <p:cTn id="139" presetID="53" presetClass="entr" presetSubtype="16" fill="hold" grpId="0" nodeType="afterEffect">
                                  <p:stCondLst>
                                    <p:cond delay="0"/>
                                  </p:stCondLst>
                                  <p:childTnLst>
                                    <p:set>
                                      <p:cBhvr>
                                        <p:cTn id="140" dur="1" fill="hold">
                                          <p:stCondLst>
                                            <p:cond delay="0"/>
                                          </p:stCondLst>
                                        </p:cTn>
                                        <p:tgtEl>
                                          <p:spTgt spid="246"/>
                                        </p:tgtEl>
                                        <p:attrNameLst>
                                          <p:attrName>style.visibility</p:attrName>
                                        </p:attrNameLst>
                                      </p:cBhvr>
                                      <p:to>
                                        <p:strVal val="visible"/>
                                      </p:to>
                                    </p:set>
                                    <p:anim calcmode="lin" valueType="num">
                                      <p:cBhvr>
                                        <p:cTn id="141" dur="500" fill="hold"/>
                                        <p:tgtEl>
                                          <p:spTgt spid="246"/>
                                        </p:tgtEl>
                                        <p:attrNameLst>
                                          <p:attrName>ppt_w</p:attrName>
                                        </p:attrNameLst>
                                      </p:cBhvr>
                                      <p:tavLst>
                                        <p:tav tm="0">
                                          <p:val>
                                            <p:fltVal val="0"/>
                                          </p:val>
                                        </p:tav>
                                        <p:tav tm="100000">
                                          <p:val>
                                            <p:strVal val="#ppt_w"/>
                                          </p:val>
                                        </p:tav>
                                      </p:tavLst>
                                    </p:anim>
                                    <p:anim calcmode="lin" valueType="num">
                                      <p:cBhvr>
                                        <p:cTn id="142" dur="500" fill="hold"/>
                                        <p:tgtEl>
                                          <p:spTgt spid="246"/>
                                        </p:tgtEl>
                                        <p:attrNameLst>
                                          <p:attrName>ppt_h</p:attrName>
                                        </p:attrNameLst>
                                      </p:cBhvr>
                                      <p:tavLst>
                                        <p:tav tm="0">
                                          <p:val>
                                            <p:fltVal val="0"/>
                                          </p:val>
                                        </p:tav>
                                        <p:tav tm="100000">
                                          <p:val>
                                            <p:strVal val="#ppt_h"/>
                                          </p:val>
                                        </p:tav>
                                      </p:tavLst>
                                    </p:anim>
                                    <p:animEffect transition="in" filter="fade">
                                      <p:cBhvr>
                                        <p:cTn id="143" dur="500"/>
                                        <p:tgtEl>
                                          <p:spTgt spid="246"/>
                                        </p:tgtEl>
                                      </p:cBhvr>
                                    </p:animEffect>
                                  </p:childTnLst>
                                </p:cTn>
                              </p:par>
                            </p:childTnLst>
                          </p:cTn>
                        </p:par>
                        <p:par>
                          <p:cTn id="144" fill="hold">
                            <p:stCondLst>
                              <p:cond delay="16500"/>
                            </p:stCondLst>
                            <p:childTnLst>
                              <p:par>
                                <p:cTn id="145" presetID="2" presetClass="entr" presetSubtype="2" fill="hold" grpId="0" nodeType="afterEffect">
                                  <p:stCondLst>
                                    <p:cond delay="0"/>
                                  </p:stCondLst>
                                  <p:childTnLst>
                                    <p:set>
                                      <p:cBhvr>
                                        <p:cTn id="146" dur="1" fill="hold">
                                          <p:stCondLst>
                                            <p:cond delay="0"/>
                                          </p:stCondLst>
                                        </p:cTn>
                                        <p:tgtEl>
                                          <p:spTgt spid="247"/>
                                        </p:tgtEl>
                                        <p:attrNameLst>
                                          <p:attrName>style.visibility</p:attrName>
                                        </p:attrNameLst>
                                      </p:cBhvr>
                                      <p:to>
                                        <p:strVal val="visible"/>
                                      </p:to>
                                    </p:set>
                                    <p:anim calcmode="lin" valueType="num">
                                      <p:cBhvr additive="base">
                                        <p:cTn id="147" dur="500" fill="hold"/>
                                        <p:tgtEl>
                                          <p:spTgt spid="247"/>
                                        </p:tgtEl>
                                        <p:attrNameLst>
                                          <p:attrName>ppt_x</p:attrName>
                                        </p:attrNameLst>
                                      </p:cBhvr>
                                      <p:tavLst>
                                        <p:tav tm="0">
                                          <p:val>
                                            <p:strVal val="1+#ppt_w/2"/>
                                          </p:val>
                                        </p:tav>
                                        <p:tav tm="100000">
                                          <p:val>
                                            <p:strVal val="#ppt_x"/>
                                          </p:val>
                                        </p:tav>
                                      </p:tavLst>
                                    </p:anim>
                                    <p:anim calcmode="lin" valueType="num">
                                      <p:cBhvr additive="base">
                                        <p:cTn id="148" dur="500" fill="hold"/>
                                        <p:tgtEl>
                                          <p:spTgt spid="247"/>
                                        </p:tgtEl>
                                        <p:attrNameLst>
                                          <p:attrName>ppt_y</p:attrName>
                                        </p:attrNameLst>
                                      </p:cBhvr>
                                      <p:tavLst>
                                        <p:tav tm="0">
                                          <p:val>
                                            <p:strVal val="#ppt_y"/>
                                          </p:val>
                                        </p:tav>
                                        <p:tav tm="100000">
                                          <p:val>
                                            <p:strVal val="#ppt_y"/>
                                          </p:val>
                                        </p:tav>
                                      </p:tavLst>
                                    </p:anim>
                                  </p:childTnLst>
                                </p:cTn>
                              </p:par>
                            </p:childTnLst>
                          </p:cTn>
                        </p:par>
                        <p:par>
                          <p:cTn id="149" fill="hold">
                            <p:stCondLst>
                              <p:cond delay="17000"/>
                            </p:stCondLst>
                            <p:childTnLst>
                              <p:par>
                                <p:cTn id="150" presetID="2" presetClass="entr" presetSubtype="2" fill="hold" grpId="0" nodeType="afterEffect">
                                  <p:stCondLst>
                                    <p:cond delay="0"/>
                                  </p:stCondLst>
                                  <p:childTnLst>
                                    <p:set>
                                      <p:cBhvr>
                                        <p:cTn id="151" dur="1" fill="hold">
                                          <p:stCondLst>
                                            <p:cond delay="0"/>
                                          </p:stCondLst>
                                        </p:cTn>
                                        <p:tgtEl>
                                          <p:spTgt spid="248"/>
                                        </p:tgtEl>
                                        <p:attrNameLst>
                                          <p:attrName>style.visibility</p:attrName>
                                        </p:attrNameLst>
                                      </p:cBhvr>
                                      <p:to>
                                        <p:strVal val="visible"/>
                                      </p:to>
                                    </p:set>
                                    <p:anim calcmode="lin" valueType="num">
                                      <p:cBhvr additive="base">
                                        <p:cTn id="152" dur="500" fill="hold"/>
                                        <p:tgtEl>
                                          <p:spTgt spid="248"/>
                                        </p:tgtEl>
                                        <p:attrNameLst>
                                          <p:attrName>ppt_x</p:attrName>
                                        </p:attrNameLst>
                                      </p:cBhvr>
                                      <p:tavLst>
                                        <p:tav tm="0">
                                          <p:val>
                                            <p:strVal val="1+#ppt_w/2"/>
                                          </p:val>
                                        </p:tav>
                                        <p:tav tm="100000">
                                          <p:val>
                                            <p:strVal val="#ppt_x"/>
                                          </p:val>
                                        </p:tav>
                                      </p:tavLst>
                                    </p:anim>
                                    <p:anim calcmode="lin" valueType="num">
                                      <p:cBhvr additive="base">
                                        <p:cTn id="153" dur="500" fill="hold"/>
                                        <p:tgtEl>
                                          <p:spTgt spid="248"/>
                                        </p:tgtEl>
                                        <p:attrNameLst>
                                          <p:attrName>ppt_y</p:attrName>
                                        </p:attrNameLst>
                                      </p:cBhvr>
                                      <p:tavLst>
                                        <p:tav tm="0">
                                          <p:val>
                                            <p:strVal val="#ppt_y"/>
                                          </p:val>
                                        </p:tav>
                                        <p:tav tm="100000">
                                          <p:val>
                                            <p:strVal val="#ppt_y"/>
                                          </p:val>
                                        </p:tav>
                                      </p:tavLst>
                                    </p:anim>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257"/>
                                        </p:tgtEl>
                                        <p:attrNameLst>
                                          <p:attrName>style.visibility</p:attrName>
                                        </p:attrNameLst>
                                      </p:cBhvr>
                                      <p:to>
                                        <p:strVal val="visible"/>
                                      </p:to>
                                    </p:set>
                                    <p:animEffect transition="in" filter="fade">
                                      <p:cBhvr>
                                        <p:cTn id="157" dur="125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P spid="196" grpId="0" animBg="1"/>
      <p:bldP spid="197" grpId="0"/>
      <p:bldP spid="198" grpId="0"/>
      <p:bldP spid="206" grpId="0"/>
      <p:bldP spid="207" grpId="0"/>
      <p:bldP spid="208" grpId="0"/>
      <p:bldP spid="216" grpId="0"/>
      <p:bldP spid="217" grpId="0"/>
      <p:bldP spid="218" grpId="0"/>
      <p:bldP spid="226" grpId="0"/>
      <p:bldP spid="227" grpId="0"/>
      <p:bldP spid="228" grpId="0"/>
      <p:bldP spid="236" grpId="0"/>
      <p:bldP spid="237" grpId="0"/>
      <p:bldP spid="238" grpId="0"/>
      <p:bldP spid="246" grpId="0"/>
      <p:bldP spid="247" grpId="0"/>
      <p:bldP spid="248" grpId="0"/>
      <p:bldP spid="256" grpId="0"/>
      <p:bldP spid="2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82718" y="1762033"/>
            <a:ext cx="5832648" cy="867687"/>
            <a:chOff x="2382718" y="1625209"/>
            <a:chExt cx="5832648" cy="867687"/>
          </a:xfrm>
        </p:grpSpPr>
        <p:sp>
          <p:nvSpPr>
            <p:cNvPr id="113" name="椭圆 112"/>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1" name="圆角矩形 120"/>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33</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8" name="组合 7"/>
          <p:cNvGrpSpPr/>
          <p:nvPr/>
        </p:nvGrpSpPr>
        <p:grpSpPr>
          <a:xfrm>
            <a:off x="2281163" y="1755277"/>
            <a:ext cx="2693843" cy="878044"/>
            <a:chOff x="2281163" y="1611261"/>
            <a:chExt cx="2693843" cy="878044"/>
          </a:xfrm>
        </p:grpSpPr>
        <p:sp>
          <p:nvSpPr>
            <p:cNvPr id="52" name="椭圆 51"/>
            <p:cNvSpPr/>
            <p:nvPr/>
          </p:nvSpPr>
          <p:spPr>
            <a:xfrm>
              <a:off x="2564288" y="2348880"/>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椭圆 52"/>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 name="圆角矩形 1"/>
            <p:cNvSpPr/>
            <p:nvPr/>
          </p:nvSpPr>
          <p:spPr>
            <a:xfrm>
              <a:off x="2295124" y="1621618"/>
              <a:ext cx="2679881" cy="8676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椭圆 54"/>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椭圆 55"/>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文本框 39"/>
            <p:cNvSpPr txBox="1"/>
            <p:nvPr/>
          </p:nvSpPr>
          <p:spPr>
            <a:xfrm>
              <a:off x="2371792" y="1811616"/>
              <a:ext cx="686410" cy="461665"/>
            </a:xfrm>
            <a:prstGeom prst="rect">
              <a:avLst/>
            </a:prstGeom>
            <a:noFill/>
          </p:spPr>
          <p:txBody>
            <a:bodyPr wrap="square" rtlCol="0">
              <a:spAutoFit/>
            </a:bodyPr>
            <a:lstStyle/>
            <a:p>
              <a:pPr algn="ctr"/>
              <a:r>
                <a:rPr lang="en-US" altLang="zh-CN" sz="24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4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3" name="文本框 51"/>
            <p:cNvSpPr txBox="1"/>
            <p:nvPr/>
          </p:nvSpPr>
          <p:spPr>
            <a:xfrm>
              <a:off x="3750870" y="1815207"/>
              <a:ext cx="944371"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 name="组合 12"/>
          <p:cNvGrpSpPr/>
          <p:nvPr/>
        </p:nvGrpSpPr>
        <p:grpSpPr>
          <a:xfrm>
            <a:off x="8441954" y="1744835"/>
            <a:ext cx="1645620" cy="883026"/>
            <a:chOff x="8441954" y="1600819"/>
            <a:chExt cx="1645620" cy="883026"/>
          </a:xfrm>
        </p:grpSpPr>
        <p:grpSp>
          <p:nvGrpSpPr>
            <p:cNvPr id="104" name="组合 103"/>
            <p:cNvGrpSpPr/>
            <p:nvPr/>
          </p:nvGrpSpPr>
          <p:grpSpPr>
            <a:xfrm>
              <a:off x="8441954" y="1884925"/>
              <a:ext cx="153895" cy="316672"/>
              <a:chOff x="5300663" y="2555875"/>
              <a:chExt cx="165100" cy="339726"/>
            </a:xfrm>
          </p:grpSpPr>
          <p:sp>
            <p:nvSpPr>
              <p:cNvPr id="105" name="Oval 19"/>
              <p:cNvSpPr>
                <a:spLocks noChangeArrowheads="1"/>
              </p:cNvSpPr>
              <p:nvPr/>
            </p:nvSpPr>
            <p:spPr bwMode="auto">
              <a:xfrm>
                <a:off x="5353051" y="2555875"/>
                <a:ext cx="63500" cy="60325"/>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06"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07" name="组合 106"/>
            <p:cNvGrpSpPr/>
            <p:nvPr/>
          </p:nvGrpSpPr>
          <p:grpSpPr>
            <a:xfrm>
              <a:off x="8595849" y="1600819"/>
              <a:ext cx="1382159" cy="883026"/>
              <a:chOff x="4223273" y="1207551"/>
              <a:chExt cx="1382159" cy="883026"/>
            </a:xfrm>
          </p:grpSpPr>
          <p:sp>
            <p:nvSpPr>
              <p:cNvPr id="108" name="文本框 30"/>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9" name="文本框 31"/>
              <p:cNvSpPr txBox="1"/>
              <p:nvPr/>
            </p:nvSpPr>
            <p:spPr>
              <a:xfrm>
                <a:off x="4223273" y="1504967"/>
                <a:ext cx="1382159"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p>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10"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92D05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2" name="组合 121"/>
          <p:cNvGrpSpPr/>
          <p:nvPr/>
        </p:nvGrpSpPr>
        <p:grpSpPr>
          <a:xfrm>
            <a:off x="2382718" y="2993361"/>
            <a:ext cx="5832648" cy="867687"/>
            <a:chOff x="2382718" y="1625209"/>
            <a:chExt cx="5832648" cy="867687"/>
          </a:xfrm>
        </p:grpSpPr>
        <p:sp>
          <p:nvSpPr>
            <p:cNvPr id="123" name="椭圆 122"/>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4" name="圆角矩形 123"/>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5" name="组合 124"/>
          <p:cNvGrpSpPr/>
          <p:nvPr/>
        </p:nvGrpSpPr>
        <p:grpSpPr>
          <a:xfrm>
            <a:off x="2281163" y="2979413"/>
            <a:ext cx="4248472" cy="878044"/>
            <a:chOff x="2281163" y="1611261"/>
            <a:chExt cx="4248472" cy="878044"/>
          </a:xfrm>
        </p:grpSpPr>
        <p:sp>
          <p:nvSpPr>
            <p:cNvPr id="126" name="椭圆 125"/>
            <p:cNvSpPr/>
            <p:nvPr/>
          </p:nvSpPr>
          <p:spPr>
            <a:xfrm>
              <a:off x="2564288" y="2399126"/>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7" name="椭圆 126"/>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8" name="圆角矩形 127"/>
            <p:cNvSpPr/>
            <p:nvPr/>
          </p:nvSpPr>
          <p:spPr>
            <a:xfrm>
              <a:off x="2295124" y="1621618"/>
              <a:ext cx="4234511" cy="867687"/>
            </a:xfrm>
            <a:prstGeom prst="roundRect">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9" name="椭圆 128"/>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0" name="椭圆 129"/>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1"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2" name="文本框 39"/>
            <p:cNvSpPr txBox="1"/>
            <p:nvPr/>
          </p:nvSpPr>
          <p:spPr>
            <a:xfrm>
              <a:off x="2371792" y="1811616"/>
              <a:ext cx="686410" cy="461665"/>
            </a:xfrm>
            <a:prstGeom prst="rect">
              <a:avLst/>
            </a:prstGeom>
            <a:noFill/>
          </p:spPr>
          <p:txBody>
            <a:bodyPr wrap="square" rtlCol="0">
              <a:spAutoFit/>
            </a:bodyPr>
            <a:lstStyle/>
            <a:p>
              <a:pPr algn="ctr"/>
              <a:r>
                <a:rPr lang="en-US" altLang="zh-CN" sz="2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4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3" name="文本框 51"/>
            <p:cNvSpPr txBox="1"/>
            <p:nvPr/>
          </p:nvSpPr>
          <p:spPr>
            <a:xfrm>
              <a:off x="3750870" y="1815207"/>
              <a:ext cx="944371"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70%</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34" name="组合 133"/>
          <p:cNvGrpSpPr/>
          <p:nvPr/>
        </p:nvGrpSpPr>
        <p:grpSpPr>
          <a:xfrm>
            <a:off x="8441954" y="2968971"/>
            <a:ext cx="1645620" cy="883026"/>
            <a:chOff x="8441954" y="1600819"/>
            <a:chExt cx="1645620" cy="883026"/>
          </a:xfrm>
        </p:grpSpPr>
        <p:grpSp>
          <p:nvGrpSpPr>
            <p:cNvPr id="135" name="组合 134"/>
            <p:cNvGrpSpPr/>
            <p:nvPr/>
          </p:nvGrpSpPr>
          <p:grpSpPr>
            <a:xfrm>
              <a:off x="8441954" y="1884925"/>
              <a:ext cx="153895" cy="316672"/>
              <a:chOff x="5300663" y="2555875"/>
              <a:chExt cx="165100" cy="339726"/>
            </a:xfrm>
          </p:grpSpPr>
          <p:sp>
            <p:nvSpPr>
              <p:cNvPr id="140" name="Oval 19"/>
              <p:cNvSpPr>
                <a:spLocks noChangeArrowheads="1"/>
              </p:cNvSpPr>
              <p:nvPr/>
            </p:nvSpPr>
            <p:spPr bwMode="auto">
              <a:xfrm>
                <a:off x="5353051" y="2555875"/>
                <a:ext cx="63500" cy="60325"/>
              </a:xfrm>
              <a:prstGeom prst="ellipse">
                <a:avLst/>
              </a:pr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4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F6D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36" name="组合 135"/>
            <p:cNvGrpSpPr/>
            <p:nvPr/>
          </p:nvGrpSpPr>
          <p:grpSpPr>
            <a:xfrm>
              <a:off x="8644265" y="1600819"/>
              <a:ext cx="1423282" cy="883026"/>
              <a:chOff x="4271689" y="1207551"/>
              <a:chExt cx="1423282" cy="883026"/>
            </a:xfrm>
          </p:grpSpPr>
          <p:sp>
            <p:nvSpPr>
              <p:cNvPr id="138" name="文本框 30"/>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9" name="文本框 31"/>
              <p:cNvSpPr txBox="1"/>
              <p:nvPr/>
            </p:nvSpPr>
            <p:spPr>
              <a:xfrm>
                <a:off x="4271689" y="1504967"/>
                <a:ext cx="1423282"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p>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37"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2" name="组合 141"/>
          <p:cNvGrpSpPr/>
          <p:nvPr/>
        </p:nvGrpSpPr>
        <p:grpSpPr>
          <a:xfrm>
            <a:off x="2382718" y="4217497"/>
            <a:ext cx="5832648" cy="867687"/>
            <a:chOff x="2382718" y="1625209"/>
            <a:chExt cx="5832648" cy="867687"/>
          </a:xfrm>
        </p:grpSpPr>
        <p:sp>
          <p:nvSpPr>
            <p:cNvPr id="143" name="椭圆 142"/>
            <p:cNvSpPr/>
            <p:nvPr/>
          </p:nvSpPr>
          <p:spPr>
            <a:xfrm>
              <a:off x="8054494" y="1642337"/>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4" name="圆角矩形 143"/>
            <p:cNvSpPr/>
            <p:nvPr/>
          </p:nvSpPr>
          <p:spPr>
            <a:xfrm>
              <a:off x="2382718" y="1625209"/>
              <a:ext cx="5832648" cy="867687"/>
            </a:xfrm>
            <a:prstGeom prst="roundRect">
              <a:avLst/>
            </a:prstGeom>
            <a:solidFill>
              <a:srgbClr val="EEEEEE"/>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5" name="组合 144"/>
          <p:cNvGrpSpPr/>
          <p:nvPr/>
        </p:nvGrpSpPr>
        <p:grpSpPr>
          <a:xfrm>
            <a:off x="2281163" y="4203549"/>
            <a:ext cx="4896544" cy="878044"/>
            <a:chOff x="2281163" y="1611261"/>
            <a:chExt cx="4896544" cy="878044"/>
          </a:xfrm>
        </p:grpSpPr>
        <p:sp>
          <p:nvSpPr>
            <p:cNvPr id="146" name="椭圆 145"/>
            <p:cNvSpPr/>
            <p:nvPr/>
          </p:nvSpPr>
          <p:spPr>
            <a:xfrm>
              <a:off x="2564288" y="2399126"/>
              <a:ext cx="1928241" cy="90179"/>
            </a:xfrm>
            <a:prstGeom prst="ellipse">
              <a:avLst/>
            </a:prstGeom>
            <a:solidFill>
              <a:srgbClr val="929292"/>
            </a:solidFill>
            <a:ln>
              <a:no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7" name="椭圆 146"/>
            <p:cNvSpPr/>
            <p:nvPr/>
          </p:nvSpPr>
          <p:spPr>
            <a:xfrm>
              <a:off x="4814134" y="1690539"/>
              <a:ext cx="160872" cy="724618"/>
            </a:xfrm>
            <a:prstGeom prst="ellipse">
              <a:avLst/>
            </a:prstGeom>
            <a:solidFill>
              <a:srgbClr val="929292"/>
            </a:solidFill>
            <a:ln>
              <a:noFill/>
            </a:ln>
            <a:effectLst>
              <a:outerShdw blurRad="889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8" name="圆角矩形 147"/>
            <p:cNvSpPr/>
            <p:nvPr/>
          </p:nvSpPr>
          <p:spPr>
            <a:xfrm>
              <a:off x="2295124" y="1621618"/>
              <a:ext cx="4882583" cy="867687"/>
            </a:xfrm>
            <a:prstGeom prst="roundRect">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9" name="椭圆 148"/>
            <p:cNvSpPr/>
            <p:nvPr/>
          </p:nvSpPr>
          <p:spPr>
            <a:xfrm rot="19100856">
              <a:off x="2915743" y="2088609"/>
              <a:ext cx="562506" cy="171417"/>
            </a:xfrm>
            <a:prstGeom prst="ellipse">
              <a:avLst/>
            </a:prstGeom>
            <a:solidFill>
              <a:srgbClr val="929292"/>
            </a:solidFill>
            <a:ln>
              <a:noFill/>
            </a:ln>
            <a:effectLst>
              <a:outerShdw blurRad="139700" dist="63500" dir="5400000" sx="101000" sy="101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0" name="椭圆 149"/>
            <p:cNvSpPr/>
            <p:nvPr/>
          </p:nvSpPr>
          <p:spPr>
            <a:xfrm>
              <a:off x="2284802" y="1672570"/>
              <a:ext cx="160872" cy="724618"/>
            </a:xfrm>
            <a:prstGeom prst="ellipse">
              <a:avLst/>
            </a:prstGeom>
            <a:solidFill>
              <a:srgbClr val="929292"/>
            </a:solidFill>
            <a:ln>
              <a:noFill/>
            </a:ln>
            <a:effectLst>
              <a:outerShdw blurRad="889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1" name="Freeform 18"/>
            <p:cNvSpPr/>
            <p:nvPr/>
          </p:nvSpPr>
          <p:spPr bwMode="auto">
            <a:xfrm>
              <a:off x="2281163" y="1611261"/>
              <a:ext cx="1236663" cy="878044"/>
            </a:xfrm>
            <a:custGeom>
              <a:avLst/>
              <a:gdLst>
                <a:gd name="T0" fmla="*/ 328 w 328"/>
                <a:gd name="T1" fmla="*/ 129 h 258"/>
                <a:gd name="T2" fmla="*/ 199 w 328"/>
                <a:gd name="T3" fmla="*/ 258 h 258"/>
                <a:gd name="T4" fmla="*/ 13 w 328"/>
                <a:gd name="T5" fmla="*/ 258 h 258"/>
                <a:gd name="T6" fmla="*/ 0 w 328"/>
                <a:gd name="T7" fmla="*/ 245 h 258"/>
                <a:gd name="T8" fmla="*/ 0 w 328"/>
                <a:gd name="T9" fmla="*/ 13 h 258"/>
                <a:gd name="T10" fmla="*/ 13 w 328"/>
                <a:gd name="T11" fmla="*/ 0 h 258"/>
                <a:gd name="T12" fmla="*/ 199 w 328"/>
                <a:gd name="T13" fmla="*/ 0 h 258"/>
                <a:gd name="T14" fmla="*/ 328 w 328"/>
                <a:gd name="T15" fmla="*/ 129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258">
                  <a:moveTo>
                    <a:pt x="328" y="129"/>
                  </a:moveTo>
                  <a:cubicBezTo>
                    <a:pt x="199" y="258"/>
                    <a:pt x="199" y="258"/>
                    <a:pt x="199" y="258"/>
                  </a:cubicBezTo>
                  <a:cubicBezTo>
                    <a:pt x="13" y="258"/>
                    <a:pt x="13" y="258"/>
                    <a:pt x="13" y="258"/>
                  </a:cubicBezTo>
                  <a:cubicBezTo>
                    <a:pt x="6" y="258"/>
                    <a:pt x="0" y="252"/>
                    <a:pt x="0" y="245"/>
                  </a:cubicBezTo>
                  <a:cubicBezTo>
                    <a:pt x="0" y="13"/>
                    <a:pt x="0" y="13"/>
                    <a:pt x="0" y="13"/>
                  </a:cubicBezTo>
                  <a:cubicBezTo>
                    <a:pt x="0" y="6"/>
                    <a:pt x="6" y="0"/>
                    <a:pt x="13" y="0"/>
                  </a:cubicBezTo>
                  <a:cubicBezTo>
                    <a:pt x="199" y="0"/>
                    <a:pt x="199" y="0"/>
                    <a:pt x="199" y="0"/>
                  </a:cubicBezTo>
                  <a:lnTo>
                    <a:pt x="328" y="129"/>
                  </a:lnTo>
                  <a:close/>
                </a:path>
              </a:pathLst>
            </a:custGeom>
            <a:gradFill flip="none" rotWithShape="1">
              <a:gsLst>
                <a:gs pos="45000">
                  <a:srgbClr val="EAEAEA"/>
                </a:gs>
                <a:gs pos="0">
                  <a:srgbClr val="FFFFFF">
                    <a:alpha val="89804"/>
                  </a:srgbClr>
                </a:gs>
                <a:gs pos="54000">
                  <a:srgbClr val="D9D9D9"/>
                </a:gs>
                <a:gs pos="100000">
                  <a:srgbClr val="D9D9D9"/>
                </a:gs>
              </a:gsLst>
              <a:lin ang="5400000" scaled="1"/>
              <a:tileRect/>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2" name="文本框 39"/>
            <p:cNvSpPr txBox="1"/>
            <p:nvPr/>
          </p:nvSpPr>
          <p:spPr>
            <a:xfrm>
              <a:off x="2371792" y="1811616"/>
              <a:ext cx="686410" cy="461665"/>
            </a:xfrm>
            <a:prstGeom prst="rect">
              <a:avLst/>
            </a:prstGeom>
            <a:noFill/>
          </p:spPr>
          <p:txBody>
            <a:bodyPr wrap="square" rtlCol="0">
              <a:spAutoFit/>
            </a:bodyPr>
            <a:lstStyle/>
            <a:p>
              <a:pPr algn="ctr"/>
              <a:r>
                <a:rPr lang="en-US" altLang="zh-CN" sz="2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4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3" name="文本框 51"/>
            <p:cNvSpPr txBox="1"/>
            <p:nvPr/>
          </p:nvSpPr>
          <p:spPr>
            <a:xfrm>
              <a:off x="3750870" y="1815207"/>
              <a:ext cx="944371" cy="461665"/>
            </a:xfrm>
            <a:prstGeom prst="rect">
              <a:avLst/>
            </a:prstGeom>
            <a:noFill/>
          </p:spPr>
          <p:txBody>
            <a:bodyPr wrap="square" rtlCol="0">
              <a:spAutoFit/>
            </a:bodyPr>
            <a:lstStyle/>
            <a:p>
              <a:r>
                <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80%</a:t>
              </a:r>
              <a:endParaRPr lang="zh-CN" alt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54" name="组合 153"/>
          <p:cNvGrpSpPr/>
          <p:nvPr/>
        </p:nvGrpSpPr>
        <p:grpSpPr>
          <a:xfrm>
            <a:off x="8441954" y="4193107"/>
            <a:ext cx="1645620" cy="883026"/>
            <a:chOff x="8441954" y="1600819"/>
            <a:chExt cx="1645620" cy="883026"/>
          </a:xfrm>
        </p:grpSpPr>
        <p:grpSp>
          <p:nvGrpSpPr>
            <p:cNvPr id="155" name="组合 154"/>
            <p:cNvGrpSpPr/>
            <p:nvPr/>
          </p:nvGrpSpPr>
          <p:grpSpPr>
            <a:xfrm>
              <a:off x="8441954" y="1884925"/>
              <a:ext cx="153895" cy="316672"/>
              <a:chOff x="5300663" y="2555875"/>
              <a:chExt cx="165100" cy="339726"/>
            </a:xfrm>
          </p:grpSpPr>
          <p:sp>
            <p:nvSpPr>
              <p:cNvPr id="160" name="Oval 19"/>
              <p:cNvSpPr>
                <a:spLocks noChangeArrowheads="1"/>
              </p:cNvSpPr>
              <p:nvPr/>
            </p:nvSpPr>
            <p:spPr bwMode="auto">
              <a:xfrm>
                <a:off x="5353051" y="2555875"/>
                <a:ext cx="63500" cy="60325"/>
              </a:xfrm>
              <a:prstGeom prst="ellipse">
                <a:avLst/>
              </a:prstGeom>
              <a:solidFill>
                <a:srgbClr val="F5C0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6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F5C0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56" name="组合 155"/>
            <p:cNvGrpSpPr/>
            <p:nvPr/>
          </p:nvGrpSpPr>
          <p:grpSpPr>
            <a:xfrm>
              <a:off x="8580961" y="1600819"/>
              <a:ext cx="1395609" cy="883026"/>
              <a:chOff x="4208385" y="1207551"/>
              <a:chExt cx="1395609" cy="883026"/>
            </a:xfrm>
          </p:grpSpPr>
          <p:sp>
            <p:nvSpPr>
              <p:cNvPr id="158" name="文本框 30"/>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9" name="文本框 31"/>
              <p:cNvSpPr txBox="1"/>
              <p:nvPr/>
            </p:nvSpPr>
            <p:spPr>
              <a:xfrm>
                <a:off x="4208385" y="1504967"/>
                <a:ext cx="1395609"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p>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Text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7" name="任意多边形 151"/>
            <p:cNvSpPr>
              <a:spLocks noChangeArrowheads="1"/>
            </p:cNvSpPr>
            <p:nvPr/>
          </p:nvSpPr>
          <p:spPr bwMode="auto">
            <a:xfrm>
              <a:off x="8512984" y="16190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5C058"/>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62" name="TextBox 161"/>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500" fill="hold"/>
                                        <p:tgtEl>
                                          <p:spTgt spid="122"/>
                                        </p:tgtEl>
                                        <p:attrNameLst>
                                          <p:attrName>ppt_x</p:attrName>
                                        </p:attrNameLst>
                                      </p:cBhvr>
                                      <p:tavLst>
                                        <p:tav tm="0">
                                          <p:val>
                                            <p:strVal val="0-#ppt_w/2"/>
                                          </p:val>
                                        </p:tav>
                                        <p:tav tm="100000">
                                          <p:val>
                                            <p:strVal val="#ppt_x"/>
                                          </p:val>
                                        </p:tav>
                                      </p:tavLst>
                                    </p:anim>
                                    <p:anim calcmode="lin" valueType="num">
                                      <p:cBhvr additive="base">
                                        <p:cTn id="23" dur="500" fill="hold"/>
                                        <p:tgtEl>
                                          <p:spTgt spid="1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additive="base">
                                        <p:cTn id="27" dur="500" fill="hold"/>
                                        <p:tgtEl>
                                          <p:spTgt spid="125"/>
                                        </p:tgtEl>
                                        <p:attrNameLst>
                                          <p:attrName>ppt_x</p:attrName>
                                        </p:attrNameLst>
                                      </p:cBhvr>
                                      <p:tavLst>
                                        <p:tav tm="0">
                                          <p:val>
                                            <p:strVal val="0-#ppt_w/2"/>
                                          </p:val>
                                        </p:tav>
                                        <p:tav tm="100000">
                                          <p:val>
                                            <p:strVal val="#ppt_x"/>
                                          </p:val>
                                        </p:tav>
                                      </p:tavLst>
                                    </p:anim>
                                    <p:anim calcmode="lin" valueType="num">
                                      <p:cBhvr additive="base">
                                        <p:cTn id="28" dur="500" fill="hold"/>
                                        <p:tgtEl>
                                          <p:spTgt spid="12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500" fill="hold"/>
                                        <p:tgtEl>
                                          <p:spTgt spid="134"/>
                                        </p:tgtEl>
                                        <p:attrNameLst>
                                          <p:attrName>ppt_x</p:attrName>
                                        </p:attrNameLst>
                                      </p:cBhvr>
                                      <p:tavLst>
                                        <p:tav tm="0">
                                          <p:val>
                                            <p:strVal val="1+#ppt_w/2"/>
                                          </p:val>
                                        </p:tav>
                                        <p:tav tm="100000">
                                          <p:val>
                                            <p:strVal val="#ppt_x"/>
                                          </p:val>
                                        </p:tav>
                                      </p:tavLst>
                                    </p:anim>
                                    <p:anim calcmode="lin" valueType="num">
                                      <p:cBhvr additive="base">
                                        <p:cTn id="33" dur="500" fill="hold"/>
                                        <p:tgtEl>
                                          <p:spTgt spid="13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42"/>
                                        </p:tgtEl>
                                        <p:attrNameLst>
                                          <p:attrName>style.visibility</p:attrName>
                                        </p:attrNameLst>
                                      </p:cBhvr>
                                      <p:to>
                                        <p:strVal val="visible"/>
                                      </p:to>
                                    </p:set>
                                    <p:anim calcmode="lin" valueType="num">
                                      <p:cBhvr additive="base">
                                        <p:cTn id="37" dur="500" fill="hold"/>
                                        <p:tgtEl>
                                          <p:spTgt spid="142"/>
                                        </p:tgtEl>
                                        <p:attrNameLst>
                                          <p:attrName>ppt_x</p:attrName>
                                        </p:attrNameLst>
                                      </p:cBhvr>
                                      <p:tavLst>
                                        <p:tav tm="0">
                                          <p:val>
                                            <p:strVal val="0-#ppt_w/2"/>
                                          </p:val>
                                        </p:tav>
                                        <p:tav tm="100000">
                                          <p:val>
                                            <p:strVal val="#ppt_x"/>
                                          </p:val>
                                        </p:tav>
                                      </p:tavLst>
                                    </p:anim>
                                    <p:anim calcmode="lin" valueType="num">
                                      <p:cBhvr additive="base">
                                        <p:cTn id="38" dur="500" fill="hold"/>
                                        <p:tgtEl>
                                          <p:spTgt spid="14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45"/>
                                        </p:tgtEl>
                                        <p:attrNameLst>
                                          <p:attrName>style.visibility</p:attrName>
                                        </p:attrNameLst>
                                      </p:cBhvr>
                                      <p:to>
                                        <p:strVal val="visible"/>
                                      </p:to>
                                    </p:set>
                                    <p:anim calcmode="lin" valueType="num">
                                      <p:cBhvr additive="base">
                                        <p:cTn id="42" dur="500" fill="hold"/>
                                        <p:tgtEl>
                                          <p:spTgt spid="145"/>
                                        </p:tgtEl>
                                        <p:attrNameLst>
                                          <p:attrName>ppt_x</p:attrName>
                                        </p:attrNameLst>
                                      </p:cBhvr>
                                      <p:tavLst>
                                        <p:tav tm="0">
                                          <p:val>
                                            <p:strVal val="0-#ppt_w/2"/>
                                          </p:val>
                                        </p:tav>
                                        <p:tav tm="100000">
                                          <p:val>
                                            <p:strVal val="#ppt_x"/>
                                          </p:val>
                                        </p:tav>
                                      </p:tavLst>
                                    </p:anim>
                                    <p:anim calcmode="lin" valueType="num">
                                      <p:cBhvr additive="base">
                                        <p:cTn id="43" dur="500" fill="hold"/>
                                        <p:tgtEl>
                                          <p:spTgt spid="145"/>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54"/>
                                        </p:tgtEl>
                                        <p:attrNameLst>
                                          <p:attrName>style.visibility</p:attrName>
                                        </p:attrNameLst>
                                      </p:cBhvr>
                                      <p:to>
                                        <p:strVal val="visible"/>
                                      </p:to>
                                    </p:set>
                                    <p:anim calcmode="lin" valueType="num">
                                      <p:cBhvr additive="base">
                                        <p:cTn id="47" dur="500" fill="hold"/>
                                        <p:tgtEl>
                                          <p:spTgt spid="154"/>
                                        </p:tgtEl>
                                        <p:attrNameLst>
                                          <p:attrName>ppt_x</p:attrName>
                                        </p:attrNameLst>
                                      </p:cBhvr>
                                      <p:tavLst>
                                        <p:tav tm="0">
                                          <p:val>
                                            <p:strVal val="1+#ppt_w/2"/>
                                          </p:val>
                                        </p:tav>
                                        <p:tav tm="100000">
                                          <p:val>
                                            <p:strVal val="#ppt_x"/>
                                          </p:val>
                                        </p:tav>
                                      </p:tavLst>
                                    </p:anim>
                                    <p:anim calcmode="lin" valueType="num">
                                      <p:cBhvr additive="base">
                                        <p:cTn id="48" dur="500" fill="hold"/>
                                        <p:tgtEl>
                                          <p:spTgt spid="15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62"/>
                                        </p:tgtEl>
                                        <p:attrNameLst>
                                          <p:attrName>style.visibility</p:attrName>
                                        </p:attrNameLst>
                                      </p:cBhvr>
                                      <p:to>
                                        <p:strVal val="visible"/>
                                      </p:to>
                                    </p:set>
                                    <p:animEffect transition="in" filter="fade">
                                      <p:cBhvr>
                                        <p:cTn id="52" dur="1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34</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3" name="椭圆 7"/>
          <p:cNvSpPr/>
          <p:nvPr/>
        </p:nvSpPr>
        <p:spPr>
          <a:xfrm>
            <a:off x="3522231" y="3235847"/>
            <a:ext cx="5141438" cy="1208638"/>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cxnSp>
        <p:nvCxnSpPr>
          <p:cNvPr id="15" name="直接连接符 14"/>
          <p:cNvCxnSpPr>
            <a:endCxn id="13" idx="1"/>
          </p:cNvCxnSpPr>
          <p:nvPr/>
        </p:nvCxnSpPr>
        <p:spPr>
          <a:xfrm>
            <a:off x="6089259" y="2636912"/>
            <a:ext cx="3691" cy="180757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881155" y="2670285"/>
            <a:ext cx="1075144" cy="1075144"/>
            <a:chOff x="2881155" y="2670285"/>
            <a:chExt cx="1075144" cy="1075144"/>
          </a:xfrm>
        </p:grpSpPr>
        <p:grpSp>
          <p:nvGrpSpPr>
            <p:cNvPr id="21" name="组合 20"/>
            <p:cNvGrpSpPr/>
            <p:nvPr/>
          </p:nvGrpSpPr>
          <p:grpSpPr>
            <a:xfrm>
              <a:off x="2881155" y="2670285"/>
              <a:ext cx="1075144" cy="1075144"/>
              <a:chOff x="3724323" y="1908536"/>
              <a:chExt cx="1329153" cy="1329153"/>
            </a:xfrm>
          </p:grpSpPr>
          <p:sp>
            <p:nvSpPr>
              <p:cNvPr id="22" name="椭圆 2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椭圆 22"/>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7" name="Freeform 240"/>
            <p:cNvSpPr>
              <a:spLocks noEditPoints="1"/>
            </p:cNvSpPr>
            <p:nvPr/>
          </p:nvSpPr>
          <p:spPr bwMode="auto">
            <a:xfrm>
              <a:off x="3239674" y="3028805"/>
              <a:ext cx="358104" cy="358104"/>
            </a:xfrm>
            <a:custGeom>
              <a:avLst/>
              <a:gdLst>
                <a:gd name="T0" fmla="*/ 20 w 41"/>
                <a:gd name="T1" fmla="*/ 41 h 41"/>
                <a:gd name="T2" fmla="*/ 5 w 41"/>
                <a:gd name="T3" fmla="*/ 33 h 41"/>
                <a:gd name="T4" fmla="*/ 5 w 41"/>
                <a:gd name="T5" fmla="*/ 32 h 41"/>
                <a:gd name="T6" fmla="*/ 8 w 41"/>
                <a:gd name="T7" fmla="*/ 29 h 41"/>
                <a:gd name="T8" fmla="*/ 9 w 41"/>
                <a:gd name="T9" fmla="*/ 28 h 41"/>
                <a:gd name="T10" fmla="*/ 10 w 41"/>
                <a:gd name="T11" fmla="*/ 29 h 41"/>
                <a:gd name="T12" fmla="*/ 20 w 41"/>
                <a:gd name="T13" fmla="*/ 34 h 41"/>
                <a:gd name="T14" fmla="*/ 34 w 41"/>
                <a:gd name="T15" fmla="*/ 20 h 41"/>
                <a:gd name="T16" fmla="*/ 20 w 41"/>
                <a:gd name="T17" fmla="*/ 7 h 41"/>
                <a:gd name="T18" fmla="*/ 11 w 41"/>
                <a:gd name="T19" fmla="*/ 10 h 41"/>
                <a:gd name="T20" fmla="*/ 15 w 41"/>
                <a:gd name="T21" fmla="*/ 14 h 41"/>
                <a:gd name="T22" fmla="*/ 15 w 41"/>
                <a:gd name="T23" fmla="*/ 16 h 41"/>
                <a:gd name="T24" fmla="*/ 14 w 41"/>
                <a:gd name="T25" fmla="*/ 17 h 41"/>
                <a:gd name="T26" fmla="*/ 2 w 41"/>
                <a:gd name="T27" fmla="*/ 17 h 41"/>
                <a:gd name="T28" fmla="*/ 0 w 41"/>
                <a:gd name="T29" fmla="*/ 15 h 41"/>
                <a:gd name="T30" fmla="*/ 0 w 41"/>
                <a:gd name="T31" fmla="*/ 3 h 41"/>
                <a:gd name="T32" fmla="*/ 1 w 41"/>
                <a:gd name="T33" fmla="*/ 2 h 41"/>
                <a:gd name="T34" fmla="*/ 3 w 41"/>
                <a:gd name="T35" fmla="*/ 2 h 41"/>
                <a:gd name="T36" fmla="*/ 6 w 41"/>
                <a:gd name="T37" fmla="*/ 5 h 41"/>
                <a:gd name="T38" fmla="*/ 20 w 41"/>
                <a:gd name="T39" fmla="*/ 0 h 41"/>
                <a:gd name="T40" fmla="*/ 41 w 41"/>
                <a:gd name="T41" fmla="*/ 20 h 41"/>
                <a:gd name="T42" fmla="*/ 20 w 41"/>
                <a:gd name="T43" fmla="*/ 41 h 41"/>
                <a:gd name="T44" fmla="*/ 24 w 41"/>
                <a:gd name="T45" fmla="*/ 25 h 41"/>
                <a:gd name="T46" fmla="*/ 23 w 41"/>
                <a:gd name="T47" fmla="*/ 25 h 41"/>
                <a:gd name="T48" fmla="*/ 14 w 41"/>
                <a:gd name="T49" fmla="*/ 25 h 41"/>
                <a:gd name="T50" fmla="*/ 14 w 41"/>
                <a:gd name="T51" fmla="*/ 25 h 41"/>
                <a:gd name="T52" fmla="*/ 14 w 41"/>
                <a:gd name="T53" fmla="*/ 23 h 41"/>
                <a:gd name="T54" fmla="*/ 14 w 41"/>
                <a:gd name="T55" fmla="*/ 22 h 41"/>
                <a:gd name="T56" fmla="*/ 20 w 41"/>
                <a:gd name="T57" fmla="*/ 22 h 41"/>
                <a:gd name="T58" fmla="*/ 20 w 41"/>
                <a:gd name="T59" fmla="*/ 13 h 41"/>
                <a:gd name="T60" fmla="*/ 21 w 41"/>
                <a:gd name="T61" fmla="*/ 12 h 41"/>
                <a:gd name="T62" fmla="*/ 23 w 41"/>
                <a:gd name="T63" fmla="*/ 12 h 41"/>
                <a:gd name="T64" fmla="*/ 24 w 41"/>
                <a:gd name="T65" fmla="*/ 13 h 41"/>
                <a:gd name="T66" fmla="*/ 24 w 41"/>
                <a:gd name="T6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1">
                  <a:moveTo>
                    <a:pt x="20" y="41"/>
                  </a:moveTo>
                  <a:cubicBezTo>
                    <a:pt x="14" y="41"/>
                    <a:pt x="8" y="38"/>
                    <a:pt x="5" y="33"/>
                  </a:cubicBezTo>
                  <a:cubicBezTo>
                    <a:pt x="4" y="33"/>
                    <a:pt x="4" y="33"/>
                    <a:pt x="5" y="32"/>
                  </a:cubicBezTo>
                  <a:cubicBezTo>
                    <a:pt x="8" y="29"/>
                    <a:pt x="8" y="29"/>
                    <a:pt x="8" y="29"/>
                  </a:cubicBezTo>
                  <a:cubicBezTo>
                    <a:pt x="8" y="28"/>
                    <a:pt x="9" y="28"/>
                    <a:pt x="9" y="28"/>
                  </a:cubicBezTo>
                  <a:cubicBezTo>
                    <a:pt x="9" y="28"/>
                    <a:pt x="9" y="28"/>
                    <a:pt x="10" y="29"/>
                  </a:cubicBezTo>
                  <a:cubicBezTo>
                    <a:pt x="12" y="32"/>
                    <a:pt x="16" y="34"/>
                    <a:pt x="20" y="34"/>
                  </a:cubicBezTo>
                  <a:cubicBezTo>
                    <a:pt x="28" y="34"/>
                    <a:pt x="34" y="28"/>
                    <a:pt x="34" y="20"/>
                  </a:cubicBezTo>
                  <a:cubicBezTo>
                    <a:pt x="34" y="13"/>
                    <a:pt x="28" y="7"/>
                    <a:pt x="20" y="7"/>
                  </a:cubicBezTo>
                  <a:cubicBezTo>
                    <a:pt x="17" y="7"/>
                    <a:pt x="14" y="8"/>
                    <a:pt x="11" y="10"/>
                  </a:cubicBezTo>
                  <a:cubicBezTo>
                    <a:pt x="15" y="14"/>
                    <a:pt x="15" y="14"/>
                    <a:pt x="15" y="14"/>
                  </a:cubicBezTo>
                  <a:cubicBezTo>
                    <a:pt x="15" y="14"/>
                    <a:pt x="15" y="15"/>
                    <a:pt x="15" y="16"/>
                  </a:cubicBezTo>
                  <a:cubicBezTo>
                    <a:pt x="15" y="16"/>
                    <a:pt x="14" y="17"/>
                    <a:pt x="14" y="17"/>
                  </a:cubicBezTo>
                  <a:cubicBezTo>
                    <a:pt x="2" y="17"/>
                    <a:pt x="2" y="17"/>
                    <a:pt x="2" y="17"/>
                  </a:cubicBezTo>
                  <a:cubicBezTo>
                    <a:pt x="1" y="17"/>
                    <a:pt x="0" y="16"/>
                    <a:pt x="0" y="15"/>
                  </a:cubicBezTo>
                  <a:cubicBezTo>
                    <a:pt x="0" y="3"/>
                    <a:pt x="0" y="3"/>
                    <a:pt x="0" y="3"/>
                  </a:cubicBezTo>
                  <a:cubicBezTo>
                    <a:pt x="0" y="2"/>
                    <a:pt x="0" y="2"/>
                    <a:pt x="1" y="2"/>
                  </a:cubicBezTo>
                  <a:cubicBezTo>
                    <a:pt x="2" y="1"/>
                    <a:pt x="2" y="1"/>
                    <a:pt x="3" y="2"/>
                  </a:cubicBezTo>
                  <a:cubicBezTo>
                    <a:pt x="6" y="5"/>
                    <a:pt x="6" y="5"/>
                    <a:pt x="6" y="5"/>
                  </a:cubicBezTo>
                  <a:cubicBezTo>
                    <a:pt x="10" y="2"/>
                    <a:pt x="15" y="0"/>
                    <a:pt x="20" y="0"/>
                  </a:cubicBezTo>
                  <a:cubicBezTo>
                    <a:pt x="32" y="0"/>
                    <a:pt x="41" y="9"/>
                    <a:pt x="41" y="20"/>
                  </a:cubicBezTo>
                  <a:cubicBezTo>
                    <a:pt x="41" y="32"/>
                    <a:pt x="32" y="41"/>
                    <a:pt x="20" y="41"/>
                  </a:cubicBezTo>
                  <a:close/>
                  <a:moveTo>
                    <a:pt x="24" y="25"/>
                  </a:moveTo>
                  <a:cubicBezTo>
                    <a:pt x="24" y="25"/>
                    <a:pt x="23" y="25"/>
                    <a:pt x="23" y="25"/>
                  </a:cubicBezTo>
                  <a:cubicBezTo>
                    <a:pt x="14" y="25"/>
                    <a:pt x="14" y="25"/>
                    <a:pt x="14" y="25"/>
                  </a:cubicBezTo>
                  <a:cubicBezTo>
                    <a:pt x="14" y="25"/>
                    <a:pt x="14" y="25"/>
                    <a:pt x="14" y="25"/>
                  </a:cubicBezTo>
                  <a:cubicBezTo>
                    <a:pt x="14" y="23"/>
                    <a:pt x="14" y="23"/>
                    <a:pt x="14" y="23"/>
                  </a:cubicBezTo>
                  <a:cubicBezTo>
                    <a:pt x="14" y="22"/>
                    <a:pt x="14" y="22"/>
                    <a:pt x="14" y="22"/>
                  </a:cubicBezTo>
                  <a:cubicBezTo>
                    <a:pt x="20" y="22"/>
                    <a:pt x="20" y="22"/>
                    <a:pt x="20" y="22"/>
                  </a:cubicBezTo>
                  <a:cubicBezTo>
                    <a:pt x="20" y="13"/>
                    <a:pt x="20" y="13"/>
                    <a:pt x="20" y="13"/>
                  </a:cubicBezTo>
                  <a:cubicBezTo>
                    <a:pt x="20" y="12"/>
                    <a:pt x="21" y="12"/>
                    <a:pt x="21" y="12"/>
                  </a:cubicBezTo>
                  <a:cubicBezTo>
                    <a:pt x="23" y="12"/>
                    <a:pt x="23" y="12"/>
                    <a:pt x="23" y="12"/>
                  </a:cubicBezTo>
                  <a:cubicBezTo>
                    <a:pt x="23" y="12"/>
                    <a:pt x="24" y="12"/>
                    <a:pt x="24" y="13"/>
                  </a:cubicBezTo>
                  <a:lnTo>
                    <a:pt x="24" y="2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4359712" y="3553658"/>
            <a:ext cx="1075144" cy="1075144"/>
            <a:chOff x="4359712" y="3553658"/>
            <a:chExt cx="1075144" cy="1075144"/>
          </a:xfrm>
        </p:grpSpPr>
        <p:grpSp>
          <p:nvGrpSpPr>
            <p:cNvPr id="24" name="组合 23"/>
            <p:cNvGrpSpPr/>
            <p:nvPr/>
          </p:nvGrpSpPr>
          <p:grpSpPr>
            <a:xfrm>
              <a:off x="4359712" y="3553658"/>
              <a:ext cx="1075144" cy="1075144"/>
              <a:chOff x="3724322" y="1908536"/>
              <a:chExt cx="1329153" cy="1329153"/>
            </a:xfrm>
          </p:grpSpPr>
          <p:sp>
            <p:nvSpPr>
              <p:cNvPr id="25" name="椭圆 24"/>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椭圆 25"/>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8" name="Freeform 276"/>
            <p:cNvSpPr/>
            <p:nvPr/>
          </p:nvSpPr>
          <p:spPr bwMode="auto">
            <a:xfrm>
              <a:off x="4698859" y="3930587"/>
              <a:ext cx="372891" cy="372891"/>
            </a:xfrm>
            <a:custGeom>
              <a:avLst/>
              <a:gdLst>
                <a:gd name="T0" fmla="*/ 20 w 38"/>
                <a:gd name="T1" fmla="*/ 37 h 38"/>
                <a:gd name="T2" fmla="*/ 19 w 38"/>
                <a:gd name="T3" fmla="*/ 38 h 38"/>
                <a:gd name="T4" fmla="*/ 18 w 38"/>
                <a:gd name="T5" fmla="*/ 38 h 38"/>
                <a:gd name="T6" fmla="*/ 17 w 38"/>
                <a:gd name="T7" fmla="*/ 36 h 38"/>
                <a:gd name="T8" fmla="*/ 17 w 38"/>
                <a:gd name="T9" fmla="*/ 20 h 38"/>
                <a:gd name="T10" fmla="*/ 1 w 38"/>
                <a:gd name="T11" fmla="*/ 20 h 38"/>
                <a:gd name="T12" fmla="*/ 0 w 38"/>
                <a:gd name="T13" fmla="*/ 19 h 38"/>
                <a:gd name="T14" fmla="*/ 1 w 38"/>
                <a:gd name="T15" fmla="*/ 17 h 38"/>
                <a:gd name="T16" fmla="*/ 35 w 38"/>
                <a:gd name="T17" fmla="*/ 0 h 38"/>
                <a:gd name="T18" fmla="*/ 36 w 38"/>
                <a:gd name="T19" fmla="*/ 0 h 38"/>
                <a:gd name="T20" fmla="*/ 37 w 38"/>
                <a:gd name="T21" fmla="*/ 0 h 38"/>
                <a:gd name="T22" fmla="*/ 37 w 38"/>
                <a:gd name="T23" fmla="*/ 2 h 38"/>
                <a:gd name="T24" fmla="*/ 20 w 38"/>
                <a:gd name="T25"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20" y="37"/>
                  </a:moveTo>
                  <a:cubicBezTo>
                    <a:pt x="20" y="37"/>
                    <a:pt x="19" y="38"/>
                    <a:pt x="19" y="38"/>
                  </a:cubicBezTo>
                  <a:cubicBezTo>
                    <a:pt x="18" y="38"/>
                    <a:pt x="18" y="38"/>
                    <a:pt x="18" y="38"/>
                  </a:cubicBezTo>
                  <a:cubicBezTo>
                    <a:pt x="17" y="37"/>
                    <a:pt x="17" y="37"/>
                    <a:pt x="17" y="36"/>
                  </a:cubicBezTo>
                  <a:cubicBezTo>
                    <a:pt x="17" y="20"/>
                    <a:pt x="17" y="20"/>
                    <a:pt x="17" y="20"/>
                  </a:cubicBezTo>
                  <a:cubicBezTo>
                    <a:pt x="1" y="20"/>
                    <a:pt x="1" y="20"/>
                    <a:pt x="1" y="20"/>
                  </a:cubicBezTo>
                  <a:cubicBezTo>
                    <a:pt x="1" y="20"/>
                    <a:pt x="0" y="20"/>
                    <a:pt x="0" y="19"/>
                  </a:cubicBezTo>
                  <a:cubicBezTo>
                    <a:pt x="0" y="18"/>
                    <a:pt x="0" y="18"/>
                    <a:pt x="1" y="17"/>
                  </a:cubicBezTo>
                  <a:cubicBezTo>
                    <a:pt x="35" y="0"/>
                    <a:pt x="35" y="0"/>
                    <a:pt x="35" y="0"/>
                  </a:cubicBezTo>
                  <a:cubicBezTo>
                    <a:pt x="35" y="0"/>
                    <a:pt x="35" y="0"/>
                    <a:pt x="36" y="0"/>
                  </a:cubicBezTo>
                  <a:cubicBezTo>
                    <a:pt x="36" y="0"/>
                    <a:pt x="37" y="0"/>
                    <a:pt x="37" y="0"/>
                  </a:cubicBezTo>
                  <a:cubicBezTo>
                    <a:pt x="37" y="1"/>
                    <a:pt x="38" y="2"/>
                    <a:pt x="37" y="2"/>
                  </a:cubicBezTo>
                  <a:lnTo>
                    <a:pt x="20"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sym typeface="Arial" panose="020B0604020202020204" pitchFamily="34" charset="0"/>
              </a:endParaRPr>
            </a:p>
          </p:txBody>
        </p:sp>
      </p:grpSp>
      <p:grpSp>
        <p:nvGrpSpPr>
          <p:cNvPr id="8" name="组合 7"/>
          <p:cNvGrpSpPr/>
          <p:nvPr/>
        </p:nvGrpSpPr>
        <p:grpSpPr>
          <a:xfrm>
            <a:off x="6598329" y="3645022"/>
            <a:ext cx="1075144" cy="1075144"/>
            <a:chOff x="6598329" y="3645022"/>
            <a:chExt cx="1075144" cy="1075144"/>
          </a:xfrm>
        </p:grpSpPr>
        <p:grpSp>
          <p:nvGrpSpPr>
            <p:cNvPr id="27" name="组合 26"/>
            <p:cNvGrpSpPr/>
            <p:nvPr/>
          </p:nvGrpSpPr>
          <p:grpSpPr>
            <a:xfrm>
              <a:off x="6598329" y="3645022"/>
              <a:ext cx="1075144" cy="1075144"/>
              <a:chOff x="3724322" y="1908536"/>
              <a:chExt cx="1329153" cy="1329153"/>
            </a:xfrm>
          </p:grpSpPr>
          <p:sp>
            <p:nvSpPr>
              <p:cNvPr id="28" name="椭圆 27"/>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椭圆 28"/>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9" name="Freeform 325"/>
            <p:cNvSpPr/>
            <p:nvPr/>
          </p:nvSpPr>
          <p:spPr bwMode="auto">
            <a:xfrm>
              <a:off x="6981294" y="3984436"/>
              <a:ext cx="365403" cy="406460"/>
            </a:xfrm>
            <a:custGeom>
              <a:avLst/>
              <a:gdLst>
                <a:gd name="T0" fmla="*/ 1 w 38"/>
                <a:gd name="T1" fmla="*/ 41 h 42"/>
                <a:gd name="T2" fmla="*/ 0 w 38"/>
                <a:gd name="T3" fmla="*/ 40 h 42"/>
                <a:gd name="T4" fmla="*/ 0 w 38"/>
                <a:gd name="T5" fmla="*/ 1 h 42"/>
                <a:gd name="T6" fmla="*/ 1 w 38"/>
                <a:gd name="T7" fmla="*/ 0 h 42"/>
                <a:gd name="T8" fmla="*/ 37 w 38"/>
                <a:gd name="T9" fmla="*/ 20 h 42"/>
                <a:gd name="T10" fmla="*/ 37 w 38"/>
                <a:gd name="T11" fmla="*/ 21 h 42"/>
                <a:gd name="T12" fmla="*/ 1 w 38"/>
                <a:gd name="T13" fmla="*/ 41 h 42"/>
              </a:gdLst>
              <a:ahLst/>
              <a:cxnLst>
                <a:cxn ang="0">
                  <a:pos x="T0" y="T1"/>
                </a:cxn>
                <a:cxn ang="0">
                  <a:pos x="T2" y="T3"/>
                </a:cxn>
                <a:cxn ang="0">
                  <a:pos x="T4" y="T5"/>
                </a:cxn>
                <a:cxn ang="0">
                  <a:pos x="T6" y="T7"/>
                </a:cxn>
                <a:cxn ang="0">
                  <a:pos x="T8" y="T9"/>
                </a:cxn>
                <a:cxn ang="0">
                  <a:pos x="T10" y="T11"/>
                </a:cxn>
                <a:cxn ang="0">
                  <a:pos x="T12" y="T13"/>
                </a:cxn>
              </a:cxnLst>
              <a:rect l="0" t="0" r="r" b="b"/>
              <a:pathLst>
                <a:path w="38" h="42">
                  <a:moveTo>
                    <a:pt x="1" y="41"/>
                  </a:moveTo>
                  <a:cubicBezTo>
                    <a:pt x="0" y="42"/>
                    <a:pt x="0" y="41"/>
                    <a:pt x="0" y="40"/>
                  </a:cubicBezTo>
                  <a:cubicBezTo>
                    <a:pt x="0" y="1"/>
                    <a:pt x="0" y="1"/>
                    <a:pt x="0" y="1"/>
                  </a:cubicBezTo>
                  <a:cubicBezTo>
                    <a:pt x="0" y="0"/>
                    <a:pt x="0" y="0"/>
                    <a:pt x="1" y="0"/>
                  </a:cubicBezTo>
                  <a:cubicBezTo>
                    <a:pt x="37" y="20"/>
                    <a:pt x="37" y="20"/>
                    <a:pt x="37" y="20"/>
                  </a:cubicBezTo>
                  <a:cubicBezTo>
                    <a:pt x="38" y="20"/>
                    <a:pt x="38" y="21"/>
                    <a:pt x="37" y="21"/>
                  </a:cubicBezTo>
                  <a:lnTo>
                    <a:pt x="1"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sym typeface="Arial" panose="020B0604020202020204" pitchFamily="34" charset="0"/>
              </a:endParaRPr>
            </a:p>
          </p:txBody>
        </p:sp>
      </p:grpSp>
      <p:grpSp>
        <p:nvGrpSpPr>
          <p:cNvPr id="75" name="组合 74"/>
          <p:cNvGrpSpPr/>
          <p:nvPr/>
        </p:nvGrpSpPr>
        <p:grpSpPr>
          <a:xfrm>
            <a:off x="8126097" y="2670285"/>
            <a:ext cx="1075144" cy="1075144"/>
            <a:chOff x="8126097" y="2670285"/>
            <a:chExt cx="1075144" cy="1075144"/>
          </a:xfrm>
        </p:grpSpPr>
        <p:grpSp>
          <p:nvGrpSpPr>
            <p:cNvPr id="30" name="组合 29"/>
            <p:cNvGrpSpPr/>
            <p:nvPr/>
          </p:nvGrpSpPr>
          <p:grpSpPr>
            <a:xfrm>
              <a:off x="8126097" y="2670285"/>
              <a:ext cx="1075144" cy="1075144"/>
              <a:chOff x="3724322" y="1908536"/>
              <a:chExt cx="1329153" cy="1329153"/>
            </a:xfrm>
          </p:grpSpPr>
          <p:sp>
            <p:nvSpPr>
              <p:cNvPr id="31" name="椭圆 30"/>
              <p:cNvSpPr/>
              <p:nvPr/>
            </p:nvSpPr>
            <p:spPr>
              <a:xfrm>
                <a:off x="3724322"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椭圆 31"/>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0" name="Freeform 136"/>
            <p:cNvSpPr>
              <a:spLocks noEditPoints="1"/>
            </p:cNvSpPr>
            <p:nvPr/>
          </p:nvSpPr>
          <p:spPr bwMode="auto">
            <a:xfrm>
              <a:off x="8450676" y="3026728"/>
              <a:ext cx="425986" cy="360182"/>
            </a:xfrm>
            <a:custGeom>
              <a:avLst/>
              <a:gdLst>
                <a:gd name="T0" fmla="*/ 52 w 52"/>
                <a:gd name="T1" fmla="*/ 33 h 44"/>
                <a:gd name="T2" fmla="*/ 47 w 52"/>
                <a:gd name="T3" fmla="*/ 38 h 44"/>
                <a:gd name="T4" fmla="*/ 33 w 52"/>
                <a:gd name="T5" fmla="*/ 38 h 44"/>
                <a:gd name="T6" fmla="*/ 35 w 52"/>
                <a:gd name="T7" fmla="*/ 43 h 44"/>
                <a:gd name="T8" fmla="*/ 33 w 52"/>
                <a:gd name="T9" fmla="*/ 44 h 44"/>
                <a:gd name="T10" fmla="*/ 19 w 52"/>
                <a:gd name="T11" fmla="*/ 44 h 44"/>
                <a:gd name="T12" fmla="*/ 17 w 52"/>
                <a:gd name="T13" fmla="*/ 43 h 44"/>
                <a:gd name="T14" fmla="*/ 19 w 52"/>
                <a:gd name="T15" fmla="*/ 38 h 44"/>
                <a:gd name="T16" fmla="*/ 5 w 52"/>
                <a:gd name="T17" fmla="*/ 38 h 44"/>
                <a:gd name="T18" fmla="*/ 0 w 52"/>
                <a:gd name="T19" fmla="*/ 33 h 44"/>
                <a:gd name="T20" fmla="*/ 0 w 52"/>
                <a:gd name="T21" fmla="*/ 4 h 44"/>
                <a:gd name="T22" fmla="*/ 5 w 52"/>
                <a:gd name="T23" fmla="*/ 0 h 44"/>
                <a:gd name="T24" fmla="*/ 47 w 52"/>
                <a:gd name="T25" fmla="*/ 0 h 44"/>
                <a:gd name="T26" fmla="*/ 52 w 52"/>
                <a:gd name="T27" fmla="*/ 4 h 44"/>
                <a:gd name="T28" fmla="*/ 52 w 52"/>
                <a:gd name="T29" fmla="*/ 33 h 44"/>
                <a:gd name="T30" fmla="*/ 48 w 52"/>
                <a:gd name="T31" fmla="*/ 4 h 44"/>
                <a:gd name="T32" fmla="*/ 47 w 52"/>
                <a:gd name="T33" fmla="*/ 3 h 44"/>
                <a:gd name="T34" fmla="*/ 5 w 52"/>
                <a:gd name="T35" fmla="*/ 3 h 44"/>
                <a:gd name="T36" fmla="*/ 4 w 52"/>
                <a:gd name="T37" fmla="*/ 4 h 44"/>
                <a:gd name="T38" fmla="*/ 4 w 52"/>
                <a:gd name="T39" fmla="*/ 26 h 44"/>
                <a:gd name="T40" fmla="*/ 5 w 52"/>
                <a:gd name="T41" fmla="*/ 27 h 44"/>
                <a:gd name="T42" fmla="*/ 47 w 52"/>
                <a:gd name="T43" fmla="*/ 27 h 44"/>
                <a:gd name="T44" fmla="*/ 48 w 52"/>
                <a:gd name="T45" fmla="*/ 26 h 44"/>
                <a:gd name="T46" fmla="*/ 48 w 52"/>
                <a:gd name="T4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44">
                  <a:moveTo>
                    <a:pt x="52" y="33"/>
                  </a:moveTo>
                  <a:cubicBezTo>
                    <a:pt x="52" y="36"/>
                    <a:pt x="50" y="38"/>
                    <a:pt x="47" y="38"/>
                  </a:cubicBezTo>
                  <a:cubicBezTo>
                    <a:pt x="33" y="38"/>
                    <a:pt x="33" y="38"/>
                    <a:pt x="33" y="38"/>
                  </a:cubicBezTo>
                  <a:cubicBezTo>
                    <a:pt x="33" y="40"/>
                    <a:pt x="35" y="42"/>
                    <a:pt x="35" y="43"/>
                  </a:cubicBezTo>
                  <a:cubicBezTo>
                    <a:pt x="35" y="44"/>
                    <a:pt x="34" y="44"/>
                    <a:pt x="33" y="44"/>
                  </a:cubicBezTo>
                  <a:cubicBezTo>
                    <a:pt x="19" y="44"/>
                    <a:pt x="19" y="44"/>
                    <a:pt x="19" y="44"/>
                  </a:cubicBezTo>
                  <a:cubicBezTo>
                    <a:pt x="18" y="44"/>
                    <a:pt x="17" y="44"/>
                    <a:pt x="17" y="43"/>
                  </a:cubicBezTo>
                  <a:cubicBezTo>
                    <a:pt x="17" y="42"/>
                    <a:pt x="19" y="40"/>
                    <a:pt x="19" y="38"/>
                  </a:cubicBezTo>
                  <a:cubicBezTo>
                    <a:pt x="5" y="38"/>
                    <a:pt x="5" y="38"/>
                    <a:pt x="5" y="38"/>
                  </a:cubicBezTo>
                  <a:cubicBezTo>
                    <a:pt x="2" y="38"/>
                    <a:pt x="0" y="36"/>
                    <a:pt x="0" y="33"/>
                  </a:cubicBezTo>
                  <a:cubicBezTo>
                    <a:pt x="0" y="4"/>
                    <a:pt x="0" y="4"/>
                    <a:pt x="0" y="4"/>
                  </a:cubicBezTo>
                  <a:cubicBezTo>
                    <a:pt x="0" y="2"/>
                    <a:pt x="2" y="0"/>
                    <a:pt x="5" y="0"/>
                  </a:cubicBezTo>
                  <a:cubicBezTo>
                    <a:pt x="47" y="0"/>
                    <a:pt x="47" y="0"/>
                    <a:pt x="47" y="0"/>
                  </a:cubicBezTo>
                  <a:cubicBezTo>
                    <a:pt x="50" y="0"/>
                    <a:pt x="52" y="2"/>
                    <a:pt x="52" y="4"/>
                  </a:cubicBezTo>
                  <a:lnTo>
                    <a:pt x="52" y="33"/>
                  </a:lnTo>
                  <a:close/>
                  <a:moveTo>
                    <a:pt x="48" y="4"/>
                  </a:moveTo>
                  <a:cubicBezTo>
                    <a:pt x="48" y="4"/>
                    <a:pt x="48" y="3"/>
                    <a:pt x="47" y="3"/>
                  </a:cubicBezTo>
                  <a:cubicBezTo>
                    <a:pt x="5" y="3"/>
                    <a:pt x="5" y="3"/>
                    <a:pt x="5" y="3"/>
                  </a:cubicBezTo>
                  <a:cubicBezTo>
                    <a:pt x="4" y="3"/>
                    <a:pt x="4" y="4"/>
                    <a:pt x="4" y="4"/>
                  </a:cubicBezTo>
                  <a:cubicBezTo>
                    <a:pt x="4" y="26"/>
                    <a:pt x="4" y="26"/>
                    <a:pt x="4" y="26"/>
                  </a:cubicBezTo>
                  <a:cubicBezTo>
                    <a:pt x="4" y="27"/>
                    <a:pt x="4" y="27"/>
                    <a:pt x="5" y="27"/>
                  </a:cubicBezTo>
                  <a:cubicBezTo>
                    <a:pt x="47" y="27"/>
                    <a:pt x="47" y="27"/>
                    <a:pt x="47" y="27"/>
                  </a:cubicBezTo>
                  <a:cubicBezTo>
                    <a:pt x="48" y="27"/>
                    <a:pt x="48" y="27"/>
                    <a:pt x="48" y="26"/>
                  </a:cubicBezTo>
                  <a:lnTo>
                    <a:pt x="48" y="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pitchFamily="34" charset="0"/>
                <a:cs typeface="Arial" panose="020B0604020202020204" pitchFamily="34" charset="0"/>
                <a:sym typeface="Arial" panose="020B0604020202020204" pitchFamily="34" charset="0"/>
              </a:endParaRPr>
            </a:p>
          </p:txBody>
        </p:sp>
      </p:grpSp>
      <p:grpSp>
        <p:nvGrpSpPr>
          <p:cNvPr id="76" name="组合 75"/>
          <p:cNvGrpSpPr/>
          <p:nvPr/>
        </p:nvGrpSpPr>
        <p:grpSpPr>
          <a:xfrm>
            <a:off x="2496894" y="3984275"/>
            <a:ext cx="1656477" cy="883026"/>
            <a:chOff x="2496894" y="3984275"/>
            <a:chExt cx="1656477" cy="883026"/>
          </a:xfrm>
        </p:grpSpPr>
        <p:grpSp>
          <p:nvGrpSpPr>
            <p:cNvPr id="42" name="组合 41"/>
            <p:cNvGrpSpPr/>
            <p:nvPr/>
          </p:nvGrpSpPr>
          <p:grpSpPr>
            <a:xfrm>
              <a:off x="2496894" y="4268381"/>
              <a:ext cx="153895" cy="316672"/>
              <a:chOff x="5300663" y="2555875"/>
              <a:chExt cx="165100" cy="339726"/>
            </a:xfrm>
          </p:grpSpPr>
          <p:sp>
            <p:nvSpPr>
              <p:cNvPr id="43" name="Oval 19"/>
              <p:cNvSpPr>
                <a:spLocks noChangeArrowheads="1"/>
              </p:cNvSpPr>
              <p:nvPr/>
            </p:nvSpPr>
            <p:spPr bwMode="auto">
              <a:xfrm>
                <a:off x="5353051" y="2555875"/>
                <a:ext cx="63500" cy="60325"/>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44"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45" name="组合 44"/>
            <p:cNvGrpSpPr/>
            <p:nvPr/>
          </p:nvGrpSpPr>
          <p:grpSpPr>
            <a:xfrm>
              <a:off x="2633033" y="3984275"/>
              <a:ext cx="1399916" cy="883026"/>
              <a:chOff x="4205517" y="1207551"/>
              <a:chExt cx="1399916" cy="883026"/>
            </a:xfrm>
          </p:grpSpPr>
          <p:sp>
            <p:nvSpPr>
              <p:cNvPr id="46" name="文本框 30"/>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文本框 31"/>
              <p:cNvSpPr txBox="1"/>
              <p:nvPr/>
            </p:nvSpPr>
            <p:spPr>
              <a:xfrm>
                <a:off x="4205517" y="1504967"/>
                <a:ext cx="1399916"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8" name="任意多边形 151"/>
            <p:cNvSpPr>
              <a:spLocks noChangeArrowheads="1"/>
            </p:cNvSpPr>
            <p:nvPr/>
          </p:nvSpPr>
          <p:spPr bwMode="auto">
            <a:xfrm>
              <a:off x="2578781" y="4002495"/>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92D05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77" name="组合 76"/>
          <p:cNvGrpSpPr/>
          <p:nvPr/>
        </p:nvGrpSpPr>
        <p:grpSpPr>
          <a:xfrm>
            <a:off x="4009355" y="4874686"/>
            <a:ext cx="1655775" cy="869971"/>
            <a:chOff x="4009355" y="4874686"/>
            <a:chExt cx="1655775" cy="869971"/>
          </a:xfrm>
        </p:grpSpPr>
        <p:grpSp>
          <p:nvGrpSpPr>
            <p:cNvPr id="49" name="组合 48"/>
            <p:cNvGrpSpPr/>
            <p:nvPr/>
          </p:nvGrpSpPr>
          <p:grpSpPr>
            <a:xfrm>
              <a:off x="4090540" y="4874686"/>
              <a:ext cx="1574590" cy="869971"/>
              <a:chOff x="4509578" y="2151569"/>
              <a:chExt cx="1574590" cy="869971"/>
            </a:xfrm>
          </p:grpSpPr>
          <p:grpSp>
            <p:nvGrpSpPr>
              <p:cNvPr id="50" name="组合 49"/>
              <p:cNvGrpSpPr/>
              <p:nvPr/>
            </p:nvGrpSpPr>
            <p:grpSpPr>
              <a:xfrm>
                <a:off x="4568768" y="2151569"/>
                <a:ext cx="1394977" cy="869971"/>
                <a:chOff x="4210455" y="1246457"/>
                <a:chExt cx="1394977" cy="790883"/>
              </a:xfrm>
            </p:grpSpPr>
            <p:sp>
              <p:nvSpPr>
                <p:cNvPr id="52" name="文本框 156"/>
                <p:cNvSpPr txBox="1"/>
                <p:nvPr/>
              </p:nvSpPr>
              <p:spPr>
                <a:xfrm>
                  <a:off x="4283968" y="1246457"/>
                  <a:ext cx="1276564" cy="335756"/>
                </a:xfrm>
                <a:prstGeom prst="rect">
                  <a:avLst/>
                </a:prstGeom>
                <a:noFill/>
              </p:spPr>
              <p:txBody>
                <a:bodyPr wrap="squar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文本框 157"/>
                <p:cNvSpPr txBox="1"/>
                <p:nvPr/>
              </p:nvSpPr>
              <p:spPr>
                <a:xfrm>
                  <a:off x="4210455" y="1504967"/>
                  <a:ext cx="1394977" cy="532373"/>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1" name="任意多边形 151"/>
              <p:cNvSpPr>
                <a:spLocks noChangeArrowheads="1"/>
              </p:cNvSpPr>
              <p:nvPr/>
            </p:nvSpPr>
            <p:spPr bwMode="auto">
              <a:xfrm>
                <a:off x="4509578" y="21608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4" name="组合 53"/>
            <p:cNvGrpSpPr/>
            <p:nvPr/>
          </p:nvGrpSpPr>
          <p:grpSpPr>
            <a:xfrm>
              <a:off x="4009355" y="5139969"/>
              <a:ext cx="153895" cy="316672"/>
              <a:chOff x="5300663" y="2555875"/>
              <a:chExt cx="165100" cy="339726"/>
            </a:xfrm>
            <a:solidFill>
              <a:srgbClr val="FF6D67"/>
            </a:solidFill>
          </p:grpSpPr>
          <p:sp>
            <p:nvSpPr>
              <p:cNvPr id="55"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56"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78" name="组合 77"/>
          <p:cNvGrpSpPr/>
          <p:nvPr/>
        </p:nvGrpSpPr>
        <p:grpSpPr>
          <a:xfrm>
            <a:off x="6312693" y="4869160"/>
            <a:ext cx="1657102" cy="883026"/>
            <a:chOff x="6312693" y="4869160"/>
            <a:chExt cx="1657102" cy="883026"/>
          </a:xfrm>
        </p:grpSpPr>
        <p:grpSp>
          <p:nvGrpSpPr>
            <p:cNvPr id="57" name="组合 56"/>
            <p:cNvGrpSpPr/>
            <p:nvPr/>
          </p:nvGrpSpPr>
          <p:grpSpPr>
            <a:xfrm>
              <a:off x="6466589" y="4869160"/>
              <a:ext cx="1382784" cy="883026"/>
              <a:chOff x="4222649" y="1207551"/>
              <a:chExt cx="1382784" cy="883026"/>
            </a:xfrm>
          </p:grpSpPr>
          <p:sp>
            <p:nvSpPr>
              <p:cNvPr id="58" name="文本框 169"/>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文本框 170"/>
              <p:cNvSpPr txBox="1"/>
              <p:nvPr/>
            </p:nvSpPr>
            <p:spPr>
              <a:xfrm>
                <a:off x="4222649" y="1504967"/>
                <a:ext cx="1382784"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0" name="任意多边形 151"/>
            <p:cNvSpPr>
              <a:spLocks noChangeArrowheads="1"/>
            </p:cNvSpPr>
            <p:nvPr/>
          </p:nvSpPr>
          <p:spPr bwMode="auto">
            <a:xfrm>
              <a:off x="6395205" y="4887380"/>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5C058"/>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61" name="组合 60"/>
            <p:cNvGrpSpPr/>
            <p:nvPr/>
          </p:nvGrpSpPr>
          <p:grpSpPr>
            <a:xfrm>
              <a:off x="6312693" y="5143737"/>
              <a:ext cx="153895" cy="316672"/>
              <a:chOff x="5300663" y="2555875"/>
              <a:chExt cx="165100" cy="339726"/>
            </a:xfrm>
            <a:solidFill>
              <a:srgbClr val="F5C058"/>
            </a:solidFill>
          </p:grpSpPr>
          <p:sp>
            <p:nvSpPr>
              <p:cNvPr id="62"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63"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79" name="组合 78"/>
          <p:cNvGrpSpPr/>
          <p:nvPr/>
        </p:nvGrpSpPr>
        <p:grpSpPr>
          <a:xfrm>
            <a:off x="7969795" y="4005064"/>
            <a:ext cx="1651538" cy="883026"/>
            <a:chOff x="7969795" y="4005064"/>
            <a:chExt cx="1651538" cy="883026"/>
          </a:xfrm>
        </p:grpSpPr>
        <p:grpSp>
          <p:nvGrpSpPr>
            <p:cNvPr id="64" name="组合 63"/>
            <p:cNvGrpSpPr/>
            <p:nvPr/>
          </p:nvGrpSpPr>
          <p:grpSpPr>
            <a:xfrm>
              <a:off x="8046743" y="4005064"/>
              <a:ext cx="1574590" cy="883026"/>
              <a:chOff x="6702337" y="4226743"/>
              <a:chExt cx="1574590" cy="883026"/>
            </a:xfrm>
          </p:grpSpPr>
          <p:grpSp>
            <p:nvGrpSpPr>
              <p:cNvPr id="65" name="组合 64"/>
              <p:cNvGrpSpPr/>
              <p:nvPr/>
            </p:nvGrpSpPr>
            <p:grpSpPr>
              <a:xfrm>
                <a:off x="6779285" y="4226743"/>
                <a:ext cx="1377220" cy="883026"/>
                <a:chOff x="4228213" y="1207551"/>
                <a:chExt cx="1377220" cy="883026"/>
              </a:xfrm>
            </p:grpSpPr>
            <p:sp>
              <p:nvSpPr>
                <p:cNvPr id="67" name="文本框 173"/>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8" name="文本框 174"/>
                <p:cNvSpPr txBox="1"/>
                <p:nvPr/>
              </p:nvSpPr>
              <p:spPr>
                <a:xfrm>
                  <a:off x="4228213" y="1504967"/>
                  <a:ext cx="1377220"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6" name="任意多边形 151"/>
              <p:cNvSpPr>
                <a:spLocks noChangeArrowheads="1"/>
              </p:cNvSpPr>
              <p:nvPr/>
            </p:nvSpPr>
            <p:spPr bwMode="auto">
              <a:xfrm>
                <a:off x="6702337" y="4244963"/>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5E779E"/>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9" name="组合 68"/>
            <p:cNvGrpSpPr/>
            <p:nvPr/>
          </p:nvGrpSpPr>
          <p:grpSpPr>
            <a:xfrm>
              <a:off x="7969795" y="4262541"/>
              <a:ext cx="153895" cy="316672"/>
              <a:chOff x="5300663" y="2555875"/>
              <a:chExt cx="165100" cy="339726"/>
            </a:xfrm>
            <a:solidFill>
              <a:srgbClr val="5E779E"/>
            </a:solidFill>
          </p:grpSpPr>
          <p:sp>
            <p:nvSpPr>
              <p:cNvPr id="70"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7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72" name="组合 71"/>
          <p:cNvGrpSpPr/>
          <p:nvPr/>
        </p:nvGrpSpPr>
        <p:grpSpPr>
          <a:xfrm>
            <a:off x="5128544" y="1236826"/>
            <a:ext cx="2025254" cy="2025254"/>
            <a:chOff x="3724323" y="1908536"/>
            <a:chExt cx="1329153" cy="1329153"/>
          </a:xfrm>
        </p:grpSpPr>
        <p:sp>
          <p:nvSpPr>
            <p:cNvPr id="73" name="椭圆 7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椭圆 73"/>
            <p:cNvSpPr/>
            <p:nvPr/>
          </p:nvSpPr>
          <p:spPr>
            <a:xfrm>
              <a:off x="3839838" y="2024052"/>
              <a:ext cx="1098122" cy="1098122"/>
            </a:xfrm>
            <a:prstGeom prst="ellipse">
              <a:avLst/>
            </a:prstGeom>
            <a:solidFill>
              <a:srgbClr val="37C1FF"/>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1" name="文本框 123"/>
          <p:cNvSpPr txBox="1"/>
          <p:nvPr/>
        </p:nvSpPr>
        <p:spPr>
          <a:xfrm>
            <a:off x="5304556" y="2018620"/>
            <a:ext cx="1585119"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24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TextBox 7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1000"/>
                                        <p:tgtEl>
                                          <p:spTgt spid="77"/>
                                        </p:tgtEl>
                                      </p:cBhvr>
                                    </p:animEffect>
                                    <p:anim calcmode="lin" valueType="num">
                                      <p:cBhvr>
                                        <p:cTn id="46" dur="1000" fill="hold"/>
                                        <p:tgtEl>
                                          <p:spTgt spid="77"/>
                                        </p:tgtEl>
                                        <p:attrNameLst>
                                          <p:attrName>ppt_x</p:attrName>
                                        </p:attrNameLst>
                                      </p:cBhvr>
                                      <p:tavLst>
                                        <p:tav tm="0">
                                          <p:val>
                                            <p:strVal val="#ppt_x"/>
                                          </p:val>
                                        </p:tav>
                                        <p:tav tm="100000">
                                          <p:val>
                                            <p:strVal val="#ppt_x"/>
                                          </p:val>
                                        </p:tav>
                                      </p:tavLst>
                                    </p:anim>
                                    <p:anim calcmode="lin" valueType="num">
                                      <p:cBhvr>
                                        <p:cTn id="47" dur="1000" fill="hold"/>
                                        <p:tgtEl>
                                          <p:spTgt spid="7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42" presetClass="entr" presetSubtype="0" fill="hold" nodeType="after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1000"/>
                                        <p:tgtEl>
                                          <p:spTgt spid="78"/>
                                        </p:tgtEl>
                                      </p:cBhvr>
                                    </p:animEffect>
                                    <p:anim calcmode="lin" valueType="num">
                                      <p:cBhvr>
                                        <p:cTn id="58" dur="1000" fill="hold"/>
                                        <p:tgtEl>
                                          <p:spTgt spid="78"/>
                                        </p:tgtEl>
                                        <p:attrNameLst>
                                          <p:attrName>ppt_x</p:attrName>
                                        </p:attrNameLst>
                                      </p:cBhvr>
                                      <p:tavLst>
                                        <p:tav tm="0">
                                          <p:val>
                                            <p:strVal val="#ppt_x"/>
                                          </p:val>
                                        </p:tav>
                                        <p:tav tm="100000">
                                          <p:val>
                                            <p:strVal val="#ppt_x"/>
                                          </p:val>
                                        </p:tav>
                                      </p:tavLst>
                                    </p:anim>
                                    <p:anim calcmode="lin" valueType="num">
                                      <p:cBhvr>
                                        <p:cTn id="59" dur="1000" fill="hold"/>
                                        <p:tgtEl>
                                          <p:spTgt spid="78"/>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42" presetClass="entr" presetSubtype="0" fill="hold" nodeType="after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fade">
                                      <p:cBhvr>
                                        <p:cTn id="63" dur="1000"/>
                                        <p:tgtEl>
                                          <p:spTgt spid="75"/>
                                        </p:tgtEl>
                                      </p:cBhvr>
                                    </p:animEffect>
                                    <p:anim calcmode="lin" valueType="num">
                                      <p:cBhvr>
                                        <p:cTn id="64" dur="1000" fill="hold"/>
                                        <p:tgtEl>
                                          <p:spTgt spid="75"/>
                                        </p:tgtEl>
                                        <p:attrNameLst>
                                          <p:attrName>ppt_x</p:attrName>
                                        </p:attrNameLst>
                                      </p:cBhvr>
                                      <p:tavLst>
                                        <p:tav tm="0">
                                          <p:val>
                                            <p:strVal val="#ppt_x"/>
                                          </p:val>
                                        </p:tav>
                                        <p:tav tm="100000">
                                          <p:val>
                                            <p:strVal val="#ppt_x"/>
                                          </p:val>
                                        </p:tav>
                                      </p:tavLst>
                                    </p:anim>
                                    <p:anim calcmode="lin" valueType="num">
                                      <p:cBhvr>
                                        <p:cTn id="65" dur="1000" fill="hold"/>
                                        <p:tgtEl>
                                          <p:spTgt spid="75"/>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42" presetClass="entr" presetSubtype="0" fill="hold"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fade">
                                      <p:cBhvr>
                                        <p:cTn id="69" dur="1000"/>
                                        <p:tgtEl>
                                          <p:spTgt spid="79"/>
                                        </p:tgtEl>
                                      </p:cBhvr>
                                    </p:animEffect>
                                    <p:anim calcmode="lin" valueType="num">
                                      <p:cBhvr>
                                        <p:cTn id="70" dur="1000" fill="hold"/>
                                        <p:tgtEl>
                                          <p:spTgt spid="79"/>
                                        </p:tgtEl>
                                        <p:attrNameLst>
                                          <p:attrName>ppt_x</p:attrName>
                                        </p:attrNameLst>
                                      </p:cBhvr>
                                      <p:tavLst>
                                        <p:tav tm="0">
                                          <p:val>
                                            <p:strVal val="#ppt_x"/>
                                          </p:val>
                                        </p:tav>
                                        <p:tav tm="100000">
                                          <p:val>
                                            <p:strVal val="#ppt_x"/>
                                          </p:val>
                                        </p:tav>
                                      </p:tavLst>
                                    </p:anim>
                                    <p:anim calcmode="lin" valueType="num">
                                      <p:cBhvr>
                                        <p:cTn id="71" dur="100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10" presetClass="entr" presetSubtype="0" fill="hold" grpId="0"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 grpId="0"/>
      <p:bldP spid="8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35</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58" name="梯形 57"/>
          <p:cNvSpPr/>
          <p:nvPr/>
        </p:nvSpPr>
        <p:spPr>
          <a:xfrm rot="10800000">
            <a:off x="5650659" y="5968651"/>
            <a:ext cx="864096" cy="280042"/>
          </a:xfrm>
          <a:prstGeom prst="trapezoid">
            <a:avLst>
              <a:gd name="adj" fmla="val 518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圆角矩形 58"/>
          <p:cNvSpPr/>
          <p:nvPr/>
        </p:nvSpPr>
        <p:spPr>
          <a:xfrm>
            <a:off x="5369789" y="5770845"/>
            <a:ext cx="1368152" cy="14559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圆角矩形 59"/>
          <p:cNvSpPr/>
          <p:nvPr/>
        </p:nvSpPr>
        <p:spPr>
          <a:xfrm>
            <a:off x="5369789" y="5544364"/>
            <a:ext cx="1368152" cy="14559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圆角矩形 60"/>
          <p:cNvSpPr/>
          <p:nvPr/>
        </p:nvSpPr>
        <p:spPr>
          <a:xfrm>
            <a:off x="5369789" y="5314897"/>
            <a:ext cx="1368152" cy="14559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62" name="组合 61"/>
          <p:cNvGrpSpPr/>
          <p:nvPr/>
        </p:nvGrpSpPr>
        <p:grpSpPr>
          <a:xfrm>
            <a:off x="6406660" y="4947681"/>
            <a:ext cx="284867" cy="284867"/>
            <a:chOff x="304800" y="673100"/>
            <a:chExt cx="4000500" cy="4000500"/>
          </a:xfrm>
          <a:effectLst>
            <a:outerShdw blurRad="317500" dist="1905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4" name="椭圆 63"/>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5" name="组合 64"/>
          <p:cNvGrpSpPr/>
          <p:nvPr/>
        </p:nvGrpSpPr>
        <p:grpSpPr>
          <a:xfrm>
            <a:off x="6624348" y="3847582"/>
            <a:ext cx="284867" cy="284867"/>
            <a:chOff x="304800" y="673100"/>
            <a:chExt cx="4000500" cy="4000500"/>
          </a:xfrm>
          <a:solidFill>
            <a:srgbClr val="00B0F0"/>
          </a:solidFill>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67" name="椭圆 6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8" name="组合 67"/>
          <p:cNvGrpSpPr/>
          <p:nvPr/>
        </p:nvGrpSpPr>
        <p:grpSpPr>
          <a:xfrm>
            <a:off x="6791844" y="4639670"/>
            <a:ext cx="212859" cy="212859"/>
            <a:chOff x="304800" y="673100"/>
            <a:chExt cx="4000500" cy="4000500"/>
          </a:xfrm>
          <a:effectLst>
            <a:outerShdw blurRad="317500" dist="1905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0" name="椭圆 6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71" name="组合 70"/>
          <p:cNvGrpSpPr/>
          <p:nvPr/>
        </p:nvGrpSpPr>
        <p:grpSpPr>
          <a:xfrm>
            <a:off x="7047374" y="4285740"/>
            <a:ext cx="212859" cy="212859"/>
            <a:chOff x="304800" y="673100"/>
            <a:chExt cx="4000500" cy="4000500"/>
          </a:xfrm>
          <a:effectLst>
            <a:outerShdw blurRad="317500" dist="1905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3" name="椭圆 7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74" name="组合 73"/>
          <p:cNvGrpSpPr/>
          <p:nvPr/>
        </p:nvGrpSpPr>
        <p:grpSpPr>
          <a:xfrm>
            <a:off x="4937741" y="4336356"/>
            <a:ext cx="212859" cy="212859"/>
            <a:chOff x="304800" y="673100"/>
            <a:chExt cx="4000500" cy="4000500"/>
          </a:xfrm>
          <a:effectLst>
            <a:outerShdw blurRad="317500" dist="1905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6" name="椭圆 7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77" name="组合 76"/>
          <p:cNvGrpSpPr/>
          <p:nvPr/>
        </p:nvGrpSpPr>
        <p:grpSpPr>
          <a:xfrm>
            <a:off x="6082706" y="1268760"/>
            <a:ext cx="354293" cy="354293"/>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79" name="椭圆 7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80" name="组合 79"/>
          <p:cNvGrpSpPr/>
          <p:nvPr/>
        </p:nvGrpSpPr>
        <p:grpSpPr>
          <a:xfrm>
            <a:off x="7374961" y="2551761"/>
            <a:ext cx="295751" cy="295751"/>
            <a:chOff x="304800" y="673100"/>
            <a:chExt cx="4000500" cy="4000500"/>
          </a:xfrm>
          <a:effectLst>
            <a:outerShdw blurRad="317500" dist="1905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2" name="椭圆 8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83" name="组合 82"/>
          <p:cNvGrpSpPr/>
          <p:nvPr/>
        </p:nvGrpSpPr>
        <p:grpSpPr>
          <a:xfrm>
            <a:off x="4969276" y="2871583"/>
            <a:ext cx="158855" cy="158855"/>
            <a:chOff x="304800" y="673100"/>
            <a:chExt cx="4000500" cy="4000500"/>
          </a:xfrm>
          <a:effectLst>
            <a:outerShdw blurRad="317500" dist="1905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5" name="椭圆 8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86" name="组合 85"/>
          <p:cNvGrpSpPr/>
          <p:nvPr/>
        </p:nvGrpSpPr>
        <p:grpSpPr>
          <a:xfrm>
            <a:off x="6687354" y="3533391"/>
            <a:ext cx="158855" cy="158855"/>
            <a:chOff x="304800" y="673100"/>
            <a:chExt cx="4000500" cy="4000500"/>
          </a:xfrm>
          <a:effectLst>
            <a:outerShdw blurRad="317500" dist="1905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88" name="椭圆 8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89" name="组合 88"/>
          <p:cNvGrpSpPr/>
          <p:nvPr/>
        </p:nvGrpSpPr>
        <p:grpSpPr>
          <a:xfrm>
            <a:off x="4650008" y="3704417"/>
            <a:ext cx="158855" cy="158855"/>
            <a:chOff x="304800" y="673100"/>
            <a:chExt cx="4000500" cy="4000500"/>
          </a:xfrm>
          <a:effectLst>
            <a:outerShdw blurRad="317500" dist="1905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1" name="椭圆 9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2" name="组合 91"/>
          <p:cNvGrpSpPr/>
          <p:nvPr/>
        </p:nvGrpSpPr>
        <p:grpSpPr>
          <a:xfrm>
            <a:off x="5858407" y="5126615"/>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4" name="椭圆 9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5" name="组合 94"/>
          <p:cNvGrpSpPr/>
          <p:nvPr/>
        </p:nvGrpSpPr>
        <p:grpSpPr>
          <a:xfrm>
            <a:off x="6154157" y="5042537"/>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97" name="椭圆 9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8" name="组合 97"/>
          <p:cNvGrpSpPr/>
          <p:nvPr/>
        </p:nvGrpSpPr>
        <p:grpSpPr>
          <a:xfrm>
            <a:off x="6747909" y="4994795"/>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00" name="椭圆 9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1" name="组合 100"/>
          <p:cNvGrpSpPr/>
          <p:nvPr/>
        </p:nvGrpSpPr>
        <p:grpSpPr>
          <a:xfrm>
            <a:off x="6547218" y="4728251"/>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03" name="椭圆 10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4" name="组合 103"/>
          <p:cNvGrpSpPr/>
          <p:nvPr/>
        </p:nvGrpSpPr>
        <p:grpSpPr>
          <a:xfrm>
            <a:off x="6581371" y="4437773"/>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06" name="椭圆 10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07" name="组合 106"/>
          <p:cNvGrpSpPr/>
          <p:nvPr/>
        </p:nvGrpSpPr>
        <p:grpSpPr>
          <a:xfrm>
            <a:off x="7147925" y="4142067"/>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09" name="椭圆 10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0" name="组合 109"/>
          <p:cNvGrpSpPr/>
          <p:nvPr/>
        </p:nvGrpSpPr>
        <p:grpSpPr>
          <a:xfrm>
            <a:off x="7056514" y="3947038"/>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12" name="椭圆 11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3" name="组合 112"/>
          <p:cNvGrpSpPr/>
          <p:nvPr/>
        </p:nvGrpSpPr>
        <p:grpSpPr>
          <a:xfrm>
            <a:off x="6885686" y="3275208"/>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14" name="同心圆 1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15" name="椭圆 11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6" name="组合 115"/>
          <p:cNvGrpSpPr/>
          <p:nvPr/>
        </p:nvGrpSpPr>
        <p:grpSpPr>
          <a:xfrm>
            <a:off x="7595809" y="3055206"/>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17" name="同心圆 11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18" name="椭圆 11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19" name="组合 118"/>
          <p:cNvGrpSpPr/>
          <p:nvPr/>
        </p:nvGrpSpPr>
        <p:grpSpPr>
          <a:xfrm>
            <a:off x="7067850" y="2944484"/>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1" name="椭圆 12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2" name="组合 121"/>
          <p:cNvGrpSpPr/>
          <p:nvPr/>
        </p:nvGrpSpPr>
        <p:grpSpPr>
          <a:xfrm>
            <a:off x="6855296" y="1445907"/>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4" name="椭圆 12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5" name="组合 124"/>
          <p:cNvGrpSpPr/>
          <p:nvPr/>
        </p:nvGrpSpPr>
        <p:grpSpPr>
          <a:xfrm>
            <a:off x="6260363" y="2379882"/>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27" name="椭圆 12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28" name="组合 127"/>
          <p:cNvGrpSpPr/>
          <p:nvPr/>
        </p:nvGrpSpPr>
        <p:grpSpPr>
          <a:xfrm>
            <a:off x="5942485" y="1864894"/>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0" name="椭圆 12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1" name="组合 130"/>
          <p:cNvGrpSpPr/>
          <p:nvPr/>
        </p:nvGrpSpPr>
        <p:grpSpPr>
          <a:xfrm>
            <a:off x="5749101" y="2263406"/>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3" name="椭圆 13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4" name="组合 133"/>
          <p:cNvGrpSpPr/>
          <p:nvPr/>
        </p:nvGrpSpPr>
        <p:grpSpPr>
          <a:xfrm>
            <a:off x="5564703" y="1444031"/>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6" name="椭圆 13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7" name="组合 136"/>
          <p:cNvGrpSpPr/>
          <p:nvPr/>
        </p:nvGrpSpPr>
        <p:grpSpPr>
          <a:xfrm>
            <a:off x="4944338" y="1770137"/>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9" name="椭圆 13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0" name="组合 139"/>
          <p:cNvGrpSpPr/>
          <p:nvPr/>
        </p:nvGrpSpPr>
        <p:grpSpPr>
          <a:xfrm>
            <a:off x="4538583" y="2220429"/>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2" name="椭圆 14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3" name="组合 142"/>
          <p:cNvGrpSpPr/>
          <p:nvPr/>
        </p:nvGrpSpPr>
        <p:grpSpPr>
          <a:xfrm>
            <a:off x="5271358" y="2832073"/>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5" name="椭圆 14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6" name="组合 145"/>
          <p:cNvGrpSpPr/>
          <p:nvPr/>
        </p:nvGrpSpPr>
        <p:grpSpPr>
          <a:xfrm>
            <a:off x="4680004" y="2928024"/>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48" name="椭圆 14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49" name="组合 148"/>
          <p:cNvGrpSpPr/>
          <p:nvPr/>
        </p:nvGrpSpPr>
        <p:grpSpPr>
          <a:xfrm>
            <a:off x="4622661" y="3485068"/>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1" name="椭圆 15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52" name="组合 151"/>
          <p:cNvGrpSpPr/>
          <p:nvPr/>
        </p:nvGrpSpPr>
        <p:grpSpPr>
          <a:xfrm>
            <a:off x="5390028" y="3511824"/>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4" name="椭圆 15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55" name="组合 154"/>
          <p:cNvGrpSpPr/>
          <p:nvPr/>
        </p:nvGrpSpPr>
        <p:grpSpPr>
          <a:xfrm>
            <a:off x="5600459" y="4107226"/>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57" name="椭圆 15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58" name="组合 157"/>
          <p:cNvGrpSpPr/>
          <p:nvPr/>
        </p:nvGrpSpPr>
        <p:grpSpPr>
          <a:xfrm>
            <a:off x="4669618" y="4020143"/>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60" name="椭圆 159"/>
            <p:cNvSpPr/>
            <p:nvPr/>
          </p:nvSpPr>
          <p:spPr>
            <a:xfrm>
              <a:off x="392116" y="760416"/>
              <a:ext cx="3825878" cy="3825878"/>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1" name="组合 160"/>
          <p:cNvGrpSpPr/>
          <p:nvPr/>
        </p:nvGrpSpPr>
        <p:grpSpPr>
          <a:xfrm>
            <a:off x="5187280" y="4669801"/>
            <a:ext cx="85954" cy="85954"/>
            <a:chOff x="304800" y="673100"/>
            <a:chExt cx="4000500" cy="4000500"/>
          </a:xfrm>
          <a:solidFill>
            <a:srgbClr val="00B0F0"/>
          </a:solidFill>
          <a:effectLst>
            <a:outerShdw blurRad="317500" dist="1905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63" name="椭圆 162"/>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4" name="组合 163"/>
          <p:cNvGrpSpPr/>
          <p:nvPr/>
        </p:nvGrpSpPr>
        <p:grpSpPr>
          <a:xfrm>
            <a:off x="6672109" y="2787765"/>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65" name="同心圆 16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66" name="椭圆 165"/>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67" name="组合 166"/>
          <p:cNvGrpSpPr/>
          <p:nvPr/>
        </p:nvGrpSpPr>
        <p:grpSpPr>
          <a:xfrm>
            <a:off x="5660562" y="3692246"/>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69" name="椭圆 168"/>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0" name="组合 169"/>
          <p:cNvGrpSpPr/>
          <p:nvPr/>
        </p:nvGrpSpPr>
        <p:grpSpPr>
          <a:xfrm>
            <a:off x="5444476" y="4460649"/>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71" name="同心圆 170"/>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2" name="椭圆 171"/>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3" name="组合 172"/>
          <p:cNvGrpSpPr/>
          <p:nvPr/>
        </p:nvGrpSpPr>
        <p:grpSpPr>
          <a:xfrm>
            <a:off x="4984611" y="3241661"/>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74" name="同心圆 17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5" name="椭圆 174"/>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6" name="组合 175"/>
          <p:cNvGrpSpPr/>
          <p:nvPr/>
        </p:nvGrpSpPr>
        <p:grpSpPr>
          <a:xfrm>
            <a:off x="4507043" y="2539036"/>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77" name="同心圆 17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78" name="椭圆 177"/>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79" name="组合 178"/>
          <p:cNvGrpSpPr/>
          <p:nvPr/>
        </p:nvGrpSpPr>
        <p:grpSpPr>
          <a:xfrm>
            <a:off x="6013091" y="2067334"/>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80" name="同心圆 17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81" name="椭圆 180"/>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2" name="组合 181"/>
          <p:cNvGrpSpPr/>
          <p:nvPr/>
        </p:nvGrpSpPr>
        <p:grpSpPr>
          <a:xfrm>
            <a:off x="6508539" y="1523205"/>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83" name="同心圆 18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84" name="椭圆 183"/>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5" name="组合 184"/>
          <p:cNvGrpSpPr/>
          <p:nvPr/>
        </p:nvGrpSpPr>
        <p:grpSpPr>
          <a:xfrm>
            <a:off x="7362032" y="2067334"/>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86" name="同心圆 1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87" name="椭圆 186"/>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8" name="组合 187"/>
          <p:cNvGrpSpPr/>
          <p:nvPr/>
        </p:nvGrpSpPr>
        <p:grpSpPr>
          <a:xfrm>
            <a:off x="6320101" y="3612818"/>
            <a:ext cx="199696" cy="199696"/>
            <a:chOff x="304800" y="673100"/>
            <a:chExt cx="4000500" cy="4000500"/>
          </a:xfrm>
          <a:solidFill>
            <a:srgbClr val="00B0F0"/>
          </a:solidFill>
          <a:effectLst>
            <a:outerShdw blurRad="317500" dist="190500" dir="8100000" algn="tr" rotWithShape="0">
              <a:prstClr val="black">
                <a:alpha val="50000"/>
              </a:prstClr>
            </a:outerShdw>
          </a:effectLst>
        </p:grpSpPr>
        <p:sp>
          <p:nvSpPr>
            <p:cNvPr id="189" name="同心圆 1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0" name="椭圆 189"/>
            <p:cNvSpPr/>
            <p:nvPr/>
          </p:nvSpPr>
          <p:spPr>
            <a:xfrm>
              <a:off x="392116" y="760416"/>
              <a:ext cx="3825878" cy="38258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1" name="组合 190"/>
          <p:cNvGrpSpPr/>
          <p:nvPr/>
        </p:nvGrpSpPr>
        <p:grpSpPr>
          <a:xfrm>
            <a:off x="5344819" y="4164500"/>
            <a:ext cx="158855" cy="158855"/>
            <a:chOff x="304800" y="673100"/>
            <a:chExt cx="4000500" cy="4000500"/>
          </a:xfrm>
          <a:effectLst>
            <a:outerShdw blurRad="317500" dist="190500" dir="8100000" algn="tr" rotWithShape="0">
              <a:prstClr val="black">
                <a:alpha val="50000"/>
              </a:prstClr>
            </a:outerShdw>
          </a:effectLst>
        </p:grpSpPr>
        <p:sp>
          <p:nvSpPr>
            <p:cNvPr id="192" name="同心圆 1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3" name="椭圆 19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4" name="组合 193"/>
          <p:cNvGrpSpPr/>
          <p:nvPr/>
        </p:nvGrpSpPr>
        <p:grpSpPr>
          <a:xfrm>
            <a:off x="5814291" y="2402998"/>
            <a:ext cx="295751" cy="295751"/>
            <a:chOff x="304800" y="673100"/>
            <a:chExt cx="4000500" cy="4000500"/>
          </a:xfrm>
          <a:effectLst>
            <a:outerShdw blurRad="317500" dist="190500" dir="8100000" algn="tr" rotWithShape="0">
              <a:prstClr val="black">
                <a:alpha val="50000"/>
              </a:prstClr>
            </a:outerShdw>
          </a:effectLst>
        </p:grpSpPr>
        <p:sp>
          <p:nvSpPr>
            <p:cNvPr id="195" name="同心圆 1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6" name="椭圆 19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97" name="组合 196"/>
          <p:cNvGrpSpPr/>
          <p:nvPr/>
        </p:nvGrpSpPr>
        <p:grpSpPr>
          <a:xfrm>
            <a:off x="5285129" y="2993284"/>
            <a:ext cx="295751" cy="295751"/>
            <a:chOff x="304800" y="673100"/>
            <a:chExt cx="4000500" cy="4000500"/>
          </a:xfrm>
          <a:effectLst>
            <a:outerShdw blurRad="317500" dist="190500" dir="8100000" algn="tr" rotWithShape="0">
              <a:prstClr val="black">
                <a:alpha val="50000"/>
              </a:prstClr>
            </a:outerShdw>
          </a:effectLst>
        </p:grpSpPr>
        <p:sp>
          <p:nvSpPr>
            <p:cNvPr id="198" name="同心圆 1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99" name="椭圆 19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00" name="组合 199"/>
          <p:cNvGrpSpPr/>
          <p:nvPr/>
        </p:nvGrpSpPr>
        <p:grpSpPr>
          <a:xfrm>
            <a:off x="5930100" y="4821636"/>
            <a:ext cx="158855" cy="158855"/>
            <a:chOff x="304800" y="673100"/>
            <a:chExt cx="4000500" cy="4000500"/>
          </a:xfrm>
          <a:effectLst>
            <a:outerShdw blurRad="317500" dist="190500" dir="8100000" algn="tr" rotWithShape="0">
              <a:prstClr val="black">
                <a:alpha val="50000"/>
              </a:prstClr>
            </a:outerShdw>
          </a:effectLst>
        </p:grpSpPr>
        <p:sp>
          <p:nvSpPr>
            <p:cNvPr id="201" name="同心圆 2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2" name="椭圆 20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cxnSp>
        <p:nvCxnSpPr>
          <p:cNvPr id="203" name="直接连接符 202"/>
          <p:cNvCxnSpPr>
            <a:stCxn id="139" idx="4"/>
            <a:endCxn id="262" idx="0"/>
          </p:cNvCxnSpPr>
          <p:nvPr/>
        </p:nvCxnSpPr>
        <p:spPr>
          <a:xfrm>
            <a:off x="4987315" y="1854215"/>
            <a:ext cx="141182" cy="218987"/>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4" name="直接连接符 203"/>
          <p:cNvCxnSpPr>
            <a:stCxn id="136" idx="4"/>
          </p:cNvCxnSpPr>
          <p:nvPr/>
        </p:nvCxnSpPr>
        <p:spPr>
          <a:xfrm>
            <a:off x="5607680" y="1528109"/>
            <a:ext cx="32134" cy="229281"/>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05" name="直接连接符 204"/>
          <p:cNvCxnSpPr>
            <a:stCxn id="262" idx="7"/>
            <a:endCxn id="78" idx="3"/>
          </p:cNvCxnSpPr>
          <p:nvPr/>
        </p:nvCxnSpPr>
        <p:spPr>
          <a:xfrm flipV="1">
            <a:off x="5328496" y="1571168"/>
            <a:ext cx="806095" cy="584876"/>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206" name="组合 205"/>
          <p:cNvGrpSpPr/>
          <p:nvPr/>
        </p:nvGrpSpPr>
        <p:grpSpPr>
          <a:xfrm>
            <a:off x="5502782" y="1757390"/>
            <a:ext cx="295751" cy="295751"/>
            <a:chOff x="304800" y="673100"/>
            <a:chExt cx="4000500" cy="4000500"/>
          </a:xfrm>
          <a:effectLst>
            <a:outerShdw blurRad="317500" dist="190500" dir="8100000" algn="tr" rotWithShape="0">
              <a:prstClr val="black">
                <a:alpha val="50000"/>
              </a:prstClr>
            </a:outerShdw>
          </a:effectLst>
        </p:grpSpPr>
        <p:sp>
          <p:nvSpPr>
            <p:cNvPr id="207" name="同心圆 2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08" name="椭圆 20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cxnSp>
        <p:nvCxnSpPr>
          <p:cNvPr id="209" name="直接连接符 208"/>
          <p:cNvCxnSpPr>
            <a:stCxn id="142" idx="6"/>
            <a:endCxn id="262" idx="2"/>
          </p:cNvCxnSpPr>
          <p:nvPr/>
        </p:nvCxnSpPr>
        <p:spPr>
          <a:xfrm>
            <a:off x="4622661" y="2263406"/>
            <a:ext cx="222995" cy="92637"/>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0" name="直接连接符 209"/>
          <p:cNvCxnSpPr>
            <a:stCxn id="178" idx="6"/>
            <a:endCxn id="262" idx="3"/>
          </p:cNvCxnSpPr>
          <p:nvPr/>
        </p:nvCxnSpPr>
        <p:spPr>
          <a:xfrm flipV="1">
            <a:off x="4702381" y="2556042"/>
            <a:ext cx="226117" cy="82843"/>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1" name="直接连接符 210"/>
          <p:cNvCxnSpPr>
            <a:stCxn id="178" idx="5"/>
            <a:endCxn id="85" idx="1"/>
          </p:cNvCxnSpPr>
          <p:nvPr/>
        </p:nvCxnSpPr>
        <p:spPr>
          <a:xfrm>
            <a:off x="4674413" y="2706406"/>
            <a:ext cx="320578" cy="190892"/>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2" name="直接连接符 211"/>
          <p:cNvCxnSpPr>
            <a:stCxn id="148" idx="3"/>
          </p:cNvCxnSpPr>
          <p:nvPr/>
        </p:nvCxnSpPr>
        <p:spPr>
          <a:xfrm flipH="1">
            <a:off x="4606891" y="3000064"/>
            <a:ext cx="87027" cy="141095"/>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3" name="直接连接符 212"/>
          <p:cNvCxnSpPr>
            <a:stCxn id="148" idx="5"/>
            <a:endCxn id="175" idx="1"/>
          </p:cNvCxnSpPr>
          <p:nvPr/>
        </p:nvCxnSpPr>
        <p:spPr>
          <a:xfrm>
            <a:off x="4752044" y="3000064"/>
            <a:ext cx="264894" cy="27392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4" name="直接连接符 213"/>
          <p:cNvCxnSpPr/>
          <p:nvPr/>
        </p:nvCxnSpPr>
        <p:spPr>
          <a:xfrm flipV="1">
            <a:off x="5145955" y="3141160"/>
            <a:ext cx="139174" cy="121139"/>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5" name="直接连接符 214"/>
          <p:cNvCxnSpPr>
            <a:stCxn id="145" idx="7"/>
            <a:endCxn id="196" idx="3"/>
          </p:cNvCxnSpPr>
          <p:nvPr/>
        </p:nvCxnSpPr>
        <p:spPr>
          <a:xfrm flipV="1">
            <a:off x="5343398" y="2650873"/>
            <a:ext cx="518769" cy="19511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6" name="直接连接符 215"/>
          <p:cNvCxnSpPr>
            <a:stCxn id="261" idx="6"/>
            <a:endCxn id="133" idx="2"/>
          </p:cNvCxnSpPr>
          <p:nvPr/>
        </p:nvCxnSpPr>
        <p:spPr>
          <a:xfrm flipV="1">
            <a:off x="5424247" y="2306383"/>
            <a:ext cx="326730" cy="4966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7" name="直接连接符 216"/>
          <p:cNvCxnSpPr>
            <a:stCxn id="133" idx="7"/>
          </p:cNvCxnSpPr>
          <p:nvPr/>
        </p:nvCxnSpPr>
        <p:spPr>
          <a:xfrm flipV="1">
            <a:off x="5821141" y="1950848"/>
            <a:ext cx="141025" cy="326472"/>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8" name="直接连接符 217"/>
          <p:cNvCxnSpPr>
            <a:endCxn id="258" idx="2"/>
          </p:cNvCxnSpPr>
          <p:nvPr/>
        </p:nvCxnSpPr>
        <p:spPr>
          <a:xfrm flipV="1">
            <a:off x="6212787" y="2127109"/>
            <a:ext cx="327794" cy="40073"/>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19" name="直接连接符 218"/>
          <p:cNvCxnSpPr>
            <a:stCxn id="124" idx="4"/>
            <a:endCxn id="258" idx="0"/>
          </p:cNvCxnSpPr>
          <p:nvPr/>
        </p:nvCxnSpPr>
        <p:spPr>
          <a:xfrm flipH="1">
            <a:off x="6836332" y="1529985"/>
            <a:ext cx="61941" cy="301373"/>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0" name="直接连接符 219"/>
          <p:cNvCxnSpPr>
            <a:stCxn id="258" idx="6"/>
            <a:endCxn id="187" idx="2"/>
          </p:cNvCxnSpPr>
          <p:nvPr/>
        </p:nvCxnSpPr>
        <p:spPr>
          <a:xfrm>
            <a:off x="7132082" y="2127109"/>
            <a:ext cx="234309" cy="4007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接连接符 220"/>
          <p:cNvCxnSpPr>
            <a:stCxn id="195" idx="6"/>
            <a:endCxn id="127" idx="3"/>
          </p:cNvCxnSpPr>
          <p:nvPr/>
        </p:nvCxnSpPr>
        <p:spPr>
          <a:xfrm flipV="1">
            <a:off x="6110042" y="2451922"/>
            <a:ext cx="164235" cy="98952"/>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接连接符 221"/>
          <p:cNvCxnSpPr>
            <a:stCxn id="259" idx="3"/>
            <a:endCxn id="256" idx="7"/>
          </p:cNvCxnSpPr>
          <p:nvPr/>
        </p:nvCxnSpPr>
        <p:spPr>
          <a:xfrm flipH="1">
            <a:off x="6331885" y="2327108"/>
            <a:ext cx="304448" cy="523106"/>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直接连接符 222"/>
          <p:cNvCxnSpPr>
            <a:endCxn id="166" idx="2"/>
          </p:cNvCxnSpPr>
          <p:nvPr/>
        </p:nvCxnSpPr>
        <p:spPr>
          <a:xfrm flipV="1">
            <a:off x="6419949" y="2887614"/>
            <a:ext cx="256519" cy="83388"/>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4" name="直接连接符 223"/>
          <p:cNvCxnSpPr>
            <a:endCxn id="190" idx="7"/>
          </p:cNvCxnSpPr>
          <p:nvPr/>
        </p:nvCxnSpPr>
        <p:spPr>
          <a:xfrm flipH="1">
            <a:off x="6487471" y="2993284"/>
            <a:ext cx="279311" cy="651861"/>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直接连接符 224"/>
          <p:cNvCxnSpPr>
            <a:stCxn id="166" idx="6"/>
            <a:endCxn id="82" idx="2"/>
          </p:cNvCxnSpPr>
          <p:nvPr/>
        </p:nvCxnSpPr>
        <p:spPr>
          <a:xfrm flipV="1">
            <a:off x="6867447" y="2699637"/>
            <a:ext cx="513969" cy="187977"/>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226" name="组合 225"/>
          <p:cNvGrpSpPr/>
          <p:nvPr/>
        </p:nvGrpSpPr>
        <p:grpSpPr>
          <a:xfrm>
            <a:off x="6910871" y="2492018"/>
            <a:ext cx="158855" cy="158855"/>
            <a:chOff x="304800" y="673100"/>
            <a:chExt cx="4000500" cy="4000500"/>
          </a:xfrm>
          <a:effectLst>
            <a:outerShdw blurRad="317500" dist="190500" dir="8100000" algn="tr" rotWithShape="0">
              <a:prstClr val="black">
                <a:alpha val="50000"/>
              </a:prstClr>
            </a:outerShdw>
          </a:effectLst>
        </p:grpSpPr>
        <p:sp>
          <p:nvSpPr>
            <p:cNvPr id="227" name="同心圆 2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28" name="椭圆 22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cxnSp>
        <p:nvCxnSpPr>
          <p:cNvPr id="229" name="直接连接符 228"/>
          <p:cNvCxnSpPr>
            <a:stCxn id="166" idx="7"/>
            <a:endCxn id="228" idx="3"/>
          </p:cNvCxnSpPr>
          <p:nvPr/>
        </p:nvCxnSpPr>
        <p:spPr>
          <a:xfrm flipV="1">
            <a:off x="6839479" y="2625158"/>
            <a:ext cx="97107" cy="19493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0" name="直接连接符 229"/>
          <p:cNvCxnSpPr>
            <a:stCxn id="82" idx="4"/>
            <a:endCxn id="118" idx="0"/>
          </p:cNvCxnSpPr>
          <p:nvPr/>
        </p:nvCxnSpPr>
        <p:spPr>
          <a:xfrm>
            <a:off x="7522837" y="2841057"/>
            <a:ext cx="115949" cy="216025"/>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1" name="直接连接符 230"/>
          <p:cNvCxnSpPr>
            <a:stCxn id="118" idx="4"/>
            <a:endCxn id="250" idx="7"/>
          </p:cNvCxnSpPr>
          <p:nvPr/>
        </p:nvCxnSpPr>
        <p:spPr>
          <a:xfrm flipH="1">
            <a:off x="7586012" y="3139284"/>
            <a:ext cx="52774" cy="218767"/>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2" name="直接连接符 231"/>
          <p:cNvCxnSpPr>
            <a:stCxn id="121" idx="5"/>
            <a:endCxn id="249" idx="0"/>
          </p:cNvCxnSpPr>
          <p:nvPr/>
        </p:nvCxnSpPr>
        <p:spPr>
          <a:xfrm>
            <a:off x="7139890" y="3016524"/>
            <a:ext cx="246123" cy="245775"/>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3" name="直接连接符 232"/>
          <p:cNvCxnSpPr>
            <a:endCxn id="250" idx="2"/>
          </p:cNvCxnSpPr>
          <p:nvPr/>
        </p:nvCxnSpPr>
        <p:spPr>
          <a:xfrm flipV="1">
            <a:off x="6846209" y="3558050"/>
            <a:ext cx="256963" cy="59127"/>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4" name="直接连接符 233"/>
          <p:cNvCxnSpPr>
            <a:stCxn id="255" idx="4"/>
            <a:endCxn id="253" idx="0"/>
          </p:cNvCxnSpPr>
          <p:nvPr/>
        </p:nvCxnSpPr>
        <p:spPr>
          <a:xfrm>
            <a:off x="6064520" y="3512942"/>
            <a:ext cx="89638" cy="585121"/>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5" name="直接连接符 234"/>
          <p:cNvCxnSpPr>
            <a:stCxn id="265" idx="7"/>
            <a:endCxn id="169" idx="1"/>
          </p:cNvCxnSpPr>
          <p:nvPr/>
        </p:nvCxnSpPr>
        <p:spPr>
          <a:xfrm>
            <a:off x="5359392" y="3644635"/>
            <a:ext cx="333497" cy="79938"/>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6" name="直接连接符 235"/>
          <p:cNvCxnSpPr>
            <a:stCxn id="169" idx="5"/>
            <a:endCxn id="253" idx="1"/>
          </p:cNvCxnSpPr>
          <p:nvPr/>
        </p:nvCxnSpPr>
        <p:spPr>
          <a:xfrm>
            <a:off x="5827932" y="3859616"/>
            <a:ext cx="126227" cy="321289"/>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7" name="直接连接符 236"/>
          <p:cNvCxnSpPr>
            <a:stCxn id="151" idx="6"/>
            <a:endCxn id="264" idx="1"/>
          </p:cNvCxnSpPr>
          <p:nvPr/>
        </p:nvCxnSpPr>
        <p:spPr>
          <a:xfrm>
            <a:off x="4706739" y="3528045"/>
            <a:ext cx="289107" cy="108478"/>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8" name="直接连接符 237"/>
          <p:cNvCxnSpPr>
            <a:stCxn id="160" idx="7"/>
            <a:endCxn id="265" idx="2"/>
          </p:cNvCxnSpPr>
          <p:nvPr/>
        </p:nvCxnSpPr>
        <p:spPr>
          <a:xfrm flipV="1">
            <a:off x="4741658" y="3822352"/>
            <a:ext cx="188687" cy="211705"/>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9" name="直接连接符 238"/>
          <p:cNvCxnSpPr>
            <a:stCxn id="160" idx="4"/>
            <a:endCxn id="76" idx="1"/>
          </p:cNvCxnSpPr>
          <p:nvPr/>
        </p:nvCxnSpPr>
        <p:spPr>
          <a:xfrm>
            <a:off x="4712595" y="4104221"/>
            <a:ext cx="259604" cy="266593"/>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0" name="直接连接符 239"/>
          <p:cNvCxnSpPr>
            <a:stCxn id="163" idx="5"/>
            <a:endCxn id="271" idx="1"/>
          </p:cNvCxnSpPr>
          <p:nvPr/>
        </p:nvCxnSpPr>
        <p:spPr>
          <a:xfrm>
            <a:off x="5259320" y="4741841"/>
            <a:ext cx="138929" cy="12565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1" name="直接连接符 240"/>
          <p:cNvCxnSpPr>
            <a:stCxn id="271" idx="7"/>
            <a:endCxn id="252" idx="3"/>
          </p:cNvCxnSpPr>
          <p:nvPr/>
        </p:nvCxnSpPr>
        <p:spPr>
          <a:xfrm flipV="1">
            <a:off x="5662602" y="4590031"/>
            <a:ext cx="282428" cy="27746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2" name="直接连接符 241"/>
          <p:cNvCxnSpPr>
            <a:stCxn id="193" idx="5"/>
            <a:endCxn id="172" idx="0"/>
          </p:cNvCxnSpPr>
          <p:nvPr/>
        </p:nvCxnSpPr>
        <p:spPr>
          <a:xfrm>
            <a:off x="5477959" y="4297640"/>
            <a:ext cx="66366" cy="167368"/>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3" name="直接连接符 242"/>
          <p:cNvCxnSpPr>
            <a:endCxn id="97" idx="0"/>
          </p:cNvCxnSpPr>
          <p:nvPr/>
        </p:nvCxnSpPr>
        <p:spPr>
          <a:xfrm>
            <a:off x="6156033" y="4676654"/>
            <a:ext cx="41101" cy="367759"/>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4" name="直接连接符 243"/>
          <p:cNvCxnSpPr>
            <a:stCxn id="67" idx="5"/>
          </p:cNvCxnSpPr>
          <p:nvPr/>
        </p:nvCxnSpPr>
        <p:spPr>
          <a:xfrm>
            <a:off x="6863102" y="4086336"/>
            <a:ext cx="227160" cy="21130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5" name="直接连接符 244"/>
          <p:cNvCxnSpPr>
            <a:stCxn id="70" idx="7"/>
            <a:endCxn id="73" idx="3"/>
          </p:cNvCxnSpPr>
          <p:nvPr/>
        </p:nvCxnSpPr>
        <p:spPr>
          <a:xfrm flipV="1">
            <a:off x="6970246" y="4464142"/>
            <a:ext cx="111586" cy="209986"/>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6" name="直接连接符 245"/>
          <p:cNvCxnSpPr>
            <a:stCxn id="253" idx="6"/>
            <a:endCxn id="106" idx="1"/>
          </p:cNvCxnSpPr>
          <p:nvPr/>
        </p:nvCxnSpPr>
        <p:spPr>
          <a:xfrm>
            <a:off x="6436999" y="4380904"/>
            <a:ext cx="158286" cy="70783"/>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47" name="直接连接符 246"/>
          <p:cNvCxnSpPr>
            <a:stCxn id="64" idx="7"/>
            <a:endCxn id="70" idx="3"/>
          </p:cNvCxnSpPr>
          <p:nvPr/>
        </p:nvCxnSpPr>
        <p:spPr>
          <a:xfrm flipV="1">
            <a:off x="6645414" y="4818072"/>
            <a:ext cx="180888" cy="175724"/>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nvGrpSpPr>
          <p:cNvPr id="248" name="组合 247"/>
          <p:cNvGrpSpPr/>
          <p:nvPr/>
        </p:nvGrpSpPr>
        <p:grpSpPr>
          <a:xfrm>
            <a:off x="7090262" y="3262299"/>
            <a:ext cx="591501" cy="591501"/>
            <a:chOff x="304800" y="673100"/>
            <a:chExt cx="4000500" cy="4000500"/>
          </a:xfrm>
          <a:effectLst>
            <a:outerShdw blurRad="317500" dist="190500" dir="8100000" algn="tr" rotWithShape="0">
              <a:prstClr val="black">
                <a:alpha val="50000"/>
              </a:prstClr>
            </a:outerShdw>
          </a:effectLst>
        </p:grpSpPr>
        <p:sp>
          <p:nvSpPr>
            <p:cNvPr id="249" name="同心圆 2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0" name="椭圆 249"/>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51" name="组合 250"/>
          <p:cNvGrpSpPr/>
          <p:nvPr/>
        </p:nvGrpSpPr>
        <p:grpSpPr>
          <a:xfrm>
            <a:off x="5858407" y="4085153"/>
            <a:ext cx="591501" cy="591501"/>
            <a:chOff x="304800" y="673100"/>
            <a:chExt cx="4000500" cy="4000500"/>
          </a:xfrm>
          <a:effectLst>
            <a:outerShdw blurRad="317500" dist="190500" dir="8100000" algn="tr" rotWithShape="0">
              <a:prstClr val="black">
                <a:alpha val="50000"/>
              </a:prstClr>
            </a:outerShdw>
          </a:effectLst>
        </p:grpSpPr>
        <p:sp>
          <p:nvSpPr>
            <p:cNvPr id="252" name="同心圆 2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3" name="椭圆 252"/>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54" name="组合 253"/>
          <p:cNvGrpSpPr/>
          <p:nvPr/>
        </p:nvGrpSpPr>
        <p:grpSpPr>
          <a:xfrm>
            <a:off x="5669154" y="2722210"/>
            <a:ext cx="790732" cy="790732"/>
            <a:chOff x="304800" y="673100"/>
            <a:chExt cx="4000500" cy="4000500"/>
          </a:xfrm>
          <a:effectLst>
            <a:outerShdw blurRad="317500" dist="190500" dir="8100000" algn="tr" rotWithShape="0">
              <a:prstClr val="black">
                <a:alpha val="50000"/>
              </a:prstClr>
            </a:outerShdw>
          </a:effectLst>
        </p:grpSpPr>
        <p:sp>
          <p:nvSpPr>
            <p:cNvPr id="255" name="同心圆 2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6" name="椭圆 255"/>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57" name="组合 256"/>
          <p:cNvGrpSpPr/>
          <p:nvPr/>
        </p:nvGrpSpPr>
        <p:grpSpPr>
          <a:xfrm>
            <a:off x="6540581" y="1831358"/>
            <a:ext cx="591501" cy="591501"/>
            <a:chOff x="304800" y="673100"/>
            <a:chExt cx="4000500" cy="4000500"/>
          </a:xfrm>
          <a:effectLst>
            <a:outerShdw blurRad="317500" dist="190500" dir="8100000" algn="tr" rotWithShape="0">
              <a:prstClr val="black">
                <a:alpha val="50000"/>
              </a:prstClr>
            </a:outerShdw>
          </a:effectLst>
        </p:grpSpPr>
        <p:sp>
          <p:nvSpPr>
            <p:cNvPr id="258" name="同心圆 2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59" name="椭圆 258"/>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60" name="组合 259"/>
          <p:cNvGrpSpPr/>
          <p:nvPr/>
        </p:nvGrpSpPr>
        <p:grpSpPr>
          <a:xfrm>
            <a:off x="4832746" y="2060292"/>
            <a:ext cx="591501" cy="591501"/>
            <a:chOff x="304800" y="673100"/>
            <a:chExt cx="4000500" cy="4000500"/>
          </a:xfrm>
          <a:effectLst>
            <a:outerShdw blurRad="317500" dist="190500" dir="8100000" algn="tr" rotWithShape="0">
              <a:prstClr val="black">
                <a:alpha val="50000"/>
              </a:prstClr>
            </a:outerShdw>
          </a:effectLst>
        </p:grpSpPr>
        <p:sp>
          <p:nvSpPr>
            <p:cNvPr id="261" name="同心圆 2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62" name="椭圆 261"/>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63" name="组合 262"/>
          <p:cNvGrpSpPr/>
          <p:nvPr/>
        </p:nvGrpSpPr>
        <p:grpSpPr>
          <a:xfrm>
            <a:off x="4918873" y="3559550"/>
            <a:ext cx="525603" cy="525603"/>
            <a:chOff x="304800" y="673100"/>
            <a:chExt cx="4000500" cy="4000500"/>
          </a:xfrm>
          <a:effectLst>
            <a:outerShdw blurRad="317500" dist="190500" dir="8100000" algn="tr" rotWithShape="0">
              <a:prstClr val="black">
                <a:alpha val="50000"/>
              </a:prstClr>
            </a:outerShdw>
          </a:effectLst>
        </p:grpSpPr>
        <p:sp>
          <p:nvSpPr>
            <p:cNvPr id="264" name="同心圆 2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65" name="椭圆 264"/>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66" name="组合 265"/>
          <p:cNvGrpSpPr/>
          <p:nvPr/>
        </p:nvGrpSpPr>
        <p:grpSpPr>
          <a:xfrm>
            <a:off x="4433685" y="3127333"/>
            <a:ext cx="295751" cy="295751"/>
            <a:chOff x="304800" y="673100"/>
            <a:chExt cx="4000500" cy="4000500"/>
          </a:xfrm>
          <a:effectLst>
            <a:outerShdw blurRad="317500" dist="190500" dir="8100000" algn="tr" rotWithShape="0">
              <a:prstClr val="black">
                <a:alpha val="50000"/>
              </a:prstClr>
            </a:outerShdw>
          </a:effectLst>
        </p:grpSpPr>
        <p:sp>
          <p:nvSpPr>
            <p:cNvPr id="267" name="同心圆 2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68" name="椭圆 267"/>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269" name="组合 268"/>
          <p:cNvGrpSpPr/>
          <p:nvPr/>
        </p:nvGrpSpPr>
        <p:grpSpPr>
          <a:xfrm>
            <a:off x="5334968" y="4804214"/>
            <a:ext cx="390914" cy="390914"/>
            <a:chOff x="304800" y="673100"/>
            <a:chExt cx="4000500" cy="4000500"/>
          </a:xfrm>
          <a:effectLst>
            <a:outerShdw blurRad="317500" dist="190500" dir="8100000" algn="tr" rotWithShape="0">
              <a:prstClr val="black">
                <a:alpha val="50000"/>
              </a:prstClr>
            </a:outerShdw>
          </a:effectLst>
        </p:grpSpPr>
        <p:sp>
          <p:nvSpPr>
            <p:cNvPr id="270" name="同心圆 2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271" name="椭圆 270"/>
            <p:cNvSpPr/>
            <p:nvPr/>
          </p:nvSpPr>
          <p:spPr>
            <a:xfrm>
              <a:off x="392116" y="760416"/>
              <a:ext cx="3825878"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76" name="矩形 275"/>
          <p:cNvSpPr/>
          <p:nvPr/>
        </p:nvSpPr>
        <p:spPr>
          <a:xfrm>
            <a:off x="8474538" y="1424158"/>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7" name="矩形 47"/>
          <p:cNvSpPr>
            <a:spLocks noChangeArrowheads="1"/>
          </p:cNvSpPr>
          <p:nvPr/>
        </p:nvSpPr>
        <p:spPr bwMode="auto">
          <a:xfrm>
            <a:off x="8473851" y="1797407"/>
            <a:ext cx="3312368"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82" name="矩形 281"/>
          <p:cNvSpPr/>
          <p:nvPr/>
        </p:nvSpPr>
        <p:spPr>
          <a:xfrm>
            <a:off x="8762570" y="2889791"/>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3" name="矩形 47"/>
          <p:cNvSpPr>
            <a:spLocks noChangeArrowheads="1"/>
          </p:cNvSpPr>
          <p:nvPr/>
        </p:nvSpPr>
        <p:spPr bwMode="auto">
          <a:xfrm>
            <a:off x="8761883" y="3263040"/>
            <a:ext cx="302433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88" name="矩形 287"/>
          <p:cNvSpPr/>
          <p:nvPr/>
        </p:nvSpPr>
        <p:spPr>
          <a:xfrm>
            <a:off x="8474538" y="4401959"/>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9" name="矩形 47"/>
          <p:cNvSpPr>
            <a:spLocks noChangeArrowheads="1"/>
          </p:cNvSpPr>
          <p:nvPr/>
        </p:nvSpPr>
        <p:spPr bwMode="auto">
          <a:xfrm>
            <a:off x="8473851" y="4775208"/>
            <a:ext cx="3312368"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294" name="矩形 293"/>
          <p:cNvSpPr/>
          <p:nvPr/>
        </p:nvSpPr>
        <p:spPr>
          <a:xfrm>
            <a:off x="1993818" y="1424158"/>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5" name="矩形 47"/>
          <p:cNvSpPr>
            <a:spLocks noChangeArrowheads="1"/>
          </p:cNvSpPr>
          <p:nvPr/>
        </p:nvSpPr>
        <p:spPr bwMode="auto">
          <a:xfrm>
            <a:off x="264939" y="1797407"/>
            <a:ext cx="3312368"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0" name="矩形 299"/>
          <p:cNvSpPr/>
          <p:nvPr/>
        </p:nvSpPr>
        <p:spPr>
          <a:xfrm>
            <a:off x="1705786" y="2889791"/>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1" name="矩形 47"/>
          <p:cNvSpPr>
            <a:spLocks noChangeArrowheads="1"/>
          </p:cNvSpPr>
          <p:nvPr/>
        </p:nvSpPr>
        <p:spPr bwMode="auto">
          <a:xfrm>
            <a:off x="264939" y="3263040"/>
            <a:ext cx="3024336"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06" name="矩形 305"/>
          <p:cNvSpPr/>
          <p:nvPr/>
        </p:nvSpPr>
        <p:spPr>
          <a:xfrm>
            <a:off x="1993818" y="4545975"/>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07" name="矩形 47"/>
          <p:cNvSpPr>
            <a:spLocks noChangeArrowheads="1"/>
          </p:cNvSpPr>
          <p:nvPr/>
        </p:nvSpPr>
        <p:spPr bwMode="auto">
          <a:xfrm>
            <a:off x="264939" y="4919224"/>
            <a:ext cx="3312368"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This is a sample text. You can replace this text.Enter your text here.</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7681763" y="1514121"/>
            <a:ext cx="752909" cy="752909"/>
            <a:chOff x="7936966" y="508940"/>
            <a:chExt cx="752909" cy="752909"/>
          </a:xfrm>
        </p:grpSpPr>
        <p:grpSp>
          <p:nvGrpSpPr>
            <p:cNvPr id="308" name="组合 307"/>
            <p:cNvGrpSpPr/>
            <p:nvPr/>
          </p:nvGrpSpPr>
          <p:grpSpPr>
            <a:xfrm>
              <a:off x="7936966" y="508940"/>
              <a:ext cx="752909" cy="752909"/>
              <a:chOff x="3724323" y="1908536"/>
              <a:chExt cx="1329153" cy="1329153"/>
            </a:xfrm>
          </p:grpSpPr>
          <p:sp>
            <p:nvSpPr>
              <p:cNvPr id="309" name="椭圆 30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0" name="椭圆 309"/>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11"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1</a:t>
              </a:r>
            </a:p>
          </p:txBody>
        </p:sp>
      </p:grpSp>
      <p:grpSp>
        <p:nvGrpSpPr>
          <p:cNvPr id="312" name="组合 311"/>
          <p:cNvGrpSpPr/>
          <p:nvPr/>
        </p:nvGrpSpPr>
        <p:grpSpPr>
          <a:xfrm>
            <a:off x="7936966" y="3036131"/>
            <a:ext cx="752909" cy="752909"/>
            <a:chOff x="7936966" y="508940"/>
            <a:chExt cx="752909" cy="752909"/>
          </a:xfrm>
        </p:grpSpPr>
        <p:grpSp>
          <p:nvGrpSpPr>
            <p:cNvPr id="313" name="组合 312"/>
            <p:cNvGrpSpPr/>
            <p:nvPr/>
          </p:nvGrpSpPr>
          <p:grpSpPr>
            <a:xfrm>
              <a:off x="7936966" y="508940"/>
              <a:ext cx="752909" cy="752909"/>
              <a:chOff x="3724323" y="1908536"/>
              <a:chExt cx="1329153" cy="1329153"/>
            </a:xfrm>
          </p:grpSpPr>
          <p:sp>
            <p:nvSpPr>
              <p:cNvPr id="315" name="椭圆 31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6" name="椭圆 315"/>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14"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2</a:t>
              </a:r>
            </a:p>
          </p:txBody>
        </p:sp>
      </p:grpSp>
      <p:grpSp>
        <p:nvGrpSpPr>
          <p:cNvPr id="317" name="组合 316"/>
          <p:cNvGrpSpPr/>
          <p:nvPr/>
        </p:nvGrpSpPr>
        <p:grpSpPr>
          <a:xfrm>
            <a:off x="7681763" y="4620307"/>
            <a:ext cx="752909" cy="752909"/>
            <a:chOff x="7936966" y="508940"/>
            <a:chExt cx="752909" cy="752909"/>
          </a:xfrm>
        </p:grpSpPr>
        <p:grpSp>
          <p:nvGrpSpPr>
            <p:cNvPr id="318" name="组合 317"/>
            <p:cNvGrpSpPr/>
            <p:nvPr/>
          </p:nvGrpSpPr>
          <p:grpSpPr>
            <a:xfrm>
              <a:off x="7936966" y="508940"/>
              <a:ext cx="752909" cy="752909"/>
              <a:chOff x="3724323" y="1908536"/>
              <a:chExt cx="1329153" cy="1329153"/>
            </a:xfrm>
          </p:grpSpPr>
          <p:sp>
            <p:nvSpPr>
              <p:cNvPr id="320" name="椭圆 31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1" name="椭圆 320"/>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19"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3</a:t>
              </a:r>
            </a:p>
          </p:txBody>
        </p:sp>
      </p:grpSp>
      <p:grpSp>
        <p:nvGrpSpPr>
          <p:cNvPr id="322" name="组合 321"/>
          <p:cNvGrpSpPr/>
          <p:nvPr/>
        </p:nvGrpSpPr>
        <p:grpSpPr>
          <a:xfrm>
            <a:off x="3649315" y="1523963"/>
            <a:ext cx="752909" cy="752909"/>
            <a:chOff x="7936966" y="508940"/>
            <a:chExt cx="752909" cy="752909"/>
          </a:xfrm>
        </p:grpSpPr>
        <p:grpSp>
          <p:nvGrpSpPr>
            <p:cNvPr id="323" name="组合 322"/>
            <p:cNvGrpSpPr/>
            <p:nvPr/>
          </p:nvGrpSpPr>
          <p:grpSpPr>
            <a:xfrm>
              <a:off x="7936966" y="508940"/>
              <a:ext cx="752909" cy="752909"/>
              <a:chOff x="3724323" y="1908536"/>
              <a:chExt cx="1329153" cy="1329153"/>
            </a:xfrm>
          </p:grpSpPr>
          <p:sp>
            <p:nvSpPr>
              <p:cNvPr id="325" name="椭圆 32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6" name="椭圆 325"/>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24"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4</a:t>
              </a:r>
            </a:p>
          </p:txBody>
        </p:sp>
      </p:grpSp>
      <p:grpSp>
        <p:nvGrpSpPr>
          <p:cNvPr id="327" name="组合 326"/>
          <p:cNvGrpSpPr/>
          <p:nvPr/>
        </p:nvGrpSpPr>
        <p:grpSpPr>
          <a:xfrm>
            <a:off x="3400462" y="2964123"/>
            <a:ext cx="752909" cy="752909"/>
            <a:chOff x="7936966" y="508940"/>
            <a:chExt cx="752909" cy="752909"/>
          </a:xfrm>
        </p:grpSpPr>
        <p:grpSp>
          <p:nvGrpSpPr>
            <p:cNvPr id="328" name="组合 327"/>
            <p:cNvGrpSpPr/>
            <p:nvPr/>
          </p:nvGrpSpPr>
          <p:grpSpPr>
            <a:xfrm>
              <a:off x="7936966" y="508940"/>
              <a:ext cx="752909" cy="752909"/>
              <a:chOff x="3724323" y="1908536"/>
              <a:chExt cx="1329153" cy="1329153"/>
            </a:xfrm>
          </p:grpSpPr>
          <p:sp>
            <p:nvSpPr>
              <p:cNvPr id="330" name="椭圆 329"/>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1" name="椭圆 330"/>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29"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5</a:t>
              </a:r>
            </a:p>
          </p:txBody>
        </p:sp>
      </p:grpSp>
      <p:grpSp>
        <p:nvGrpSpPr>
          <p:cNvPr id="332" name="组合 331"/>
          <p:cNvGrpSpPr/>
          <p:nvPr/>
        </p:nvGrpSpPr>
        <p:grpSpPr>
          <a:xfrm>
            <a:off x="3688494" y="4653136"/>
            <a:ext cx="752909" cy="752909"/>
            <a:chOff x="7936966" y="508940"/>
            <a:chExt cx="752909" cy="752909"/>
          </a:xfrm>
        </p:grpSpPr>
        <p:grpSp>
          <p:nvGrpSpPr>
            <p:cNvPr id="333" name="组合 332"/>
            <p:cNvGrpSpPr/>
            <p:nvPr/>
          </p:nvGrpSpPr>
          <p:grpSpPr>
            <a:xfrm>
              <a:off x="7936966" y="508940"/>
              <a:ext cx="752909" cy="752909"/>
              <a:chOff x="3724323" y="1908536"/>
              <a:chExt cx="1329153" cy="1329153"/>
            </a:xfrm>
          </p:grpSpPr>
          <p:sp>
            <p:nvSpPr>
              <p:cNvPr id="335" name="椭圆 33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6" name="椭圆 335"/>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34"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6</a:t>
              </a:r>
            </a:p>
          </p:txBody>
        </p:sp>
      </p:grpSp>
      <p:sp>
        <p:nvSpPr>
          <p:cNvPr id="337" name="TextBox 33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500" fill="hold"/>
                                        <p:tgtEl>
                                          <p:spTgt spid="61"/>
                                        </p:tgtEl>
                                        <p:attrNameLst>
                                          <p:attrName>ppt_x</p:attrName>
                                        </p:attrNameLst>
                                      </p:cBhvr>
                                      <p:tavLst>
                                        <p:tav tm="0">
                                          <p:val>
                                            <p:strVal val="#ppt_x"/>
                                          </p:val>
                                        </p:tav>
                                        <p:tav tm="100000">
                                          <p:val>
                                            <p:strVal val="#ppt_x"/>
                                          </p:val>
                                        </p:tav>
                                      </p:tavLst>
                                    </p:anim>
                                    <p:anim calcmode="lin" valueType="num">
                                      <p:cBhvr additive="base">
                                        <p:cTn id="23" dur="500" fill="hold"/>
                                        <p:tgtEl>
                                          <p:spTgt spid="61"/>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500"/>
                                  </p:stCondLst>
                                  <p:childTnLst>
                                    <p:set>
                                      <p:cBhvr>
                                        <p:cTn id="25" dur="1" fill="hold">
                                          <p:stCondLst>
                                            <p:cond delay="0"/>
                                          </p:stCondLst>
                                        </p:cTn>
                                        <p:tgtEl>
                                          <p:spTgt spid="62"/>
                                        </p:tgtEl>
                                        <p:attrNameLst>
                                          <p:attrName>style.visibility</p:attrName>
                                        </p:attrNameLst>
                                      </p:cBhvr>
                                      <p:to>
                                        <p:strVal val="visible"/>
                                      </p:to>
                                    </p:set>
                                    <p:anim calcmode="lin" valueType="num">
                                      <p:cBhvr>
                                        <p:cTn id="26" dur="500" fill="hold"/>
                                        <p:tgtEl>
                                          <p:spTgt spid="62"/>
                                        </p:tgtEl>
                                        <p:attrNameLst>
                                          <p:attrName>ppt_w</p:attrName>
                                        </p:attrNameLst>
                                      </p:cBhvr>
                                      <p:tavLst>
                                        <p:tav tm="0">
                                          <p:val>
                                            <p:fltVal val="0"/>
                                          </p:val>
                                        </p:tav>
                                        <p:tav tm="100000">
                                          <p:val>
                                            <p:strVal val="#ppt_w"/>
                                          </p:val>
                                        </p:tav>
                                      </p:tavLst>
                                    </p:anim>
                                    <p:anim calcmode="lin" valueType="num">
                                      <p:cBhvr>
                                        <p:cTn id="27" dur="500" fill="hold"/>
                                        <p:tgtEl>
                                          <p:spTgt spid="62"/>
                                        </p:tgtEl>
                                        <p:attrNameLst>
                                          <p:attrName>ppt_h</p:attrName>
                                        </p:attrNameLst>
                                      </p:cBhvr>
                                      <p:tavLst>
                                        <p:tav tm="0">
                                          <p:val>
                                            <p:fltVal val="0"/>
                                          </p:val>
                                        </p:tav>
                                        <p:tav tm="100000">
                                          <p:val>
                                            <p:strVal val="#ppt_h"/>
                                          </p:val>
                                        </p:tav>
                                      </p:tavLst>
                                    </p:anim>
                                    <p:animEffect transition="in" filter="fade">
                                      <p:cBhvr>
                                        <p:cTn id="28" dur="500"/>
                                        <p:tgtEl>
                                          <p:spTgt spid="62"/>
                                        </p:tgtEl>
                                      </p:cBhvr>
                                    </p:animEffect>
                                  </p:childTnLst>
                                </p:cTn>
                              </p:par>
                              <p:par>
                                <p:cTn id="29" presetID="53" presetClass="entr" presetSubtype="16" fill="hold" nodeType="withEffect">
                                  <p:stCondLst>
                                    <p:cond delay="50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fltVal val="0"/>
                                          </p:val>
                                        </p:tav>
                                        <p:tav tm="100000">
                                          <p:val>
                                            <p:strVal val="#ppt_w"/>
                                          </p:val>
                                        </p:tav>
                                      </p:tavLst>
                                    </p:anim>
                                    <p:anim calcmode="lin" valueType="num">
                                      <p:cBhvr>
                                        <p:cTn id="32" dur="500" fill="hold"/>
                                        <p:tgtEl>
                                          <p:spTgt spid="65"/>
                                        </p:tgtEl>
                                        <p:attrNameLst>
                                          <p:attrName>ppt_h</p:attrName>
                                        </p:attrNameLst>
                                      </p:cBhvr>
                                      <p:tavLst>
                                        <p:tav tm="0">
                                          <p:val>
                                            <p:fltVal val="0"/>
                                          </p:val>
                                        </p:tav>
                                        <p:tav tm="100000">
                                          <p:val>
                                            <p:strVal val="#ppt_h"/>
                                          </p:val>
                                        </p:tav>
                                      </p:tavLst>
                                    </p:anim>
                                    <p:animEffect transition="in" filter="fade">
                                      <p:cBhvr>
                                        <p:cTn id="33" dur="500"/>
                                        <p:tgtEl>
                                          <p:spTgt spid="65"/>
                                        </p:tgtEl>
                                      </p:cBhvr>
                                    </p:animEffect>
                                  </p:childTnLst>
                                </p:cTn>
                              </p:par>
                              <p:par>
                                <p:cTn id="34" presetID="53" presetClass="entr" presetSubtype="16" fill="hold" nodeType="withEffect">
                                  <p:stCondLst>
                                    <p:cond delay="500"/>
                                  </p:stCondLst>
                                  <p:childTnLst>
                                    <p:set>
                                      <p:cBhvr>
                                        <p:cTn id="35" dur="1" fill="hold">
                                          <p:stCondLst>
                                            <p:cond delay="0"/>
                                          </p:stCondLst>
                                        </p:cTn>
                                        <p:tgtEl>
                                          <p:spTgt spid="68"/>
                                        </p:tgtEl>
                                        <p:attrNameLst>
                                          <p:attrName>style.visibility</p:attrName>
                                        </p:attrNameLst>
                                      </p:cBhvr>
                                      <p:to>
                                        <p:strVal val="visible"/>
                                      </p:to>
                                    </p:set>
                                    <p:anim calcmode="lin" valueType="num">
                                      <p:cBhvr>
                                        <p:cTn id="36" dur="500" fill="hold"/>
                                        <p:tgtEl>
                                          <p:spTgt spid="68"/>
                                        </p:tgtEl>
                                        <p:attrNameLst>
                                          <p:attrName>ppt_w</p:attrName>
                                        </p:attrNameLst>
                                      </p:cBhvr>
                                      <p:tavLst>
                                        <p:tav tm="0">
                                          <p:val>
                                            <p:fltVal val="0"/>
                                          </p:val>
                                        </p:tav>
                                        <p:tav tm="100000">
                                          <p:val>
                                            <p:strVal val="#ppt_w"/>
                                          </p:val>
                                        </p:tav>
                                      </p:tavLst>
                                    </p:anim>
                                    <p:anim calcmode="lin" valueType="num">
                                      <p:cBhvr>
                                        <p:cTn id="37" dur="500" fill="hold"/>
                                        <p:tgtEl>
                                          <p:spTgt spid="68"/>
                                        </p:tgtEl>
                                        <p:attrNameLst>
                                          <p:attrName>ppt_h</p:attrName>
                                        </p:attrNameLst>
                                      </p:cBhvr>
                                      <p:tavLst>
                                        <p:tav tm="0">
                                          <p:val>
                                            <p:fltVal val="0"/>
                                          </p:val>
                                        </p:tav>
                                        <p:tav tm="100000">
                                          <p:val>
                                            <p:strVal val="#ppt_h"/>
                                          </p:val>
                                        </p:tav>
                                      </p:tavLst>
                                    </p:anim>
                                    <p:animEffect transition="in" filter="fade">
                                      <p:cBhvr>
                                        <p:cTn id="38" dur="500"/>
                                        <p:tgtEl>
                                          <p:spTgt spid="68"/>
                                        </p:tgtEl>
                                      </p:cBhvr>
                                    </p:animEffect>
                                  </p:childTnLst>
                                </p:cTn>
                              </p:par>
                              <p:par>
                                <p:cTn id="39" presetID="53" presetClass="entr" presetSubtype="16" fill="hold" nodeType="withEffect">
                                  <p:stCondLst>
                                    <p:cond delay="5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53" presetClass="entr" presetSubtype="16" fill="hold" nodeType="withEffect">
                                  <p:stCondLst>
                                    <p:cond delay="500"/>
                                  </p:stCondLst>
                                  <p:childTnLst>
                                    <p:set>
                                      <p:cBhvr>
                                        <p:cTn id="45" dur="1" fill="hold">
                                          <p:stCondLst>
                                            <p:cond delay="0"/>
                                          </p:stCondLst>
                                        </p:cTn>
                                        <p:tgtEl>
                                          <p:spTgt spid="74"/>
                                        </p:tgtEl>
                                        <p:attrNameLst>
                                          <p:attrName>style.visibility</p:attrName>
                                        </p:attrNameLst>
                                      </p:cBhvr>
                                      <p:to>
                                        <p:strVal val="visible"/>
                                      </p:to>
                                    </p:set>
                                    <p:anim calcmode="lin" valueType="num">
                                      <p:cBhvr>
                                        <p:cTn id="46" dur="500" fill="hold"/>
                                        <p:tgtEl>
                                          <p:spTgt spid="74"/>
                                        </p:tgtEl>
                                        <p:attrNameLst>
                                          <p:attrName>ppt_w</p:attrName>
                                        </p:attrNameLst>
                                      </p:cBhvr>
                                      <p:tavLst>
                                        <p:tav tm="0">
                                          <p:val>
                                            <p:fltVal val="0"/>
                                          </p:val>
                                        </p:tav>
                                        <p:tav tm="100000">
                                          <p:val>
                                            <p:strVal val="#ppt_w"/>
                                          </p:val>
                                        </p:tav>
                                      </p:tavLst>
                                    </p:anim>
                                    <p:anim calcmode="lin" valueType="num">
                                      <p:cBhvr>
                                        <p:cTn id="47" dur="500" fill="hold"/>
                                        <p:tgtEl>
                                          <p:spTgt spid="74"/>
                                        </p:tgtEl>
                                        <p:attrNameLst>
                                          <p:attrName>ppt_h</p:attrName>
                                        </p:attrNameLst>
                                      </p:cBhvr>
                                      <p:tavLst>
                                        <p:tav tm="0">
                                          <p:val>
                                            <p:fltVal val="0"/>
                                          </p:val>
                                        </p:tav>
                                        <p:tav tm="100000">
                                          <p:val>
                                            <p:strVal val="#ppt_h"/>
                                          </p:val>
                                        </p:tav>
                                      </p:tavLst>
                                    </p:anim>
                                    <p:animEffect transition="in" filter="fade">
                                      <p:cBhvr>
                                        <p:cTn id="48" dur="500"/>
                                        <p:tgtEl>
                                          <p:spTgt spid="74"/>
                                        </p:tgtEl>
                                      </p:cBhvr>
                                    </p:animEffect>
                                  </p:childTnLst>
                                </p:cTn>
                              </p:par>
                              <p:par>
                                <p:cTn id="49" presetID="53" presetClass="entr" presetSubtype="16" fill="hold" nodeType="withEffect">
                                  <p:stCondLst>
                                    <p:cond delay="50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par>
                                <p:cTn id="54" presetID="53" presetClass="entr" presetSubtype="16" fill="hold" nodeType="withEffect">
                                  <p:stCondLst>
                                    <p:cond delay="500"/>
                                  </p:stCondLst>
                                  <p:childTnLst>
                                    <p:set>
                                      <p:cBhvr>
                                        <p:cTn id="55" dur="1" fill="hold">
                                          <p:stCondLst>
                                            <p:cond delay="0"/>
                                          </p:stCondLst>
                                        </p:cTn>
                                        <p:tgtEl>
                                          <p:spTgt spid="80"/>
                                        </p:tgtEl>
                                        <p:attrNameLst>
                                          <p:attrName>style.visibility</p:attrName>
                                        </p:attrNameLst>
                                      </p:cBhvr>
                                      <p:to>
                                        <p:strVal val="visible"/>
                                      </p:to>
                                    </p:set>
                                    <p:anim calcmode="lin" valueType="num">
                                      <p:cBhvr>
                                        <p:cTn id="56" dur="500" fill="hold"/>
                                        <p:tgtEl>
                                          <p:spTgt spid="80"/>
                                        </p:tgtEl>
                                        <p:attrNameLst>
                                          <p:attrName>ppt_w</p:attrName>
                                        </p:attrNameLst>
                                      </p:cBhvr>
                                      <p:tavLst>
                                        <p:tav tm="0">
                                          <p:val>
                                            <p:fltVal val="0"/>
                                          </p:val>
                                        </p:tav>
                                        <p:tav tm="100000">
                                          <p:val>
                                            <p:strVal val="#ppt_w"/>
                                          </p:val>
                                        </p:tav>
                                      </p:tavLst>
                                    </p:anim>
                                    <p:anim calcmode="lin" valueType="num">
                                      <p:cBhvr>
                                        <p:cTn id="57" dur="500" fill="hold"/>
                                        <p:tgtEl>
                                          <p:spTgt spid="80"/>
                                        </p:tgtEl>
                                        <p:attrNameLst>
                                          <p:attrName>ppt_h</p:attrName>
                                        </p:attrNameLst>
                                      </p:cBhvr>
                                      <p:tavLst>
                                        <p:tav tm="0">
                                          <p:val>
                                            <p:fltVal val="0"/>
                                          </p:val>
                                        </p:tav>
                                        <p:tav tm="100000">
                                          <p:val>
                                            <p:strVal val="#ppt_h"/>
                                          </p:val>
                                        </p:tav>
                                      </p:tavLst>
                                    </p:anim>
                                    <p:animEffect transition="in" filter="fade">
                                      <p:cBhvr>
                                        <p:cTn id="58" dur="500"/>
                                        <p:tgtEl>
                                          <p:spTgt spid="80"/>
                                        </p:tgtEl>
                                      </p:cBhvr>
                                    </p:animEffect>
                                  </p:childTnLst>
                                </p:cTn>
                              </p:par>
                              <p:par>
                                <p:cTn id="59" presetID="53" presetClass="entr" presetSubtype="16" fill="hold" nodeType="withEffect">
                                  <p:stCondLst>
                                    <p:cond delay="500"/>
                                  </p:stCondLst>
                                  <p:childTnLst>
                                    <p:set>
                                      <p:cBhvr>
                                        <p:cTn id="60" dur="1" fill="hold">
                                          <p:stCondLst>
                                            <p:cond delay="0"/>
                                          </p:stCondLst>
                                        </p:cTn>
                                        <p:tgtEl>
                                          <p:spTgt spid="83"/>
                                        </p:tgtEl>
                                        <p:attrNameLst>
                                          <p:attrName>style.visibility</p:attrName>
                                        </p:attrNameLst>
                                      </p:cBhvr>
                                      <p:to>
                                        <p:strVal val="visible"/>
                                      </p:to>
                                    </p:set>
                                    <p:anim calcmode="lin" valueType="num">
                                      <p:cBhvr>
                                        <p:cTn id="61" dur="500" fill="hold"/>
                                        <p:tgtEl>
                                          <p:spTgt spid="83"/>
                                        </p:tgtEl>
                                        <p:attrNameLst>
                                          <p:attrName>ppt_w</p:attrName>
                                        </p:attrNameLst>
                                      </p:cBhvr>
                                      <p:tavLst>
                                        <p:tav tm="0">
                                          <p:val>
                                            <p:fltVal val="0"/>
                                          </p:val>
                                        </p:tav>
                                        <p:tav tm="100000">
                                          <p:val>
                                            <p:strVal val="#ppt_w"/>
                                          </p:val>
                                        </p:tav>
                                      </p:tavLst>
                                    </p:anim>
                                    <p:anim calcmode="lin" valueType="num">
                                      <p:cBhvr>
                                        <p:cTn id="62" dur="500" fill="hold"/>
                                        <p:tgtEl>
                                          <p:spTgt spid="83"/>
                                        </p:tgtEl>
                                        <p:attrNameLst>
                                          <p:attrName>ppt_h</p:attrName>
                                        </p:attrNameLst>
                                      </p:cBhvr>
                                      <p:tavLst>
                                        <p:tav tm="0">
                                          <p:val>
                                            <p:fltVal val="0"/>
                                          </p:val>
                                        </p:tav>
                                        <p:tav tm="100000">
                                          <p:val>
                                            <p:strVal val="#ppt_h"/>
                                          </p:val>
                                        </p:tav>
                                      </p:tavLst>
                                    </p:anim>
                                    <p:animEffect transition="in" filter="fade">
                                      <p:cBhvr>
                                        <p:cTn id="63" dur="500"/>
                                        <p:tgtEl>
                                          <p:spTgt spid="83"/>
                                        </p:tgtEl>
                                      </p:cBhvr>
                                    </p:animEffect>
                                  </p:childTnLst>
                                </p:cTn>
                              </p:par>
                              <p:par>
                                <p:cTn id="64" presetID="53" presetClass="entr" presetSubtype="16" fill="hold" nodeType="withEffect">
                                  <p:stCondLst>
                                    <p:cond delay="500"/>
                                  </p:stCondLst>
                                  <p:childTnLst>
                                    <p:set>
                                      <p:cBhvr>
                                        <p:cTn id="65" dur="1" fill="hold">
                                          <p:stCondLst>
                                            <p:cond delay="0"/>
                                          </p:stCondLst>
                                        </p:cTn>
                                        <p:tgtEl>
                                          <p:spTgt spid="86"/>
                                        </p:tgtEl>
                                        <p:attrNameLst>
                                          <p:attrName>style.visibility</p:attrName>
                                        </p:attrNameLst>
                                      </p:cBhvr>
                                      <p:to>
                                        <p:strVal val="visible"/>
                                      </p:to>
                                    </p:set>
                                    <p:anim calcmode="lin" valueType="num">
                                      <p:cBhvr>
                                        <p:cTn id="66" dur="500" fill="hold"/>
                                        <p:tgtEl>
                                          <p:spTgt spid="86"/>
                                        </p:tgtEl>
                                        <p:attrNameLst>
                                          <p:attrName>ppt_w</p:attrName>
                                        </p:attrNameLst>
                                      </p:cBhvr>
                                      <p:tavLst>
                                        <p:tav tm="0">
                                          <p:val>
                                            <p:fltVal val="0"/>
                                          </p:val>
                                        </p:tav>
                                        <p:tav tm="100000">
                                          <p:val>
                                            <p:strVal val="#ppt_w"/>
                                          </p:val>
                                        </p:tav>
                                      </p:tavLst>
                                    </p:anim>
                                    <p:anim calcmode="lin" valueType="num">
                                      <p:cBhvr>
                                        <p:cTn id="67" dur="500" fill="hold"/>
                                        <p:tgtEl>
                                          <p:spTgt spid="86"/>
                                        </p:tgtEl>
                                        <p:attrNameLst>
                                          <p:attrName>ppt_h</p:attrName>
                                        </p:attrNameLst>
                                      </p:cBhvr>
                                      <p:tavLst>
                                        <p:tav tm="0">
                                          <p:val>
                                            <p:fltVal val="0"/>
                                          </p:val>
                                        </p:tav>
                                        <p:tav tm="100000">
                                          <p:val>
                                            <p:strVal val="#ppt_h"/>
                                          </p:val>
                                        </p:tav>
                                      </p:tavLst>
                                    </p:anim>
                                    <p:animEffect transition="in" filter="fade">
                                      <p:cBhvr>
                                        <p:cTn id="68" dur="500"/>
                                        <p:tgtEl>
                                          <p:spTgt spid="86"/>
                                        </p:tgtEl>
                                      </p:cBhvr>
                                    </p:animEffect>
                                  </p:childTnLst>
                                </p:cTn>
                              </p:par>
                              <p:par>
                                <p:cTn id="69" presetID="53" presetClass="entr" presetSubtype="16" fill="hold" nodeType="withEffect">
                                  <p:stCondLst>
                                    <p:cond delay="50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par>
                                <p:cTn id="74" presetID="53" presetClass="entr" presetSubtype="16" fill="hold" nodeType="withEffect">
                                  <p:stCondLst>
                                    <p:cond delay="50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animEffect transition="in" filter="fade">
                                      <p:cBhvr>
                                        <p:cTn id="78" dur="500"/>
                                        <p:tgtEl>
                                          <p:spTgt spid="92"/>
                                        </p:tgtEl>
                                      </p:cBhvr>
                                    </p:animEffect>
                                  </p:childTnLst>
                                </p:cTn>
                              </p:par>
                              <p:par>
                                <p:cTn id="79" presetID="53" presetClass="entr" presetSubtype="16" fill="hold" nodeType="withEffect">
                                  <p:stCondLst>
                                    <p:cond delay="500"/>
                                  </p:stCondLst>
                                  <p:childTnLst>
                                    <p:set>
                                      <p:cBhvr>
                                        <p:cTn id="80" dur="1" fill="hold">
                                          <p:stCondLst>
                                            <p:cond delay="0"/>
                                          </p:stCondLst>
                                        </p:cTn>
                                        <p:tgtEl>
                                          <p:spTgt spid="95"/>
                                        </p:tgtEl>
                                        <p:attrNameLst>
                                          <p:attrName>style.visibility</p:attrName>
                                        </p:attrNameLst>
                                      </p:cBhvr>
                                      <p:to>
                                        <p:strVal val="visible"/>
                                      </p:to>
                                    </p:set>
                                    <p:anim calcmode="lin" valueType="num">
                                      <p:cBhvr>
                                        <p:cTn id="81" dur="500" fill="hold"/>
                                        <p:tgtEl>
                                          <p:spTgt spid="95"/>
                                        </p:tgtEl>
                                        <p:attrNameLst>
                                          <p:attrName>ppt_w</p:attrName>
                                        </p:attrNameLst>
                                      </p:cBhvr>
                                      <p:tavLst>
                                        <p:tav tm="0">
                                          <p:val>
                                            <p:fltVal val="0"/>
                                          </p:val>
                                        </p:tav>
                                        <p:tav tm="100000">
                                          <p:val>
                                            <p:strVal val="#ppt_w"/>
                                          </p:val>
                                        </p:tav>
                                      </p:tavLst>
                                    </p:anim>
                                    <p:anim calcmode="lin" valueType="num">
                                      <p:cBhvr>
                                        <p:cTn id="82" dur="500" fill="hold"/>
                                        <p:tgtEl>
                                          <p:spTgt spid="95"/>
                                        </p:tgtEl>
                                        <p:attrNameLst>
                                          <p:attrName>ppt_h</p:attrName>
                                        </p:attrNameLst>
                                      </p:cBhvr>
                                      <p:tavLst>
                                        <p:tav tm="0">
                                          <p:val>
                                            <p:fltVal val="0"/>
                                          </p:val>
                                        </p:tav>
                                        <p:tav tm="100000">
                                          <p:val>
                                            <p:strVal val="#ppt_h"/>
                                          </p:val>
                                        </p:tav>
                                      </p:tavLst>
                                    </p:anim>
                                    <p:animEffect transition="in" filter="fade">
                                      <p:cBhvr>
                                        <p:cTn id="83" dur="500"/>
                                        <p:tgtEl>
                                          <p:spTgt spid="95"/>
                                        </p:tgtEl>
                                      </p:cBhvr>
                                    </p:animEffect>
                                  </p:childTnLst>
                                </p:cTn>
                              </p:par>
                              <p:par>
                                <p:cTn id="84" presetID="53" presetClass="entr" presetSubtype="16" fill="hold" nodeType="withEffect">
                                  <p:stCondLst>
                                    <p:cond delay="500"/>
                                  </p:stCondLst>
                                  <p:childTnLst>
                                    <p:set>
                                      <p:cBhvr>
                                        <p:cTn id="85" dur="1" fill="hold">
                                          <p:stCondLst>
                                            <p:cond delay="0"/>
                                          </p:stCondLst>
                                        </p:cTn>
                                        <p:tgtEl>
                                          <p:spTgt spid="98"/>
                                        </p:tgtEl>
                                        <p:attrNameLst>
                                          <p:attrName>style.visibility</p:attrName>
                                        </p:attrNameLst>
                                      </p:cBhvr>
                                      <p:to>
                                        <p:strVal val="visible"/>
                                      </p:to>
                                    </p:set>
                                    <p:anim calcmode="lin" valueType="num">
                                      <p:cBhvr>
                                        <p:cTn id="86" dur="500" fill="hold"/>
                                        <p:tgtEl>
                                          <p:spTgt spid="98"/>
                                        </p:tgtEl>
                                        <p:attrNameLst>
                                          <p:attrName>ppt_w</p:attrName>
                                        </p:attrNameLst>
                                      </p:cBhvr>
                                      <p:tavLst>
                                        <p:tav tm="0">
                                          <p:val>
                                            <p:fltVal val="0"/>
                                          </p:val>
                                        </p:tav>
                                        <p:tav tm="100000">
                                          <p:val>
                                            <p:strVal val="#ppt_w"/>
                                          </p:val>
                                        </p:tav>
                                      </p:tavLst>
                                    </p:anim>
                                    <p:anim calcmode="lin" valueType="num">
                                      <p:cBhvr>
                                        <p:cTn id="87" dur="500" fill="hold"/>
                                        <p:tgtEl>
                                          <p:spTgt spid="98"/>
                                        </p:tgtEl>
                                        <p:attrNameLst>
                                          <p:attrName>ppt_h</p:attrName>
                                        </p:attrNameLst>
                                      </p:cBhvr>
                                      <p:tavLst>
                                        <p:tav tm="0">
                                          <p:val>
                                            <p:fltVal val="0"/>
                                          </p:val>
                                        </p:tav>
                                        <p:tav tm="100000">
                                          <p:val>
                                            <p:strVal val="#ppt_h"/>
                                          </p:val>
                                        </p:tav>
                                      </p:tavLst>
                                    </p:anim>
                                    <p:animEffect transition="in" filter="fade">
                                      <p:cBhvr>
                                        <p:cTn id="88" dur="500"/>
                                        <p:tgtEl>
                                          <p:spTgt spid="98"/>
                                        </p:tgtEl>
                                      </p:cBhvr>
                                    </p:animEffect>
                                  </p:childTnLst>
                                </p:cTn>
                              </p:par>
                              <p:par>
                                <p:cTn id="89" presetID="53" presetClass="entr" presetSubtype="16" fill="hold" nodeType="withEffect">
                                  <p:stCondLst>
                                    <p:cond delay="500"/>
                                  </p:stCondLst>
                                  <p:childTnLst>
                                    <p:set>
                                      <p:cBhvr>
                                        <p:cTn id="90" dur="1" fill="hold">
                                          <p:stCondLst>
                                            <p:cond delay="0"/>
                                          </p:stCondLst>
                                        </p:cTn>
                                        <p:tgtEl>
                                          <p:spTgt spid="101"/>
                                        </p:tgtEl>
                                        <p:attrNameLst>
                                          <p:attrName>style.visibility</p:attrName>
                                        </p:attrNameLst>
                                      </p:cBhvr>
                                      <p:to>
                                        <p:strVal val="visible"/>
                                      </p:to>
                                    </p:set>
                                    <p:anim calcmode="lin" valueType="num">
                                      <p:cBhvr>
                                        <p:cTn id="91" dur="500" fill="hold"/>
                                        <p:tgtEl>
                                          <p:spTgt spid="101"/>
                                        </p:tgtEl>
                                        <p:attrNameLst>
                                          <p:attrName>ppt_w</p:attrName>
                                        </p:attrNameLst>
                                      </p:cBhvr>
                                      <p:tavLst>
                                        <p:tav tm="0">
                                          <p:val>
                                            <p:fltVal val="0"/>
                                          </p:val>
                                        </p:tav>
                                        <p:tav tm="100000">
                                          <p:val>
                                            <p:strVal val="#ppt_w"/>
                                          </p:val>
                                        </p:tav>
                                      </p:tavLst>
                                    </p:anim>
                                    <p:anim calcmode="lin" valueType="num">
                                      <p:cBhvr>
                                        <p:cTn id="92" dur="500" fill="hold"/>
                                        <p:tgtEl>
                                          <p:spTgt spid="101"/>
                                        </p:tgtEl>
                                        <p:attrNameLst>
                                          <p:attrName>ppt_h</p:attrName>
                                        </p:attrNameLst>
                                      </p:cBhvr>
                                      <p:tavLst>
                                        <p:tav tm="0">
                                          <p:val>
                                            <p:fltVal val="0"/>
                                          </p:val>
                                        </p:tav>
                                        <p:tav tm="100000">
                                          <p:val>
                                            <p:strVal val="#ppt_h"/>
                                          </p:val>
                                        </p:tav>
                                      </p:tavLst>
                                    </p:anim>
                                    <p:animEffect transition="in" filter="fade">
                                      <p:cBhvr>
                                        <p:cTn id="93" dur="500"/>
                                        <p:tgtEl>
                                          <p:spTgt spid="101"/>
                                        </p:tgtEl>
                                      </p:cBhvr>
                                    </p:animEffect>
                                  </p:childTnLst>
                                </p:cTn>
                              </p:par>
                              <p:par>
                                <p:cTn id="94" presetID="53" presetClass="entr" presetSubtype="16" fill="hold" nodeType="withEffect">
                                  <p:stCondLst>
                                    <p:cond delay="500"/>
                                  </p:stCondLst>
                                  <p:childTnLst>
                                    <p:set>
                                      <p:cBhvr>
                                        <p:cTn id="95" dur="1" fill="hold">
                                          <p:stCondLst>
                                            <p:cond delay="0"/>
                                          </p:stCondLst>
                                        </p:cTn>
                                        <p:tgtEl>
                                          <p:spTgt spid="104"/>
                                        </p:tgtEl>
                                        <p:attrNameLst>
                                          <p:attrName>style.visibility</p:attrName>
                                        </p:attrNameLst>
                                      </p:cBhvr>
                                      <p:to>
                                        <p:strVal val="visible"/>
                                      </p:to>
                                    </p:set>
                                    <p:anim calcmode="lin" valueType="num">
                                      <p:cBhvr>
                                        <p:cTn id="96" dur="500" fill="hold"/>
                                        <p:tgtEl>
                                          <p:spTgt spid="104"/>
                                        </p:tgtEl>
                                        <p:attrNameLst>
                                          <p:attrName>ppt_w</p:attrName>
                                        </p:attrNameLst>
                                      </p:cBhvr>
                                      <p:tavLst>
                                        <p:tav tm="0">
                                          <p:val>
                                            <p:fltVal val="0"/>
                                          </p:val>
                                        </p:tav>
                                        <p:tav tm="100000">
                                          <p:val>
                                            <p:strVal val="#ppt_w"/>
                                          </p:val>
                                        </p:tav>
                                      </p:tavLst>
                                    </p:anim>
                                    <p:anim calcmode="lin" valueType="num">
                                      <p:cBhvr>
                                        <p:cTn id="97" dur="500" fill="hold"/>
                                        <p:tgtEl>
                                          <p:spTgt spid="104"/>
                                        </p:tgtEl>
                                        <p:attrNameLst>
                                          <p:attrName>ppt_h</p:attrName>
                                        </p:attrNameLst>
                                      </p:cBhvr>
                                      <p:tavLst>
                                        <p:tav tm="0">
                                          <p:val>
                                            <p:fltVal val="0"/>
                                          </p:val>
                                        </p:tav>
                                        <p:tav tm="100000">
                                          <p:val>
                                            <p:strVal val="#ppt_h"/>
                                          </p:val>
                                        </p:tav>
                                      </p:tavLst>
                                    </p:anim>
                                    <p:animEffect transition="in" filter="fade">
                                      <p:cBhvr>
                                        <p:cTn id="98" dur="500"/>
                                        <p:tgtEl>
                                          <p:spTgt spid="104"/>
                                        </p:tgtEl>
                                      </p:cBhvr>
                                    </p:animEffect>
                                  </p:childTnLst>
                                </p:cTn>
                              </p:par>
                              <p:par>
                                <p:cTn id="99" presetID="53" presetClass="entr" presetSubtype="16" fill="hold" nodeType="withEffect">
                                  <p:stCondLst>
                                    <p:cond delay="500"/>
                                  </p:stCondLst>
                                  <p:childTnLst>
                                    <p:set>
                                      <p:cBhvr>
                                        <p:cTn id="100" dur="1" fill="hold">
                                          <p:stCondLst>
                                            <p:cond delay="0"/>
                                          </p:stCondLst>
                                        </p:cTn>
                                        <p:tgtEl>
                                          <p:spTgt spid="107"/>
                                        </p:tgtEl>
                                        <p:attrNameLst>
                                          <p:attrName>style.visibility</p:attrName>
                                        </p:attrNameLst>
                                      </p:cBhvr>
                                      <p:to>
                                        <p:strVal val="visible"/>
                                      </p:to>
                                    </p:set>
                                    <p:anim calcmode="lin" valueType="num">
                                      <p:cBhvr>
                                        <p:cTn id="101" dur="500" fill="hold"/>
                                        <p:tgtEl>
                                          <p:spTgt spid="107"/>
                                        </p:tgtEl>
                                        <p:attrNameLst>
                                          <p:attrName>ppt_w</p:attrName>
                                        </p:attrNameLst>
                                      </p:cBhvr>
                                      <p:tavLst>
                                        <p:tav tm="0">
                                          <p:val>
                                            <p:fltVal val="0"/>
                                          </p:val>
                                        </p:tav>
                                        <p:tav tm="100000">
                                          <p:val>
                                            <p:strVal val="#ppt_w"/>
                                          </p:val>
                                        </p:tav>
                                      </p:tavLst>
                                    </p:anim>
                                    <p:anim calcmode="lin" valueType="num">
                                      <p:cBhvr>
                                        <p:cTn id="102" dur="500" fill="hold"/>
                                        <p:tgtEl>
                                          <p:spTgt spid="107"/>
                                        </p:tgtEl>
                                        <p:attrNameLst>
                                          <p:attrName>ppt_h</p:attrName>
                                        </p:attrNameLst>
                                      </p:cBhvr>
                                      <p:tavLst>
                                        <p:tav tm="0">
                                          <p:val>
                                            <p:fltVal val="0"/>
                                          </p:val>
                                        </p:tav>
                                        <p:tav tm="100000">
                                          <p:val>
                                            <p:strVal val="#ppt_h"/>
                                          </p:val>
                                        </p:tav>
                                      </p:tavLst>
                                    </p:anim>
                                    <p:animEffect transition="in" filter="fade">
                                      <p:cBhvr>
                                        <p:cTn id="103" dur="500"/>
                                        <p:tgtEl>
                                          <p:spTgt spid="107"/>
                                        </p:tgtEl>
                                      </p:cBhvr>
                                    </p:animEffect>
                                  </p:childTnLst>
                                </p:cTn>
                              </p:par>
                              <p:par>
                                <p:cTn id="104" presetID="53" presetClass="entr" presetSubtype="16" fill="hold" nodeType="withEffect">
                                  <p:stCondLst>
                                    <p:cond delay="500"/>
                                  </p:stCondLst>
                                  <p:childTnLst>
                                    <p:set>
                                      <p:cBhvr>
                                        <p:cTn id="105" dur="1" fill="hold">
                                          <p:stCondLst>
                                            <p:cond delay="0"/>
                                          </p:stCondLst>
                                        </p:cTn>
                                        <p:tgtEl>
                                          <p:spTgt spid="110"/>
                                        </p:tgtEl>
                                        <p:attrNameLst>
                                          <p:attrName>style.visibility</p:attrName>
                                        </p:attrNameLst>
                                      </p:cBhvr>
                                      <p:to>
                                        <p:strVal val="visible"/>
                                      </p:to>
                                    </p:set>
                                    <p:anim calcmode="lin" valueType="num">
                                      <p:cBhvr>
                                        <p:cTn id="106" dur="500" fill="hold"/>
                                        <p:tgtEl>
                                          <p:spTgt spid="110"/>
                                        </p:tgtEl>
                                        <p:attrNameLst>
                                          <p:attrName>ppt_w</p:attrName>
                                        </p:attrNameLst>
                                      </p:cBhvr>
                                      <p:tavLst>
                                        <p:tav tm="0">
                                          <p:val>
                                            <p:fltVal val="0"/>
                                          </p:val>
                                        </p:tav>
                                        <p:tav tm="100000">
                                          <p:val>
                                            <p:strVal val="#ppt_w"/>
                                          </p:val>
                                        </p:tav>
                                      </p:tavLst>
                                    </p:anim>
                                    <p:anim calcmode="lin" valueType="num">
                                      <p:cBhvr>
                                        <p:cTn id="107" dur="500" fill="hold"/>
                                        <p:tgtEl>
                                          <p:spTgt spid="110"/>
                                        </p:tgtEl>
                                        <p:attrNameLst>
                                          <p:attrName>ppt_h</p:attrName>
                                        </p:attrNameLst>
                                      </p:cBhvr>
                                      <p:tavLst>
                                        <p:tav tm="0">
                                          <p:val>
                                            <p:fltVal val="0"/>
                                          </p:val>
                                        </p:tav>
                                        <p:tav tm="100000">
                                          <p:val>
                                            <p:strVal val="#ppt_h"/>
                                          </p:val>
                                        </p:tav>
                                      </p:tavLst>
                                    </p:anim>
                                    <p:animEffect transition="in" filter="fade">
                                      <p:cBhvr>
                                        <p:cTn id="108" dur="500"/>
                                        <p:tgtEl>
                                          <p:spTgt spid="110"/>
                                        </p:tgtEl>
                                      </p:cBhvr>
                                    </p:animEffect>
                                  </p:childTnLst>
                                </p:cTn>
                              </p:par>
                              <p:par>
                                <p:cTn id="109" presetID="53" presetClass="entr" presetSubtype="16" fill="hold" nodeType="withEffect">
                                  <p:stCondLst>
                                    <p:cond delay="500"/>
                                  </p:stCondLst>
                                  <p:childTnLst>
                                    <p:set>
                                      <p:cBhvr>
                                        <p:cTn id="110" dur="1" fill="hold">
                                          <p:stCondLst>
                                            <p:cond delay="0"/>
                                          </p:stCondLst>
                                        </p:cTn>
                                        <p:tgtEl>
                                          <p:spTgt spid="113"/>
                                        </p:tgtEl>
                                        <p:attrNameLst>
                                          <p:attrName>style.visibility</p:attrName>
                                        </p:attrNameLst>
                                      </p:cBhvr>
                                      <p:to>
                                        <p:strVal val="visible"/>
                                      </p:to>
                                    </p:set>
                                    <p:anim calcmode="lin" valueType="num">
                                      <p:cBhvr>
                                        <p:cTn id="111" dur="500" fill="hold"/>
                                        <p:tgtEl>
                                          <p:spTgt spid="113"/>
                                        </p:tgtEl>
                                        <p:attrNameLst>
                                          <p:attrName>ppt_w</p:attrName>
                                        </p:attrNameLst>
                                      </p:cBhvr>
                                      <p:tavLst>
                                        <p:tav tm="0">
                                          <p:val>
                                            <p:fltVal val="0"/>
                                          </p:val>
                                        </p:tav>
                                        <p:tav tm="100000">
                                          <p:val>
                                            <p:strVal val="#ppt_w"/>
                                          </p:val>
                                        </p:tav>
                                      </p:tavLst>
                                    </p:anim>
                                    <p:anim calcmode="lin" valueType="num">
                                      <p:cBhvr>
                                        <p:cTn id="112" dur="500" fill="hold"/>
                                        <p:tgtEl>
                                          <p:spTgt spid="113"/>
                                        </p:tgtEl>
                                        <p:attrNameLst>
                                          <p:attrName>ppt_h</p:attrName>
                                        </p:attrNameLst>
                                      </p:cBhvr>
                                      <p:tavLst>
                                        <p:tav tm="0">
                                          <p:val>
                                            <p:fltVal val="0"/>
                                          </p:val>
                                        </p:tav>
                                        <p:tav tm="100000">
                                          <p:val>
                                            <p:strVal val="#ppt_h"/>
                                          </p:val>
                                        </p:tav>
                                      </p:tavLst>
                                    </p:anim>
                                    <p:animEffect transition="in" filter="fade">
                                      <p:cBhvr>
                                        <p:cTn id="113" dur="500"/>
                                        <p:tgtEl>
                                          <p:spTgt spid="113"/>
                                        </p:tgtEl>
                                      </p:cBhvr>
                                    </p:animEffect>
                                  </p:childTnLst>
                                </p:cTn>
                              </p:par>
                              <p:par>
                                <p:cTn id="114" presetID="53" presetClass="entr" presetSubtype="16" fill="hold" nodeType="withEffect">
                                  <p:stCondLst>
                                    <p:cond delay="500"/>
                                  </p:stCondLst>
                                  <p:childTnLst>
                                    <p:set>
                                      <p:cBhvr>
                                        <p:cTn id="115" dur="1" fill="hold">
                                          <p:stCondLst>
                                            <p:cond delay="0"/>
                                          </p:stCondLst>
                                        </p:cTn>
                                        <p:tgtEl>
                                          <p:spTgt spid="116"/>
                                        </p:tgtEl>
                                        <p:attrNameLst>
                                          <p:attrName>style.visibility</p:attrName>
                                        </p:attrNameLst>
                                      </p:cBhvr>
                                      <p:to>
                                        <p:strVal val="visible"/>
                                      </p:to>
                                    </p:set>
                                    <p:anim calcmode="lin" valueType="num">
                                      <p:cBhvr>
                                        <p:cTn id="116" dur="500" fill="hold"/>
                                        <p:tgtEl>
                                          <p:spTgt spid="116"/>
                                        </p:tgtEl>
                                        <p:attrNameLst>
                                          <p:attrName>ppt_w</p:attrName>
                                        </p:attrNameLst>
                                      </p:cBhvr>
                                      <p:tavLst>
                                        <p:tav tm="0">
                                          <p:val>
                                            <p:fltVal val="0"/>
                                          </p:val>
                                        </p:tav>
                                        <p:tav tm="100000">
                                          <p:val>
                                            <p:strVal val="#ppt_w"/>
                                          </p:val>
                                        </p:tav>
                                      </p:tavLst>
                                    </p:anim>
                                    <p:anim calcmode="lin" valueType="num">
                                      <p:cBhvr>
                                        <p:cTn id="117" dur="500" fill="hold"/>
                                        <p:tgtEl>
                                          <p:spTgt spid="116"/>
                                        </p:tgtEl>
                                        <p:attrNameLst>
                                          <p:attrName>ppt_h</p:attrName>
                                        </p:attrNameLst>
                                      </p:cBhvr>
                                      <p:tavLst>
                                        <p:tav tm="0">
                                          <p:val>
                                            <p:fltVal val="0"/>
                                          </p:val>
                                        </p:tav>
                                        <p:tav tm="100000">
                                          <p:val>
                                            <p:strVal val="#ppt_h"/>
                                          </p:val>
                                        </p:tav>
                                      </p:tavLst>
                                    </p:anim>
                                    <p:animEffect transition="in" filter="fade">
                                      <p:cBhvr>
                                        <p:cTn id="118" dur="500"/>
                                        <p:tgtEl>
                                          <p:spTgt spid="116"/>
                                        </p:tgtEl>
                                      </p:cBhvr>
                                    </p:animEffect>
                                  </p:childTnLst>
                                </p:cTn>
                              </p:par>
                              <p:par>
                                <p:cTn id="119" presetID="53" presetClass="entr" presetSubtype="16" fill="hold" nodeType="withEffect">
                                  <p:stCondLst>
                                    <p:cond delay="500"/>
                                  </p:stCondLst>
                                  <p:childTnLst>
                                    <p:set>
                                      <p:cBhvr>
                                        <p:cTn id="120" dur="1" fill="hold">
                                          <p:stCondLst>
                                            <p:cond delay="0"/>
                                          </p:stCondLst>
                                        </p:cTn>
                                        <p:tgtEl>
                                          <p:spTgt spid="119"/>
                                        </p:tgtEl>
                                        <p:attrNameLst>
                                          <p:attrName>style.visibility</p:attrName>
                                        </p:attrNameLst>
                                      </p:cBhvr>
                                      <p:to>
                                        <p:strVal val="visible"/>
                                      </p:to>
                                    </p:set>
                                    <p:anim calcmode="lin" valueType="num">
                                      <p:cBhvr>
                                        <p:cTn id="121" dur="500" fill="hold"/>
                                        <p:tgtEl>
                                          <p:spTgt spid="119"/>
                                        </p:tgtEl>
                                        <p:attrNameLst>
                                          <p:attrName>ppt_w</p:attrName>
                                        </p:attrNameLst>
                                      </p:cBhvr>
                                      <p:tavLst>
                                        <p:tav tm="0">
                                          <p:val>
                                            <p:fltVal val="0"/>
                                          </p:val>
                                        </p:tav>
                                        <p:tav tm="100000">
                                          <p:val>
                                            <p:strVal val="#ppt_w"/>
                                          </p:val>
                                        </p:tav>
                                      </p:tavLst>
                                    </p:anim>
                                    <p:anim calcmode="lin" valueType="num">
                                      <p:cBhvr>
                                        <p:cTn id="122" dur="500" fill="hold"/>
                                        <p:tgtEl>
                                          <p:spTgt spid="119"/>
                                        </p:tgtEl>
                                        <p:attrNameLst>
                                          <p:attrName>ppt_h</p:attrName>
                                        </p:attrNameLst>
                                      </p:cBhvr>
                                      <p:tavLst>
                                        <p:tav tm="0">
                                          <p:val>
                                            <p:fltVal val="0"/>
                                          </p:val>
                                        </p:tav>
                                        <p:tav tm="100000">
                                          <p:val>
                                            <p:strVal val="#ppt_h"/>
                                          </p:val>
                                        </p:tav>
                                      </p:tavLst>
                                    </p:anim>
                                    <p:animEffect transition="in" filter="fade">
                                      <p:cBhvr>
                                        <p:cTn id="123" dur="500"/>
                                        <p:tgtEl>
                                          <p:spTgt spid="119"/>
                                        </p:tgtEl>
                                      </p:cBhvr>
                                    </p:animEffect>
                                  </p:childTnLst>
                                </p:cTn>
                              </p:par>
                              <p:par>
                                <p:cTn id="124" presetID="53" presetClass="entr" presetSubtype="16" fill="hold" nodeType="withEffect">
                                  <p:stCondLst>
                                    <p:cond delay="500"/>
                                  </p:stCondLst>
                                  <p:childTnLst>
                                    <p:set>
                                      <p:cBhvr>
                                        <p:cTn id="125" dur="1" fill="hold">
                                          <p:stCondLst>
                                            <p:cond delay="0"/>
                                          </p:stCondLst>
                                        </p:cTn>
                                        <p:tgtEl>
                                          <p:spTgt spid="122"/>
                                        </p:tgtEl>
                                        <p:attrNameLst>
                                          <p:attrName>style.visibility</p:attrName>
                                        </p:attrNameLst>
                                      </p:cBhvr>
                                      <p:to>
                                        <p:strVal val="visible"/>
                                      </p:to>
                                    </p:set>
                                    <p:anim calcmode="lin" valueType="num">
                                      <p:cBhvr>
                                        <p:cTn id="126" dur="500" fill="hold"/>
                                        <p:tgtEl>
                                          <p:spTgt spid="122"/>
                                        </p:tgtEl>
                                        <p:attrNameLst>
                                          <p:attrName>ppt_w</p:attrName>
                                        </p:attrNameLst>
                                      </p:cBhvr>
                                      <p:tavLst>
                                        <p:tav tm="0">
                                          <p:val>
                                            <p:fltVal val="0"/>
                                          </p:val>
                                        </p:tav>
                                        <p:tav tm="100000">
                                          <p:val>
                                            <p:strVal val="#ppt_w"/>
                                          </p:val>
                                        </p:tav>
                                      </p:tavLst>
                                    </p:anim>
                                    <p:anim calcmode="lin" valueType="num">
                                      <p:cBhvr>
                                        <p:cTn id="127" dur="500" fill="hold"/>
                                        <p:tgtEl>
                                          <p:spTgt spid="122"/>
                                        </p:tgtEl>
                                        <p:attrNameLst>
                                          <p:attrName>ppt_h</p:attrName>
                                        </p:attrNameLst>
                                      </p:cBhvr>
                                      <p:tavLst>
                                        <p:tav tm="0">
                                          <p:val>
                                            <p:fltVal val="0"/>
                                          </p:val>
                                        </p:tav>
                                        <p:tav tm="100000">
                                          <p:val>
                                            <p:strVal val="#ppt_h"/>
                                          </p:val>
                                        </p:tav>
                                      </p:tavLst>
                                    </p:anim>
                                    <p:animEffect transition="in" filter="fade">
                                      <p:cBhvr>
                                        <p:cTn id="128" dur="500"/>
                                        <p:tgtEl>
                                          <p:spTgt spid="122"/>
                                        </p:tgtEl>
                                      </p:cBhvr>
                                    </p:animEffect>
                                  </p:childTnLst>
                                </p:cTn>
                              </p:par>
                              <p:par>
                                <p:cTn id="129" presetID="53" presetClass="entr" presetSubtype="16" fill="hold" nodeType="withEffect">
                                  <p:stCondLst>
                                    <p:cond delay="500"/>
                                  </p:stCondLst>
                                  <p:childTnLst>
                                    <p:set>
                                      <p:cBhvr>
                                        <p:cTn id="130" dur="1" fill="hold">
                                          <p:stCondLst>
                                            <p:cond delay="0"/>
                                          </p:stCondLst>
                                        </p:cTn>
                                        <p:tgtEl>
                                          <p:spTgt spid="125"/>
                                        </p:tgtEl>
                                        <p:attrNameLst>
                                          <p:attrName>style.visibility</p:attrName>
                                        </p:attrNameLst>
                                      </p:cBhvr>
                                      <p:to>
                                        <p:strVal val="visible"/>
                                      </p:to>
                                    </p:set>
                                    <p:anim calcmode="lin" valueType="num">
                                      <p:cBhvr>
                                        <p:cTn id="131" dur="500" fill="hold"/>
                                        <p:tgtEl>
                                          <p:spTgt spid="125"/>
                                        </p:tgtEl>
                                        <p:attrNameLst>
                                          <p:attrName>ppt_w</p:attrName>
                                        </p:attrNameLst>
                                      </p:cBhvr>
                                      <p:tavLst>
                                        <p:tav tm="0">
                                          <p:val>
                                            <p:fltVal val="0"/>
                                          </p:val>
                                        </p:tav>
                                        <p:tav tm="100000">
                                          <p:val>
                                            <p:strVal val="#ppt_w"/>
                                          </p:val>
                                        </p:tav>
                                      </p:tavLst>
                                    </p:anim>
                                    <p:anim calcmode="lin" valueType="num">
                                      <p:cBhvr>
                                        <p:cTn id="132" dur="500" fill="hold"/>
                                        <p:tgtEl>
                                          <p:spTgt spid="125"/>
                                        </p:tgtEl>
                                        <p:attrNameLst>
                                          <p:attrName>ppt_h</p:attrName>
                                        </p:attrNameLst>
                                      </p:cBhvr>
                                      <p:tavLst>
                                        <p:tav tm="0">
                                          <p:val>
                                            <p:fltVal val="0"/>
                                          </p:val>
                                        </p:tav>
                                        <p:tav tm="100000">
                                          <p:val>
                                            <p:strVal val="#ppt_h"/>
                                          </p:val>
                                        </p:tav>
                                      </p:tavLst>
                                    </p:anim>
                                    <p:animEffect transition="in" filter="fade">
                                      <p:cBhvr>
                                        <p:cTn id="133" dur="500"/>
                                        <p:tgtEl>
                                          <p:spTgt spid="125"/>
                                        </p:tgtEl>
                                      </p:cBhvr>
                                    </p:animEffect>
                                  </p:childTnLst>
                                </p:cTn>
                              </p:par>
                              <p:par>
                                <p:cTn id="134" presetID="53" presetClass="entr" presetSubtype="16" fill="hold" nodeType="withEffect">
                                  <p:stCondLst>
                                    <p:cond delay="500"/>
                                  </p:stCondLst>
                                  <p:childTnLst>
                                    <p:set>
                                      <p:cBhvr>
                                        <p:cTn id="135" dur="1" fill="hold">
                                          <p:stCondLst>
                                            <p:cond delay="0"/>
                                          </p:stCondLst>
                                        </p:cTn>
                                        <p:tgtEl>
                                          <p:spTgt spid="128"/>
                                        </p:tgtEl>
                                        <p:attrNameLst>
                                          <p:attrName>style.visibility</p:attrName>
                                        </p:attrNameLst>
                                      </p:cBhvr>
                                      <p:to>
                                        <p:strVal val="visible"/>
                                      </p:to>
                                    </p:set>
                                    <p:anim calcmode="lin" valueType="num">
                                      <p:cBhvr>
                                        <p:cTn id="136" dur="500" fill="hold"/>
                                        <p:tgtEl>
                                          <p:spTgt spid="128"/>
                                        </p:tgtEl>
                                        <p:attrNameLst>
                                          <p:attrName>ppt_w</p:attrName>
                                        </p:attrNameLst>
                                      </p:cBhvr>
                                      <p:tavLst>
                                        <p:tav tm="0">
                                          <p:val>
                                            <p:fltVal val="0"/>
                                          </p:val>
                                        </p:tav>
                                        <p:tav tm="100000">
                                          <p:val>
                                            <p:strVal val="#ppt_w"/>
                                          </p:val>
                                        </p:tav>
                                      </p:tavLst>
                                    </p:anim>
                                    <p:anim calcmode="lin" valueType="num">
                                      <p:cBhvr>
                                        <p:cTn id="137" dur="500" fill="hold"/>
                                        <p:tgtEl>
                                          <p:spTgt spid="128"/>
                                        </p:tgtEl>
                                        <p:attrNameLst>
                                          <p:attrName>ppt_h</p:attrName>
                                        </p:attrNameLst>
                                      </p:cBhvr>
                                      <p:tavLst>
                                        <p:tav tm="0">
                                          <p:val>
                                            <p:fltVal val="0"/>
                                          </p:val>
                                        </p:tav>
                                        <p:tav tm="100000">
                                          <p:val>
                                            <p:strVal val="#ppt_h"/>
                                          </p:val>
                                        </p:tav>
                                      </p:tavLst>
                                    </p:anim>
                                    <p:animEffect transition="in" filter="fade">
                                      <p:cBhvr>
                                        <p:cTn id="138" dur="500"/>
                                        <p:tgtEl>
                                          <p:spTgt spid="128"/>
                                        </p:tgtEl>
                                      </p:cBhvr>
                                    </p:animEffect>
                                  </p:childTnLst>
                                </p:cTn>
                              </p:par>
                              <p:par>
                                <p:cTn id="139" presetID="53" presetClass="entr" presetSubtype="16" fill="hold" nodeType="withEffect">
                                  <p:stCondLst>
                                    <p:cond delay="500"/>
                                  </p:stCondLst>
                                  <p:childTnLst>
                                    <p:set>
                                      <p:cBhvr>
                                        <p:cTn id="140" dur="1" fill="hold">
                                          <p:stCondLst>
                                            <p:cond delay="0"/>
                                          </p:stCondLst>
                                        </p:cTn>
                                        <p:tgtEl>
                                          <p:spTgt spid="131"/>
                                        </p:tgtEl>
                                        <p:attrNameLst>
                                          <p:attrName>style.visibility</p:attrName>
                                        </p:attrNameLst>
                                      </p:cBhvr>
                                      <p:to>
                                        <p:strVal val="visible"/>
                                      </p:to>
                                    </p:set>
                                    <p:anim calcmode="lin" valueType="num">
                                      <p:cBhvr>
                                        <p:cTn id="141" dur="500" fill="hold"/>
                                        <p:tgtEl>
                                          <p:spTgt spid="131"/>
                                        </p:tgtEl>
                                        <p:attrNameLst>
                                          <p:attrName>ppt_w</p:attrName>
                                        </p:attrNameLst>
                                      </p:cBhvr>
                                      <p:tavLst>
                                        <p:tav tm="0">
                                          <p:val>
                                            <p:fltVal val="0"/>
                                          </p:val>
                                        </p:tav>
                                        <p:tav tm="100000">
                                          <p:val>
                                            <p:strVal val="#ppt_w"/>
                                          </p:val>
                                        </p:tav>
                                      </p:tavLst>
                                    </p:anim>
                                    <p:anim calcmode="lin" valueType="num">
                                      <p:cBhvr>
                                        <p:cTn id="142" dur="500" fill="hold"/>
                                        <p:tgtEl>
                                          <p:spTgt spid="131"/>
                                        </p:tgtEl>
                                        <p:attrNameLst>
                                          <p:attrName>ppt_h</p:attrName>
                                        </p:attrNameLst>
                                      </p:cBhvr>
                                      <p:tavLst>
                                        <p:tav tm="0">
                                          <p:val>
                                            <p:fltVal val="0"/>
                                          </p:val>
                                        </p:tav>
                                        <p:tav tm="100000">
                                          <p:val>
                                            <p:strVal val="#ppt_h"/>
                                          </p:val>
                                        </p:tav>
                                      </p:tavLst>
                                    </p:anim>
                                    <p:animEffect transition="in" filter="fade">
                                      <p:cBhvr>
                                        <p:cTn id="143" dur="500"/>
                                        <p:tgtEl>
                                          <p:spTgt spid="131"/>
                                        </p:tgtEl>
                                      </p:cBhvr>
                                    </p:animEffect>
                                  </p:childTnLst>
                                </p:cTn>
                              </p:par>
                              <p:par>
                                <p:cTn id="144" presetID="53" presetClass="entr" presetSubtype="16" fill="hold" nodeType="withEffect">
                                  <p:stCondLst>
                                    <p:cond delay="500"/>
                                  </p:stCondLst>
                                  <p:childTnLst>
                                    <p:set>
                                      <p:cBhvr>
                                        <p:cTn id="145" dur="1" fill="hold">
                                          <p:stCondLst>
                                            <p:cond delay="0"/>
                                          </p:stCondLst>
                                        </p:cTn>
                                        <p:tgtEl>
                                          <p:spTgt spid="134"/>
                                        </p:tgtEl>
                                        <p:attrNameLst>
                                          <p:attrName>style.visibility</p:attrName>
                                        </p:attrNameLst>
                                      </p:cBhvr>
                                      <p:to>
                                        <p:strVal val="visible"/>
                                      </p:to>
                                    </p:set>
                                    <p:anim calcmode="lin" valueType="num">
                                      <p:cBhvr>
                                        <p:cTn id="146" dur="500" fill="hold"/>
                                        <p:tgtEl>
                                          <p:spTgt spid="134"/>
                                        </p:tgtEl>
                                        <p:attrNameLst>
                                          <p:attrName>ppt_w</p:attrName>
                                        </p:attrNameLst>
                                      </p:cBhvr>
                                      <p:tavLst>
                                        <p:tav tm="0">
                                          <p:val>
                                            <p:fltVal val="0"/>
                                          </p:val>
                                        </p:tav>
                                        <p:tav tm="100000">
                                          <p:val>
                                            <p:strVal val="#ppt_w"/>
                                          </p:val>
                                        </p:tav>
                                      </p:tavLst>
                                    </p:anim>
                                    <p:anim calcmode="lin" valueType="num">
                                      <p:cBhvr>
                                        <p:cTn id="147" dur="500" fill="hold"/>
                                        <p:tgtEl>
                                          <p:spTgt spid="134"/>
                                        </p:tgtEl>
                                        <p:attrNameLst>
                                          <p:attrName>ppt_h</p:attrName>
                                        </p:attrNameLst>
                                      </p:cBhvr>
                                      <p:tavLst>
                                        <p:tav tm="0">
                                          <p:val>
                                            <p:fltVal val="0"/>
                                          </p:val>
                                        </p:tav>
                                        <p:tav tm="100000">
                                          <p:val>
                                            <p:strVal val="#ppt_h"/>
                                          </p:val>
                                        </p:tav>
                                      </p:tavLst>
                                    </p:anim>
                                    <p:animEffect transition="in" filter="fade">
                                      <p:cBhvr>
                                        <p:cTn id="148" dur="500"/>
                                        <p:tgtEl>
                                          <p:spTgt spid="134"/>
                                        </p:tgtEl>
                                      </p:cBhvr>
                                    </p:animEffect>
                                  </p:childTnLst>
                                </p:cTn>
                              </p:par>
                              <p:par>
                                <p:cTn id="149" presetID="53" presetClass="entr" presetSubtype="16" fill="hold" nodeType="withEffect">
                                  <p:stCondLst>
                                    <p:cond delay="500"/>
                                  </p:stCondLst>
                                  <p:childTnLst>
                                    <p:set>
                                      <p:cBhvr>
                                        <p:cTn id="150" dur="1" fill="hold">
                                          <p:stCondLst>
                                            <p:cond delay="0"/>
                                          </p:stCondLst>
                                        </p:cTn>
                                        <p:tgtEl>
                                          <p:spTgt spid="137"/>
                                        </p:tgtEl>
                                        <p:attrNameLst>
                                          <p:attrName>style.visibility</p:attrName>
                                        </p:attrNameLst>
                                      </p:cBhvr>
                                      <p:to>
                                        <p:strVal val="visible"/>
                                      </p:to>
                                    </p:set>
                                    <p:anim calcmode="lin" valueType="num">
                                      <p:cBhvr>
                                        <p:cTn id="151" dur="500" fill="hold"/>
                                        <p:tgtEl>
                                          <p:spTgt spid="137"/>
                                        </p:tgtEl>
                                        <p:attrNameLst>
                                          <p:attrName>ppt_w</p:attrName>
                                        </p:attrNameLst>
                                      </p:cBhvr>
                                      <p:tavLst>
                                        <p:tav tm="0">
                                          <p:val>
                                            <p:fltVal val="0"/>
                                          </p:val>
                                        </p:tav>
                                        <p:tav tm="100000">
                                          <p:val>
                                            <p:strVal val="#ppt_w"/>
                                          </p:val>
                                        </p:tav>
                                      </p:tavLst>
                                    </p:anim>
                                    <p:anim calcmode="lin" valueType="num">
                                      <p:cBhvr>
                                        <p:cTn id="152" dur="500" fill="hold"/>
                                        <p:tgtEl>
                                          <p:spTgt spid="137"/>
                                        </p:tgtEl>
                                        <p:attrNameLst>
                                          <p:attrName>ppt_h</p:attrName>
                                        </p:attrNameLst>
                                      </p:cBhvr>
                                      <p:tavLst>
                                        <p:tav tm="0">
                                          <p:val>
                                            <p:fltVal val="0"/>
                                          </p:val>
                                        </p:tav>
                                        <p:tav tm="100000">
                                          <p:val>
                                            <p:strVal val="#ppt_h"/>
                                          </p:val>
                                        </p:tav>
                                      </p:tavLst>
                                    </p:anim>
                                    <p:animEffect transition="in" filter="fade">
                                      <p:cBhvr>
                                        <p:cTn id="153" dur="500"/>
                                        <p:tgtEl>
                                          <p:spTgt spid="137"/>
                                        </p:tgtEl>
                                      </p:cBhvr>
                                    </p:animEffect>
                                  </p:childTnLst>
                                </p:cTn>
                              </p:par>
                              <p:par>
                                <p:cTn id="154" presetID="53" presetClass="entr" presetSubtype="16" fill="hold" nodeType="withEffect">
                                  <p:stCondLst>
                                    <p:cond delay="500"/>
                                  </p:stCondLst>
                                  <p:childTnLst>
                                    <p:set>
                                      <p:cBhvr>
                                        <p:cTn id="155" dur="1" fill="hold">
                                          <p:stCondLst>
                                            <p:cond delay="0"/>
                                          </p:stCondLst>
                                        </p:cTn>
                                        <p:tgtEl>
                                          <p:spTgt spid="140"/>
                                        </p:tgtEl>
                                        <p:attrNameLst>
                                          <p:attrName>style.visibility</p:attrName>
                                        </p:attrNameLst>
                                      </p:cBhvr>
                                      <p:to>
                                        <p:strVal val="visible"/>
                                      </p:to>
                                    </p:set>
                                    <p:anim calcmode="lin" valueType="num">
                                      <p:cBhvr>
                                        <p:cTn id="156" dur="500" fill="hold"/>
                                        <p:tgtEl>
                                          <p:spTgt spid="140"/>
                                        </p:tgtEl>
                                        <p:attrNameLst>
                                          <p:attrName>ppt_w</p:attrName>
                                        </p:attrNameLst>
                                      </p:cBhvr>
                                      <p:tavLst>
                                        <p:tav tm="0">
                                          <p:val>
                                            <p:fltVal val="0"/>
                                          </p:val>
                                        </p:tav>
                                        <p:tav tm="100000">
                                          <p:val>
                                            <p:strVal val="#ppt_w"/>
                                          </p:val>
                                        </p:tav>
                                      </p:tavLst>
                                    </p:anim>
                                    <p:anim calcmode="lin" valueType="num">
                                      <p:cBhvr>
                                        <p:cTn id="157" dur="500" fill="hold"/>
                                        <p:tgtEl>
                                          <p:spTgt spid="140"/>
                                        </p:tgtEl>
                                        <p:attrNameLst>
                                          <p:attrName>ppt_h</p:attrName>
                                        </p:attrNameLst>
                                      </p:cBhvr>
                                      <p:tavLst>
                                        <p:tav tm="0">
                                          <p:val>
                                            <p:fltVal val="0"/>
                                          </p:val>
                                        </p:tav>
                                        <p:tav tm="100000">
                                          <p:val>
                                            <p:strVal val="#ppt_h"/>
                                          </p:val>
                                        </p:tav>
                                      </p:tavLst>
                                    </p:anim>
                                    <p:animEffect transition="in" filter="fade">
                                      <p:cBhvr>
                                        <p:cTn id="158" dur="500"/>
                                        <p:tgtEl>
                                          <p:spTgt spid="140"/>
                                        </p:tgtEl>
                                      </p:cBhvr>
                                    </p:animEffect>
                                  </p:childTnLst>
                                </p:cTn>
                              </p:par>
                              <p:par>
                                <p:cTn id="159" presetID="53" presetClass="entr" presetSubtype="16" fill="hold" nodeType="withEffect">
                                  <p:stCondLst>
                                    <p:cond delay="500"/>
                                  </p:stCondLst>
                                  <p:childTnLst>
                                    <p:set>
                                      <p:cBhvr>
                                        <p:cTn id="160" dur="1" fill="hold">
                                          <p:stCondLst>
                                            <p:cond delay="0"/>
                                          </p:stCondLst>
                                        </p:cTn>
                                        <p:tgtEl>
                                          <p:spTgt spid="143"/>
                                        </p:tgtEl>
                                        <p:attrNameLst>
                                          <p:attrName>style.visibility</p:attrName>
                                        </p:attrNameLst>
                                      </p:cBhvr>
                                      <p:to>
                                        <p:strVal val="visible"/>
                                      </p:to>
                                    </p:set>
                                    <p:anim calcmode="lin" valueType="num">
                                      <p:cBhvr>
                                        <p:cTn id="161" dur="500" fill="hold"/>
                                        <p:tgtEl>
                                          <p:spTgt spid="143"/>
                                        </p:tgtEl>
                                        <p:attrNameLst>
                                          <p:attrName>ppt_w</p:attrName>
                                        </p:attrNameLst>
                                      </p:cBhvr>
                                      <p:tavLst>
                                        <p:tav tm="0">
                                          <p:val>
                                            <p:fltVal val="0"/>
                                          </p:val>
                                        </p:tav>
                                        <p:tav tm="100000">
                                          <p:val>
                                            <p:strVal val="#ppt_w"/>
                                          </p:val>
                                        </p:tav>
                                      </p:tavLst>
                                    </p:anim>
                                    <p:anim calcmode="lin" valueType="num">
                                      <p:cBhvr>
                                        <p:cTn id="162" dur="500" fill="hold"/>
                                        <p:tgtEl>
                                          <p:spTgt spid="143"/>
                                        </p:tgtEl>
                                        <p:attrNameLst>
                                          <p:attrName>ppt_h</p:attrName>
                                        </p:attrNameLst>
                                      </p:cBhvr>
                                      <p:tavLst>
                                        <p:tav tm="0">
                                          <p:val>
                                            <p:fltVal val="0"/>
                                          </p:val>
                                        </p:tav>
                                        <p:tav tm="100000">
                                          <p:val>
                                            <p:strVal val="#ppt_h"/>
                                          </p:val>
                                        </p:tav>
                                      </p:tavLst>
                                    </p:anim>
                                    <p:animEffect transition="in" filter="fade">
                                      <p:cBhvr>
                                        <p:cTn id="163" dur="500"/>
                                        <p:tgtEl>
                                          <p:spTgt spid="143"/>
                                        </p:tgtEl>
                                      </p:cBhvr>
                                    </p:animEffect>
                                  </p:childTnLst>
                                </p:cTn>
                              </p:par>
                              <p:par>
                                <p:cTn id="164" presetID="53" presetClass="entr" presetSubtype="16" fill="hold" nodeType="withEffect">
                                  <p:stCondLst>
                                    <p:cond delay="500"/>
                                  </p:stCondLst>
                                  <p:childTnLst>
                                    <p:set>
                                      <p:cBhvr>
                                        <p:cTn id="165" dur="1" fill="hold">
                                          <p:stCondLst>
                                            <p:cond delay="0"/>
                                          </p:stCondLst>
                                        </p:cTn>
                                        <p:tgtEl>
                                          <p:spTgt spid="146"/>
                                        </p:tgtEl>
                                        <p:attrNameLst>
                                          <p:attrName>style.visibility</p:attrName>
                                        </p:attrNameLst>
                                      </p:cBhvr>
                                      <p:to>
                                        <p:strVal val="visible"/>
                                      </p:to>
                                    </p:set>
                                    <p:anim calcmode="lin" valueType="num">
                                      <p:cBhvr>
                                        <p:cTn id="166" dur="500" fill="hold"/>
                                        <p:tgtEl>
                                          <p:spTgt spid="146"/>
                                        </p:tgtEl>
                                        <p:attrNameLst>
                                          <p:attrName>ppt_w</p:attrName>
                                        </p:attrNameLst>
                                      </p:cBhvr>
                                      <p:tavLst>
                                        <p:tav tm="0">
                                          <p:val>
                                            <p:fltVal val="0"/>
                                          </p:val>
                                        </p:tav>
                                        <p:tav tm="100000">
                                          <p:val>
                                            <p:strVal val="#ppt_w"/>
                                          </p:val>
                                        </p:tav>
                                      </p:tavLst>
                                    </p:anim>
                                    <p:anim calcmode="lin" valueType="num">
                                      <p:cBhvr>
                                        <p:cTn id="167" dur="500" fill="hold"/>
                                        <p:tgtEl>
                                          <p:spTgt spid="146"/>
                                        </p:tgtEl>
                                        <p:attrNameLst>
                                          <p:attrName>ppt_h</p:attrName>
                                        </p:attrNameLst>
                                      </p:cBhvr>
                                      <p:tavLst>
                                        <p:tav tm="0">
                                          <p:val>
                                            <p:fltVal val="0"/>
                                          </p:val>
                                        </p:tav>
                                        <p:tav tm="100000">
                                          <p:val>
                                            <p:strVal val="#ppt_h"/>
                                          </p:val>
                                        </p:tav>
                                      </p:tavLst>
                                    </p:anim>
                                    <p:animEffect transition="in" filter="fade">
                                      <p:cBhvr>
                                        <p:cTn id="168" dur="500"/>
                                        <p:tgtEl>
                                          <p:spTgt spid="146"/>
                                        </p:tgtEl>
                                      </p:cBhvr>
                                    </p:animEffect>
                                  </p:childTnLst>
                                </p:cTn>
                              </p:par>
                              <p:par>
                                <p:cTn id="169" presetID="53" presetClass="entr" presetSubtype="16" fill="hold" nodeType="withEffect">
                                  <p:stCondLst>
                                    <p:cond delay="500"/>
                                  </p:stCondLst>
                                  <p:childTnLst>
                                    <p:set>
                                      <p:cBhvr>
                                        <p:cTn id="170" dur="1" fill="hold">
                                          <p:stCondLst>
                                            <p:cond delay="0"/>
                                          </p:stCondLst>
                                        </p:cTn>
                                        <p:tgtEl>
                                          <p:spTgt spid="149"/>
                                        </p:tgtEl>
                                        <p:attrNameLst>
                                          <p:attrName>style.visibility</p:attrName>
                                        </p:attrNameLst>
                                      </p:cBhvr>
                                      <p:to>
                                        <p:strVal val="visible"/>
                                      </p:to>
                                    </p:set>
                                    <p:anim calcmode="lin" valueType="num">
                                      <p:cBhvr>
                                        <p:cTn id="171" dur="500" fill="hold"/>
                                        <p:tgtEl>
                                          <p:spTgt spid="149"/>
                                        </p:tgtEl>
                                        <p:attrNameLst>
                                          <p:attrName>ppt_w</p:attrName>
                                        </p:attrNameLst>
                                      </p:cBhvr>
                                      <p:tavLst>
                                        <p:tav tm="0">
                                          <p:val>
                                            <p:fltVal val="0"/>
                                          </p:val>
                                        </p:tav>
                                        <p:tav tm="100000">
                                          <p:val>
                                            <p:strVal val="#ppt_w"/>
                                          </p:val>
                                        </p:tav>
                                      </p:tavLst>
                                    </p:anim>
                                    <p:anim calcmode="lin" valueType="num">
                                      <p:cBhvr>
                                        <p:cTn id="172" dur="500" fill="hold"/>
                                        <p:tgtEl>
                                          <p:spTgt spid="149"/>
                                        </p:tgtEl>
                                        <p:attrNameLst>
                                          <p:attrName>ppt_h</p:attrName>
                                        </p:attrNameLst>
                                      </p:cBhvr>
                                      <p:tavLst>
                                        <p:tav tm="0">
                                          <p:val>
                                            <p:fltVal val="0"/>
                                          </p:val>
                                        </p:tav>
                                        <p:tav tm="100000">
                                          <p:val>
                                            <p:strVal val="#ppt_h"/>
                                          </p:val>
                                        </p:tav>
                                      </p:tavLst>
                                    </p:anim>
                                    <p:animEffect transition="in" filter="fade">
                                      <p:cBhvr>
                                        <p:cTn id="173" dur="500"/>
                                        <p:tgtEl>
                                          <p:spTgt spid="149"/>
                                        </p:tgtEl>
                                      </p:cBhvr>
                                    </p:animEffect>
                                  </p:childTnLst>
                                </p:cTn>
                              </p:par>
                              <p:par>
                                <p:cTn id="174" presetID="53" presetClass="entr" presetSubtype="16" fill="hold" nodeType="withEffect">
                                  <p:stCondLst>
                                    <p:cond delay="500"/>
                                  </p:stCondLst>
                                  <p:childTnLst>
                                    <p:set>
                                      <p:cBhvr>
                                        <p:cTn id="175" dur="1" fill="hold">
                                          <p:stCondLst>
                                            <p:cond delay="0"/>
                                          </p:stCondLst>
                                        </p:cTn>
                                        <p:tgtEl>
                                          <p:spTgt spid="152"/>
                                        </p:tgtEl>
                                        <p:attrNameLst>
                                          <p:attrName>style.visibility</p:attrName>
                                        </p:attrNameLst>
                                      </p:cBhvr>
                                      <p:to>
                                        <p:strVal val="visible"/>
                                      </p:to>
                                    </p:set>
                                    <p:anim calcmode="lin" valueType="num">
                                      <p:cBhvr>
                                        <p:cTn id="176" dur="500" fill="hold"/>
                                        <p:tgtEl>
                                          <p:spTgt spid="152"/>
                                        </p:tgtEl>
                                        <p:attrNameLst>
                                          <p:attrName>ppt_w</p:attrName>
                                        </p:attrNameLst>
                                      </p:cBhvr>
                                      <p:tavLst>
                                        <p:tav tm="0">
                                          <p:val>
                                            <p:fltVal val="0"/>
                                          </p:val>
                                        </p:tav>
                                        <p:tav tm="100000">
                                          <p:val>
                                            <p:strVal val="#ppt_w"/>
                                          </p:val>
                                        </p:tav>
                                      </p:tavLst>
                                    </p:anim>
                                    <p:anim calcmode="lin" valueType="num">
                                      <p:cBhvr>
                                        <p:cTn id="177" dur="500" fill="hold"/>
                                        <p:tgtEl>
                                          <p:spTgt spid="152"/>
                                        </p:tgtEl>
                                        <p:attrNameLst>
                                          <p:attrName>ppt_h</p:attrName>
                                        </p:attrNameLst>
                                      </p:cBhvr>
                                      <p:tavLst>
                                        <p:tav tm="0">
                                          <p:val>
                                            <p:fltVal val="0"/>
                                          </p:val>
                                        </p:tav>
                                        <p:tav tm="100000">
                                          <p:val>
                                            <p:strVal val="#ppt_h"/>
                                          </p:val>
                                        </p:tav>
                                      </p:tavLst>
                                    </p:anim>
                                    <p:animEffect transition="in" filter="fade">
                                      <p:cBhvr>
                                        <p:cTn id="178" dur="500"/>
                                        <p:tgtEl>
                                          <p:spTgt spid="152"/>
                                        </p:tgtEl>
                                      </p:cBhvr>
                                    </p:animEffect>
                                  </p:childTnLst>
                                </p:cTn>
                              </p:par>
                              <p:par>
                                <p:cTn id="179" presetID="53" presetClass="entr" presetSubtype="16" fill="hold" nodeType="withEffect">
                                  <p:stCondLst>
                                    <p:cond delay="500"/>
                                  </p:stCondLst>
                                  <p:childTnLst>
                                    <p:set>
                                      <p:cBhvr>
                                        <p:cTn id="180" dur="1" fill="hold">
                                          <p:stCondLst>
                                            <p:cond delay="0"/>
                                          </p:stCondLst>
                                        </p:cTn>
                                        <p:tgtEl>
                                          <p:spTgt spid="155"/>
                                        </p:tgtEl>
                                        <p:attrNameLst>
                                          <p:attrName>style.visibility</p:attrName>
                                        </p:attrNameLst>
                                      </p:cBhvr>
                                      <p:to>
                                        <p:strVal val="visible"/>
                                      </p:to>
                                    </p:set>
                                    <p:anim calcmode="lin" valueType="num">
                                      <p:cBhvr>
                                        <p:cTn id="181" dur="500" fill="hold"/>
                                        <p:tgtEl>
                                          <p:spTgt spid="155"/>
                                        </p:tgtEl>
                                        <p:attrNameLst>
                                          <p:attrName>ppt_w</p:attrName>
                                        </p:attrNameLst>
                                      </p:cBhvr>
                                      <p:tavLst>
                                        <p:tav tm="0">
                                          <p:val>
                                            <p:fltVal val="0"/>
                                          </p:val>
                                        </p:tav>
                                        <p:tav tm="100000">
                                          <p:val>
                                            <p:strVal val="#ppt_w"/>
                                          </p:val>
                                        </p:tav>
                                      </p:tavLst>
                                    </p:anim>
                                    <p:anim calcmode="lin" valueType="num">
                                      <p:cBhvr>
                                        <p:cTn id="182" dur="500" fill="hold"/>
                                        <p:tgtEl>
                                          <p:spTgt spid="155"/>
                                        </p:tgtEl>
                                        <p:attrNameLst>
                                          <p:attrName>ppt_h</p:attrName>
                                        </p:attrNameLst>
                                      </p:cBhvr>
                                      <p:tavLst>
                                        <p:tav tm="0">
                                          <p:val>
                                            <p:fltVal val="0"/>
                                          </p:val>
                                        </p:tav>
                                        <p:tav tm="100000">
                                          <p:val>
                                            <p:strVal val="#ppt_h"/>
                                          </p:val>
                                        </p:tav>
                                      </p:tavLst>
                                    </p:anim>
                                    <p:animEffect transition="in" filter="fade">
                                      <p:cBhvr>
                                        <p:cTn id="183" dur="500"/>
                                        <p:tgtEl>
                                          <p:spTgt spid="155"/>
                                        </p:tgtEl>
                                      </p:cBhvr>
                                    </p:animEffect>
                                  </p:childTnLst>
                                </p:cTn>
                              </p:par>
                              <p:par>
                                <p:cTn id="184" presetID="53" presetClass="entr" presetSubtype="16" fill="hold" nodeType="withEffect">
                                  <p:stCondLst>
                                    <p:cond delay="500"/>
                                  </p:stCondLst>
                                  <p:childTnLst>
                                    <p:set>
                                      <p:cBhvr>
                                        <p:cTn id="185" dur="1" fill="hold">
                                          <p:stCondLst>
                                            <p:cond delay="0"/>
                                          </p:stCondLst>
                                        </p:cTn>
                                        <p:tgtEl>
                                          <p:spTgt spid="158"/>
                                        </p:tgtEl>
                                        <p:attrNameLst>
                                          <p:attrName>style.visibility</p:attrName>
                                        </p:attrNameLst>
                                      </p:cBhvr>
                                      <p:to>
                                        <p:strVal val="visible"/>
                                      </p:to>
                                    </p:set>
                                    <p:anim calcmode="lin" valueType="num">
                                      <p:cBhvr>
                                        <p:cTn id="186" dur="500" fill="hold"/>
                                        <p:tgtEl>
                                          <p:spTgt spid="158"/>
                                        </p:tgtEl>
                                        <p:attrNameLst>
                                          <p:attrName>ppt_w</p:attrName>
                                        </p:attrNameLst>
                                      </p:cBhvr>
                                      <p:tavLst>
                                        <p:tav tm="0">
                                          <p:val>
                                            <p:fltVal val="0"/>
                                          </p:val>
                                        </p:tav>
                                        <p:tav tm="100000">
                                          <p:val>
                                            <p:strVal val="#ppt_w"/>
                                          </p:val>
                                        </p:tav>
                                      </p:tavLst>
                                    </p:anim>
                                    <p:anim calcmode="lin" valueType="num">
                                      <p:cBhvr>
                                        <p:cTn id="187" dur="500" fill="hold"/>
                                        <p:tgtEl>
                                          <p:spTgt spid="158"/>
                                        </p:tgtEl>
                                        <p:attrNameLst>
                                          <p:attrName>ppt_h</p:attrName>
                                        </p:attrNameLst>
                                      </p:cBhvr>
                                      <p:tavLst>
                                        <p:tav tm="0">
                                          <p:val>
                                            <p:fltVal val="0"/>
                                          </p:val>
                                        </p:tav>
                                        <p:tav tm="100000">
                                          <p:val>
                                            <p:strVal val="#ppt_h"/>
                                          </p:val>
                                        </p:tav>
                                      </p:tavLst>
                                    </p:anim>
                                    <p:animEffect transition="in" filter="fade">
                                      <p:cBhvr>
                                        <p:cTn id="188" dur="500"/>
                                        <p:tgtEl>
                                          <p:spTgt spid="158"/>
                                        </p:tgtEl>
                                      </p:cBhvr>
                                    </p:animEffect>
                                  </p:childTnLst>
                                </p:cTn>
                              </p:par>
                              <p:par>
                                <p:cTn id="189" presetID="53" presetClass="entr" presetSubtype="16" fill="hold" nodeType="withEffect">
                                  <p:stCondLst>
                                    <p:cond delay="500"/>
                                  </p:stCondLst>
                                  <p:childTnLst>
                                    <p:set>
                                      <p:cBhvr>
                                        <p:cTn id="190" dur="1" fill="hold">
                                          <p:stCondLst>
                                            <p:cond delay="0"/>
                                          </p:stCondLst>
                                        </p:cTn>
                                        <p:tgtEl>
                                          <p:spTgt spid="161"/>
                                        </p:tgtEl>
                                        <p:attrNameLst>
                                          <p:attrName>style.visibility</p:attrName>
                                        </p:attrNameLst>
                                      </p:cBhvr>
                                      <p:to>
                                        <p:strVal val="visible"/>
                                      </p:to>
                                    </p:set>
                                    <p:anim calcmode="lin" valueType="num">
                                      <p:cBhvr>
                                        <p:cTn id="191" dur="500" fill="hold"/>
                                        <p:tgtEl>
                                          <p:spTgt spid="161"/>
                                        </p:tgtEl>
                                        <p:attrNameLst>
                                          <p:attrName>ppt_w</p:attrName>
                                        </p:attrNameLst>
                                      </p:cBhvr>
                                      <p:tavLst>
                                        <p:tav tm="0">
                                          <p:val>
                                            <p:fltVal val="0"/>
                                          </p:val>
                                        </p:tav>
                                        <p:tav tm="100000">
                                          <p:val>
                                            <p:strVal val="#ppt_w"/>
                                          </p:val>
                                        </p:tav>
                                      </p:tavLst>
                                    </p:anim>
                                    <p:anim calcmode="lin" valueType="num">
                                      <p:cBhvr>
                                        <p:cTn id="192" dur="500" fill="hold"/>
                                        <p:tgtEl>
                                          <p:spTgt spid="161"/>
                                        </p:tgtEl>
                                        <p:attrNameLst>
                                          <p:attrName>ppt_h</p:attrName>
                                        </p:attrNameLst>
                                      </p:cBhvr>
                                      <p:tavLst>
                                        <p:tav tm="0">
                                          <p:val>
                                            <p:fltVal val="0"/>
                                          </p:val>
                                        </p:tav>
                                        <p:tav tm="100000">
                                          <p:val>
                                            <p:strVal val="#ppt_h"/>
                                          </p:val>
                                        </p:tav>
                                      </p:tavLst>
                                    </p:anim>
                                    <p:animEffect transition="in" filter="fade">
                                      <p:cBhvr>
                                        <p:cTn id="193" dur="500"/>
                                        <p:tgtEl>
                                          <p:spTgt spid="161"/>
                                        </p:tgtEl>
                                      </p:cBhvr>
                                    </p:animEffect>
                                  </p:childTnLst>
                                </p:cTn>
                              </p:par>
                              <p:par>
                                <p:cTn id="194" presetID="53" presetClass="entr" presetSubtype="16" fill="hold" nodeType="withEffect">
                                  <p:stCondLst>
                                    <p:cond delay="500"/>
                                  </p:stCondLst>
                                  <p:childTnLst>
                                    <p:set>
                                      <p:cBhvr>
                                        <p:cTn id="195" dur="1" fill="hold">
                                          <p:stCondLst>
                                            <p:cond delay="0"/>
                                          </p:stCondLst>
                                        </p:cTn>
                                        <p:tgtEl>
                                          <p:spTgt spid="164"/>
                                        </p:tgtEl>
                                        <p:attrNameLst>
                                          <p:attrName>style.visibility</p:attrName>
                                        </p:attrNameLst>
                                      </p:cBhvr>
                                      <p:to>
                                        <p:strVal val="visible"/>
                                      </p:to>
                                    </p:set>
                                    <p:anim calcmode="lin" valueType="num">
                                      <p:cBhvr>
                                        <p:cTn id="196" dur="500" fill="hold"/>
                                        <p:tgtEl>
                                          <p:spTgt spid="164"/>
                                        </p:tgtEl>
                                        <p:attrNameLst>
                                          <p:attrName>ppt_w</p:attrName>
                                        </p:attrNameLst>
                                      </p:cBhvr>
                                      <p:tavLst>
                                        <p:tav tm="0">
                                          <p:val>
                                            <p:fltVal val="0"/>
                                          </p:val>
                                        </p:tav>
                                        <p:tav tm="100000">
                                          <p:val>
                                            <p:strVal val="#ppt_w"/>
                                          </p:val>
                                        </p:tav>
                                      </p:tavLst>
                                    </p:anim>
                                    <p:anim calcmode="lin" valueType="num">
                                      <p:cBhvr>
                                        <p:cTn id="197" dur="500" fill="hold"/>
                                        <p:tgtEl>
                                          <p:spTgt spid="164"/>
                                        </p:tgtEl>
                                        <p:attrNameLst>
                                          <p:attrName>ppt_h</p:attrName>
                                        </p:attrNameLst>
                                      </p:cBhvr>
                                      <p:tavLst>
                                        <p:tav tm="0">
                                          <p:val>
                                            <p:fltVal val="0"/>
                                          </p:val>
                                        </p:tav>
                                        <p:tav tm="100000">
                                          <p:val>
                                            <p:strVal val="#ppt_h"/>
                                          </p:val>
                                        </p:tav>
                                      </p:tavLst>
                                    </p:anim>
                                    <p:animEffect transition="in" filter="fade">
                                      <p:cBhvr>
                                        <p:cTn id="198" dur="500"/>
                                        <p:tgtEl>
                                          <p:spTgt spid="164"/>
                                        </p:tgtEl>
                                      </p:cBhvr>
                                    </p:animEffect>
                                  </p:childTnLst>
                                </p:cTn>
                              </p:par>
                              <p:par>
                                <p:cTn id="199" presetID="53" presetClass="entr" presetSubtype="16" fill="hold" nodeType="withEffect">
                                  <p:stCondLst>
                                    <p:cond delay="500"/>
                                  </p:stCondLst>
                                  <p:childTnLst>
                                    <p:set>
                                      <p:cBhvr>
                                        <p:cTn id="200" dur="1" fill="hold">
                                          <p:stCondLst>
                                            <p:cond delay="0"/>
                                          </p:stCondLst>
                                        </p:cTn>
                                        <p:tgtEl>
                                          <p:spTgt spid="167"/>
                                        </p:tgtEl>
                                        <p:attrNameLst>
                                          <p:attrName>style.visibility</p:attrName>
                                        </p:attrNameLst>
                                      </p:cBhvr>
                                      <p:to>
                                        <p:strVal val="visible"/>
                                      </p:to>
                                    </p:set>
                                    <p:anim calcmode="lin" valueType="num">
                                      <p:cBhvr>
                                        <p:cTn id="201" dur="500" fill="hold"/>
                                        <p:tgtEl>
                                          <p:spTgt spid="167"/>
                                        </p:tgtEl>
                                        <p:attrNameLst>
                                          <p:attrName>ppt_w</p:attrName>
                                        </p:attrNameLst>
                                      </p:cBhvr>
                                      <p:tavLst>
                                        <p:tav tm="0">
                                          <p:val>
                                            <p:fltVal val="0"/>
                                          </p:val>
                                        </p:tav>
                                        <p:tav tm="100000">
                                          <p:val>
                                            <p:strVal val="#ppt_w"/>
                                          </p:val>
                                        </p:tav>
                                      </p:tavLst>
                                    </p:anim>
                                    <p:anim calcmode="lin" valueType="num">
                                      <p:cBhvr>
                                        <p:cTn id="202" dur="500" fill="hold"/>
                                        <p:tgtEl>
                                          <p:spTgt spid="167"/>
                                        </p:tgtEl>
                                        <p:attrNameLst>
                                          <p:attrName>ppt_h</p:attrName>
                                        </p:attrNameLst>
                                      </p:cBhvr>
                                      <p:tavLst>
                                        <p:tav tm="0">
                                          <p:val>
                                            <p:fltVal val="0"/>
                                          </p:val>
                                        </p:tav>
                                        <p:tav tm="100000">
                                          <p:val>
                                            <p:strVal val="#ppt_h"/>
                                          </p:val>
                                        </p:tav>
                                      </p:tavLst>
                                    </p:anim>
                                    <p:animEffect transition="in" filter="fade">
                                      <p:cBhvr>
                                        <p:cTn id="203" dur="500"/>
                                        <p:tgtEl>
                                          <p:spTgt spid="167"/>
                                        </p:tgtEl>
                                      </p:cBhvr>
                                    </p:animEffect>
                                  </p:childTnLst>
                                </p:cTn>
                              </p:par>
                              <p:par>
                                <p:cTn id="204" presetID="53" presetClass="entr" presetSubtype="16" fill="hold" nodeType="withEffect">
                                  <p:stCondLst>
                                    <p:cond delay="500"/>
                                  </p:stCondLst>
                                  <p:childTnLst>
                                    <p:set>
                                      <p:cBhvr>
                                        <p:cTn id="205" dur="1" fill="hold">
                                          <p:stCondLst>
                                            <p:cond delay="0"/>
                                          </p:stCondLst>
                                        </p:cTn>
                                        <p:tgtEl>
                                          <p:spTgt spid="170"/>
                                        </p:tgtEl>
                                        <p:attrNameLst>
                                          <p:attrName>style.visibility</p:attrName>
                                        </p:attrNameLst>
                                      </p:cBhvr>
                                      <p:to>
                                        <p:strVal val="visible"/>
                                      </p:to>
                                    </p:set>
                                    <p:anim calcmode="lin" valueType="num">
                                      <p:cBhvr>
                                        <p:cTn id="206" dur="500" fill="hold"/>
                                        <p:tgtEl>
                                          <p:spTgt spid="170"/>
                                        </p:tgtEl>
                                        <p:attrNameLst>
                                          <p:attrName>ppt_w</p:attrName>
                                        </p:attrNameLst>
                                      </p:cBhvr>
                                      <p:tavLst>
                                        <p:tav tm="0">
                                          <p:val>
                                            <p:fltVal val="0"/>
                                          </p:val>
                                        </p:tav>
                                        <p:tav tm="100000">
                                          <p:val>
                                            <p:strVal val="#ppt_w"/>
                                          </p:val>
                                        </p:tav>
                                      </p:tavLst>
                                    </p:anim>
                                    <p:anim calcmode="lin" valueType="num">
                                      <p:cBhvr>
                                        <p:cTn id="207" dur="500" fill="hold"/>
                                        <p:tgtEl>
                                          <p:spTgt spid="170"/>
                                        </p:tgtEl>
                                        <p:attrNameLst>
                                          <p:attrName>ppt_h</p:attrName>
                                        </p:attrNameLst>
                                      </p:cBhvr>
                                      <p:tavLst>
                                        <p:tav tm="0">
                                          <p:val>
                                            <p:fltVal val="0"/>
                                          </p:val>
                                        </p:tav>
                                        <p:tav tm="100000">
                                          <p:val>
                                            <p:strVal val="#ppt_h"/>
                                          </p:val>
                                        </p:tav>
                                      </p:tavLst>
                                    </p:anim>
                                    <p:animEffect transition="in" filter="fade">
                                      <p:cBhvr>
                                        <p:cTn id="208" dur="500"/>
                                        <p:tgtEl>
                                          <p:spTgt spid="170"/>
                                        </p:tgtEl>
                                      </p:cBhvr>
                                    </p:animEffect>
                                  </p:childTnLst>
                                </p:cTn>
                              </p:par>
                              <p:par>
                                <p:cTn id="209" presetID="53" presetClass="entr" presetSubtype="16" fill="hold" nodeType="withEffect">
                                  <p:stCondLst>
                                    <p:cond delay="500"/>
                                  </p:stCondLst>
                                  <p:childTnLst>
                                    <p:set>
                                      <p:cBhvr>
                                        <p:cTn id="210" dur="1" fill="hold">
                                          <p:stCondLst>
                                            <p:cond delay="0"/>
                                          </p:stCondLst>
                                        </p:cTn>
                                        <p:tgtEl>
                                          <p:spTgt spid="173"/>
                                        </p:tgtEl>
                                        <p:attrNameLst>
                                          <p:attrName>style.visibility</p:attrName>
                                        </p:attrNameLst>
                                      </p:cBhvr>
                                      <p:to>
                                        <p:strVal val="visible"/>
                                      </p:to>
                                    </p:set>
                                    <p:anim calcmode="lin" valueType="num">
                                      <p:cBhvr>
                                        <p:cTn id="211" dur="500" fill="hold"/>
                                        <p:tgtEl>
                                          <p:spTgt spid="173"/>
                                        </p:tgtEl>
                                        <p:attrNameLst>
                                          <p:attrName>ppt_w</p:attrName>
                                        </p:attrNameLst>
                                      </p:cBhvr>
                                      <p:tavLst>
                                        <p:tav tm="0">
                                          <p:val>
                                            <p:fltVal val="0"/>
                                          </p:val>
                                        </p:tav>
                                        <p:tav tm="100000">
                                          <p:val>
                                            <p:strVal val="#ppt_w"/>
                                          </p:val>
                                        </p:tav>
                                      </p:tavLst>
                                    </p:anim>
                                    <p:anim calcmode="lin" valueType="num">
                                      <p:cBhvr>
                                        <p:cTn id="212" dur="500" fill="hold"/>
                                        <p:tgtEl>
                                          <p:spTgt spid="173"/>
                                        </p:tgtEl>
                                        <p:attrNameLst>
                                          <p:attrName>ppt_h</p:attrName>
                                        </p:attrNameLst>
                                      </p:cBhvr>
                                      <p:tavLst>
                                        <p:tav tm="0">
                                          <p:val>
                                            <p:fltVal val="0"/>
                                          </p:val>
                                        </p:tav>
                                        <p:tav tm="100000">
                                          <p:val>
                                            <p:strVal val="#ppt_h"/>
                                          </p:val>
                                        </p:tav>
                                      </p:tavLst>
                                    </p:anim>
                                    <p:animEffect transition="in" filter="fade">
                                      <p:cBhvr>
                                        <p:cTn id="213" dur="500"/>
                                        <p:tgtEl>
                                          <p:spTgt spid="173"/>
                                        </p:tgtEl>
                                      </p:cBhvr>
                                    </p:animEffect>
                                  </p:childTnLst>
                                </p:cTn>
                              </p:par>
                              <p:par>
                                <p:cTn id="214" presetID="53" presetClass="entr" presetSubtype="16" fill="hold" nodeType="withEffect">
                                  <p:stCondLst>
                                    <p:cond delay="500"/>
                                  </p:stCondLst>
                                  <p:childTnLst>
                                    <p:set>
                                      <p:cBhvr>
                                        <p:cTn id="215" dur="1" fill="hold">
                                          <p:stCondLst>
                                            <p:cond delay="0"/>
                                          </p:stCondLst>
                                        </p:cTn>
                                        <p:tgtEl>
                                          <p:spTgt spid="176"/>
                                        </p:tgtEl>
                                        <p:attrNameLst>
                                          <p:attrName>style.visibility</p:attrName>
                                        </p:attrNameLst>
                                      </p:cBhvr>
                                      <p:to>
                                        <p:strVal val="visible"/>
                                      </p:to>
                                    </p:set>
                                    <p:anim calcmode="lin" valueType="num">
                                      <p:cBhvr>
                                        <p:cTn id="216" dur="500" fill="hold"/>
                                        <p:tgtEl>
                                          <p:spTgt spid="176"/>
                                        </p:tgtEl>
                                        <p:attrNameLst>
                                          <p:attrName>ppt_w</p:attrName>
                                        </p:attrNameLst>
                                      </p:cBhvr>
                                      <p:tavLst>
                                        <p:tav tm="0">
                                          <p:val>
                                            <p:fltVal val="0"/>
                                          </p:val>
                                        </p:tav>
                                        <p:tav tm="100000">
                                          <p:val>
                                            <p:strVal val="#ppt_w"/>
                                          </p:val>
                                        </p:tav>
                                      </p:tavLst>
                                    </p:anim>
                                    <p:anim calcmode="lin" valueType="num">
                                      <p:cBhvr>
                                        <p:cTn id="217" dur="500" fill="hold"/>
                                        <p:tgtEl>
                                          <p:spTgt spid="176"/>
                                        </p:tgtEl>
                                        <p:attrNameLst>
                                          <p:attrName>ppt_h</p:attrName>
                                        </p:attrNameLst>
                                      </p:cBhvr>
                                      <p:tavLst>
                                        <p:tav tm="0">
                                          <p:val>
                                            <p:fltVal val="0"/>
                                          </p:val>
                                        </p:tav>
                                        <p:tav tm="100000">
                                          <p:val>
                                            <p:strVal val="#ppt_h"/>
                                          </p:val>
                                        </p:tav>
                                      </p:tavLst>
                                    </p:anim>
                                    <p:animEffect transition="in" filter="fade">
                                      <p:cBhvr>
                                        <p:cTn id="218" dur="500"/>
                                        <p:tgtEl>
                                          <p:spTgt spid="176"/>
                                        </p:tgtEl>
                                      </p:cBhvr>
                                    </p:animEffect>
                                  </p:childTnLst>
                                </p:cTn>
                              </p:par>
                              <p:par>
                                <p:cTn id="219" presetID="53" presetClass="entr" presetSubtype="16" fill="hold" nodeType="withEffect">
                                  <p:stCondLst>
                                    <p:cond delay="500"/>
                                  </p:stCondLst>
                                  <p:childTnLst>
                                    <p:set>
                                      <p:cBhvr>
                                        <p:cTn id="220" dur="1" fill="hold">
                                          <p:stCondLst>
                                            <p:cond delay="0"/>
                                          </p:stCondLst>
                                        </p:cTn>
                                        <p:tgtEl>
                                          <p:spTgt spid="179"/>
                                        </p:tgtEl>
                                        <p:attrNameLst>
                                          <p:attrName>style.visibility</p:attrName>
                                        </p:attrNameLst>
                                      </p:cBhvr>
                                      <p:to>
                                        <p:strVal val="visible"/>
                                      </p:to>
                                    </p:set>
                                    <p:anim calcmode="lin" valueType="num">
                                      <p:cBhvr>
                                        <p:cTn id="221" dur="500" fill="hold"/>
                                        <p:tgtEl>
                                          <p:spTgt spid="179"/>
                                        </p:tgtEl>
                                        <p:attrNameLst>
                                          <p:attrName>ppt_w</p:attrName>
                                        </p:attrNameLst>
                                      </p:cBhvr>
                                      <p:tavLst>
                                        <p:tav tm="0">
                                          <p:val>
                                            <p:fltVal val="0"/>
                                          </p:val>
                                        </p:tav>
                                        <p:tav tm="100000">
                                          <p:val>
                                            <p:strVal val="#ppt_w"/>
                                          </p:val>
                                        </p:tav>
                                      </p:tavLst>
                                    </p:anim>
                                    <p:anim calcmode="lin" valueType="num">
                                      <p:cBhvr>
                                        <p:cTn id="222" dur="500" fill="hold"/>
                                        <p:tgtEl>
                                          <p:spTgt spid="179"/>
                                        </p:tgtEl>
                                        <p:attrNameLst>
                                          <p:attrName>ppt_h</p:attrName>
                                        </p:attrNameLst>
                                      </p:cBhvr>
                                      <p:tavLst>
                                        <p:tav tm="0">
                                          <p:val>
                                            <p:fltVal val="0"/>
                                          </p:val>
                                        </p:tav>
                                        <p:tav tm="100000">
                                          <p:val>
                                            <p:strVal val="#ppt_h"/>
                                          </p:val>
                                        </p:tav>
                                      </p:tavLst>
                                    </p:anim>
                                    <p:animEffect transition="in" filter="fade">
                                      <p:cBhvr>
                                        <p:cTn id="223" dur="500"/>
                                        <p:tgtEl>
                                          <p:spTgt spid="179"/>
                                        </p:tgtEl>
                                      </p:cBhvr>
                                    </p:animEffect>
                                  </p:childTnLst>
                                </p:cTn>
                              </p:par>
                              <p:par>
                                <p:cTn id="224" presetID="53" presetClass="entr" presetSubtype="16" fill="hold" nodeType="withEffect">
                                  <p:stCondLst>
                                    <p:cond delay="500"/>
                                  </p:stCondLst>
                                  <p:childTnLst>
                                    <p:set>
                                      <p:cBhvr>
                                        <p:cTn id="225" dur="1" fill="hold">
                                          <p:stCondLst>
                                            <p:cond delay="0"/>
                                          </p:stCondLst>
                                        </p:cTn>
                                        <p:tgtEl>
                                          <p:spTgt spid="182"/>
                                        </p:tgtEl>
                                        <p:attrNameLst>
                                          <p:attrName>style.visibility</p:attrName>
                                        </p:attrNameLst>
                                      </p:cBhvr>
                                      <p:to>
                                        <p:strVal val="visible"/>
                                      </p:to>
                                    </p:set>
                                    <p:anim calcmode="lin" valueType="num">
                                      <p:cBhvr>
                                        <p:cTn id="226" dur="500" fill="hold"/>
                                        <p:tgtEl>
                                          <p:spTgt spid="182"/>
                                        </p:tgtEl>
                                        <p:attrNameLst>
                                          <p:attrName>ppt_w</p:attrName>
                                        </p:attrNameLst>
                                      </p:cBhvr>
                                      <p:tavLst>
                                        <p:tav tm="0">
                                          <p:val>
                                            <p:fltVal val="0"/>
                                          </p:val>
                                        </p:tav>
                                        <p:tav tm="100000">
                                          <p:val>
                                            <p:strVal val="#ppt_w"/>
                                          </p:val>
                                        </p:tav>
                                      </p:tavLst>
                                    </p:anim>
                                    <p:anim calcmode="lin" valueType="num">
                                      <p:cBhvr>
                                        <p:cTn id="227" dur="500" fill="hold"/>
                                        <p:tgtEl>
                                          <p:spTgt spid="182"/>
                                        </p:tgtEl>
                                        <p:attrNameLst>
                                          <p:attrName>ppt_h</p:attrName>
                                        </p:attrNameLst>
                                      </p:cBhvr>
                                      <p:tavLst>
                                        <p:tav tm="0">
                                          <p:val>
                                            <p:fltVal val="0"/>
                                          </p:val>
                                        </p:tav>
                                        <p:tav tm="100000">
                                          <p:val>
                                            <p:strVal val="#ppt_h"/>
                                          </p:val>
                                        </p:tav>
                                      </p:tavLst>
                                    </p:anim>
                                    <p:animEffect transition="in" filter="fade">
                                      <p:cBhvr>
                                        <p:cTn id="228" dur="500"/>
                                        <p:tgtEl>
                                          <p:spTgt spid="182"/>
                                        </p:tgtEl>
                                      </p:cBhvr>
                                    </p:animEffect>
                                  </p:childTnLst>
                                </p:cTn>
                              </p:par>
                              <p:par>
                                <p:cTn id="229" presetID="53" presetClass="entr" presetSubtype="16" fill="hold" nodeType="withEffect">
                                  <p:stCondLst>
                                    <p:cond delay="500"/>
                                  </p:stCondLst>
                                  <p:childTnLst>
                                    <p:set>
                                      <p:cBhvr>
                                        <p:cTn id="230" dur="1" fill="hold">
                                          <p:stCondLst>
                                            <p:cond delay="0"/>
                                          </p:stCondLst>
                                        </p:cTn>
                                        <p:tgtEl>
                                          <p:spTgt spid="185"/>
                                        </p:tgtEl>
                                        <p:attrNameLst>
                                          <p:attrName>style.visibility</p:attrName>
                                        </p:attrNameLst>
                                      </p:cBhvr>
                                      <p:to>
                                        <p:strVal val="visible"/>
                                      </p:to>
                                    </p:set>
                                    <p:anim calcmode="lin" valueType="num">
                                      <p:cBhvr>
                                        <p:cTn id="231" dur="500" fill="hold"/>
                                        <p:tgtEl>
                                          <p:spTgt spid="185"/>
                                        </p:tgtEl>
                                        <p:attrNameLst>
                                          <p:attrName>ppt_w</p:attrName>
                                        </p:attrNameLst>
                                      </p:cBhvr>
                                      <p:tavLst>
                                        <p:tav tm="0">
                                          <p:val>
                                            <p:fltVal val="0"/>
                                          </p:val>
                                        </p:tav>
                                        <p:tav tm="100000">
                                          <p:val>
                                            <p:strVal val="#ppt_w"/>
                                          </p:val>
                                        </p:tav>
                                      </p:tavLst>
                                    </p:anim>
                                    <p:anim calcmode="lin" valueType="num">
                                      <p:cBhvr>
                                        <p:cTn id="232" dur="500" fill="hold"/>
                                        <p:tgtEl>
                                          <p:spTgt spid="185"/>
                                        </p:tgtEl>
                                        <p:attrNameLst>
                                          <p:attrName>ppt_h</p:attrName>
                                        </p:attrNameLst>
                                      </p:cBhvr>
                                      <p:tavLst>
                                        <p:tav tm="0">
                                          <p:val>
                                            <p:fltVal val="0"/>
                                          </p:val>
                                        </p:tav>
                                        <p:tav tm="100000">
                                          <p:val>
                                            <p:strVal val="#ppt_h"/>
                                          </p:val>
                                        </p:tav>
                                      </p:tavLst>
                                    </p:anim>
                                    <p:animEffect transition="in" filter="fade">
                                      <p:cBhvr>
                                        <p:cTn id="233" dur="500"/>
                                        <p:tgtEl>
                                          <p:spTgt spid="185"/>
                                        </p:tgtEl>
                                      </p:cBhvr>
                                    </p:animEffect>
                                  </p:childTnLst>
                                </p:cTn>
                              </p:par>
                              <p:par>
                                <p:cTn id="234" presetID="53" presetClass="entr" presetSubtype="16" fill="hold" nodeType="withEffect">
                                  <p:stCondLst>
                                    <p:cond delay="500"/>
                                  </p:stCondLst>
                                  <p:childTnLst>
                                    <p:set>
                                      <p:cBhvr>
                                        <p:cTn id="235" dur="1" fill="hold">
                                          <p:stCondLst>
                                            <p:cond delay="0"/>
                                          </p:stCondLst>
                                        </p:cTn>
                                        <p:tgtEl>
                                          <p:spTgt spid="188"/>
                                        </p:tgtEl>
                                        <p:attrNameLst>
                                          <p:attrName>style.visibility</p:attrName>
                                        </p:attrNameLst>
                                      </p:cBhvr>
                                      <p:to>
                                        <p:strVal val="visible"/>
                                      </p:to>
                                    </p:set>
                                    <p:anim calcmode="lin" valueType="num">
                                      <p:cBhvr>
                                        <p:cTn id="236" dur="500" fill="hold"/>
                                        <p:tgtEl>
                                          <p:spTgt spid="188"/>
                                        </p:tgtEl>
                                        <p:attrNameLst>
                                          <p:attrName>ppt_w</p:attrName>
                                        </p:attrNameLst>
                                      </p:cBhvr>
                                      <p:tavLst>
                                        <p:tav tm="0">
                                          <p:val>
                                            <p:fltVal val="0"/>
                                          </p:val>
                                        </p:tav>
                                        <p:tav tm="100000">
                                          <p:val>
                                            <p:strVal val="#ppt_w"/>
                                          </p:val>
                                        </p:tav>
                                      </p:tavLst>
                                    </p:anim>
                                    <p:anim calcmode="lin" valueType="num">
                                      <p:cBhvr>
                                        <p:cTn id="237" dur="500" fill="hold"/>
                                        <p:tgtEl>
                                          <p:spTgt spid="188"/>
                                        </p:tgtEl>
                                        <p:attrNameLst>
                                          <p:attrName>ppt_h</p:attrName>
                                        </p:attrNameLst>
                                      </p:cBhvr>
                                      <p:tavLst>
                                        <p:tav tm="0">
                                          <p:val>
                                            <p:fltVal val="0"/>
                                          </p:val>
                                        </p:tav>
                                        <p:tav tm="100000">
                                          <p:val>
                                            <p:strVal val="#ppt_h"/>
                                          </p:val>
                                        </p:tav>
                                      </p:tavLst>
                                    </p:anim>
                                    <p:animEffect transition="in" filter="fade">
                                      <p:cBhvr>
                                        <p:cTn id="238" dur="500"/>
                                        <p:tgtEl>
                                          <p:spTgt spid="188"/>
                                        </p:tgtEl>
                                      </p:cBhvr>
                                    </p:animEffect>
                                  </p:childTnLst>
                                </p:cTn>
                              </p:par>
                              <p:par>
                                <p:cTn id="239" presetID="53" presetClass="entr" presetSubtype="16" fill="hold" nodeType="withEffect">
                                  <p:stCondLst>
                                    <p:cond delay="500"/>
                                  </p:stCondLst>
                                  <p:childTnLst>
                                    <p:set>
                                      <p:cBhvr>
                                        <p:cTn id="240" dur="1" fill="hold">
                                          <p:stCondLst>
                                            <p:cond delay="0"/>
                                          </p:stCondLst>
                                        </p:cTn>
                                        <p:tgtEl>
                                          <p:spTgt spid="191"/>
                                        </p:tgtEl>
                                        <p:attrNameLst>
                                          <p:attrName>style.visibility</p:attrName>
                                        </p:attrNameLst>
                                      </p:cBhvr>
                                      <p:to>
                                        <p:strVal val="visible"/>
                                      </p:to>
                                    </p:set>
                                    <p:anim calcmode="lin" valueType="num">
                                      <p:cBhvr>
                                        <p:cTn id="241" dur="500" fill="hold"/>
                                        <p:tgtEl>
                                          <p:spTgt spid="191"/>
                                        </p:tgtEl>
                                        <p:attrNameLst>
                                          <p:attrName>ppt_w</p:attrName>
                                        </p:attrNameLst>
                                      </p:cBhvr>
                                      <p:tavLst>
                                        <p:tav tm="0">
                                          <p:val>
                                            <p:fltVal val="0"/>
                                          </p:val>
                                        </p:tav>
                                        <p:tav tm="100000">
                                          <p:val>
                                            <p:strVal val="#ppt_w"/>
                                          </p:val>
                                        </p:tav>
                                      </p:tavLst>
                                    </p:anim>
                                    <p:anim calcmode="lin" valueType="num">
                                      <p:cBhvr>
                                        <p:cTn id="242" dur="500" fill="hold"/>
                                        <p:tgtEl>
                                          <p:spTgt spid="191"/>
                                        </p:tgtEl>
                                        <p:attrNameLst>
                                          <p:attrName>ppt_h</p:attrName>
                                        </p:attrNameLst>
                                      </p:cBhvr>
                                      <p:tavLst>
                                        <p:tav tm="0">
                                          <p:val>
                                            <p:fltVal val="0"/>
                                          </p:val>
                                        </p:tav>
                                        <p:tav tm="100000">
                                          <p:val>
                                            <p:strVal val="#ppt_h"/>
                                          </p:val>
                                        </p:tav>
                                      </p:tavLst>
                                    </p:anim>
                                    <p:animEffect transition="in" filter="fade">
                                      <p:cBhvr>
                                        <p:cTn id="243" dur="500"/>
                                        <p:tgtEl>
                                          <p:spTgt spid="191"/>
                                        </p:tgtEl>
                                      </p:cBhvr>
                                    </p:animEffect>
                                  </p:childTnLst>
                                </p:cTn>
                              </p:par>
                              <p:par>
                                <p:cTn id="244" presetID="53" presetClass="entr" presetSubtype="16" fill="hold" nodeType="withEffect">
                                  <p:stCondLst>
                                    <p:cond delay="500"/>
                                  </p:stCondLst>
                                  <p:childTnLst>
                                    <p:set>
                                      <p:cBhvr>
                                        <p:cTn id="245" dur="1" fill="hold">
                                          <p:stCondLst>
                                            <p:cond delay="0"/>
                                          </p:stCondLst>
                                        </p:cTn>
                                        <p:tgtEl>
                                          <p:spTgt spid="194"/>
                                        </p:tgtEl>
                                        <p:attrNameLst>
                                          <p:attrName>style.visibility</p:attrName>
                                        </p:attrNameLst>
                                      </p:cBhvr>
                                      <p:to>
                                        <p:strVal val="visible"/>
                                      </p:to>
                                    </p:set>
                                    <p:anim calcmode="lin" valueType="num">
                                      <p:cBhvr>
                                        <p:cTn id="246" dur="500" fill="hold"/>
                                        <p:tgtEl>
                                          <p:spTgt spid="194"/>
                                        </p:tgtEl>
                                        <p:attrNameLst>
                                          <p:attrName>ppt_w</p:attrName>
                                        </p:attrNameLst>
                                      </p:cBhvr>
                                      <p:tavLst>
                                        <p:tav tm="0">
                                          <p:val>
                                            <p:fltVal val="0"/>
                                          </p:val>
                                        </p:tav>
                                        <p:tav tm="100000">
                                          <p:val>
                                            <p:strVal val="#ppt_w"/>
                                          </p:val>
                                        </p:tav>
                                      </p:tavLst>
                                    </p:anim>
                                    <p:anim calcmode="lin" valueType="num">
                                      <p:cBhvr>
                                        <p:cTn id="247" dur="500" fill="hold"/>
                                        <p:tgtEl>
                                          <p:spTgt spid="194"/>
                                        </p:tgtEl>
                                        <p:attrNameLst>
                                          <p:attrName>ppt_h</p:attrName>
                                        </p:attrNameLst>
                                      </p:cBhvr>
                                      <p:tavLst>
                                        <p:tav tm="0">
                                          <p:val>
                                            <p:fltVal val="0"/>
                                          </p:val>
                                        </p:tav>
                                        <p:tav tm="100000">
                                          <p:val>
                                            <p:strVal val="#ppt_h"/>
                                          </p:val>
                                        </p:tav>
                                      </p:tavLst>
                                    </p:anim>
                                    <p:animEffect transition="in" filter="fade">
                                      <p:cBhvr>
                                        <p:cTn id="248" dur="500"/>
                                        <p:tgtEl>
                                          <p:spTgt spid="194"/>
                                        </p:tgtEl>
                                      </p:cBhvr>
                                    </p:animEffect>
                                  </p:childTnLst>
                                </p:cTn>
                              </p:par>
                              <p:par>
                                <p:cTn id="249" presetID="53" presetClass="entr" presetSubtype="16" fill="hold" nodeType="withEffect">
                                  <p:stCondLst>
                                    <p:cond delay="500"/>
                                  </p:stCondLst>
                                  <p:childTnLst>
                                    <p:set>
                                      <p:cBhvr>
                                        <p:cTn id="250" dur="1" fill="hold">
                                          <p:stCondLst>
                                            <p:cond delay="0"/>
                                          </p:stCondLst>
                                        </p:cTn>
                                        <p:tgtEl>
                                          <p:spTgt spid="197"/>
                                        </p:tgtEl>
                                        <p:attrNameLst>
                                          <p:attrName>style.visibility</p:attrName>
                                        </p:attrNameLst>
                                      </p:cBhvr>
                                      <p:to>
                                        <p:strVal val="visible"/>
                                      </p:to>
                                    </p:set>
                                    <p:anim calcmode="lin" valueType="num">
                                      <p:cBhvr>
                                        <p:cTn id="251" dur="500" fill="hold"/>
                                        <p:tgtEl>
                                          <p:spTgt spid="197"/>
                                        </p:tgtEl>
                                        <p:attrNameLst>
                                          <p:attrName>ppt_w</p:attrName>
                                        </p:attrNameLst>
                                      </p:cBhvr>
                                      <p:tavLst>
                                        <p:tav tm="0">
                                          <p:val>
                                            <p:fltVal val="0"/>
                                          </p:val>
                                        </p:tav>
                                        <p:tav tm="100000">
                                          <p:val>
                                            <p:strVal val="#ppt_w"/>
                                          </p:val>
                                        </p:tav>
                                      </p:tavLst>
                                    </p:anim>
                                    <p:anim calcmode="lin" valueType="num">
                                      <p:cBhvr>
                                        <p:cTn id="252" dur="500" fill="hold"/>
                                        <p:tgtEl>
                                          <p:spTgt spid="197"/>
                                        </p:tgtEl>
                                        <p:attrNameLst>
                                          <p:attrName>ppt_h</p:attrName>
                                        </p:attrNameLst>
                                      </p:cBhvr>
                                      <p:tavLst>
                                        <p:tav tm="0">
                                          <p:val>
                                            <p:fltVal val="0"/>
                                          </p:val>
                                        </p:tav>
                                        <p:tav tm="100000">
                                          <p:val>
                                            <p:strVal val="#ppt_h"/>
                                          </p:val>
                                        </p:tav>
                                      </p:tavLst>
                                    </p:anim>
                                    <p:animEffect transition="in" filter="fade">
                                      <p:cBhvr>
                                        <p:cTn id="253" dur="500"/>
                                        <p:tgtEl>
                                          <p:spTgt spid="197"/>
                                        </p:tgtEl>
                                      </p:cBhvr>
                                    </p:animEffect>
                                  </p:childTnLst>
                                </p:cTn>
                              </p:par>
                              <p:par>
                                <p:cTn id="254" presetID="53" presetClass="entr" presetSubtype="16" fill="hold" nodeType="withEffect">
                                  <p:stCondLst>
                                    <p:cond delay="500"/>
                                  </p:stCondLst>
                                  <p:childTnLst>
                                    <p:set>
                                      <p:cBhvr>
                                        <p:cTn id="255" dur="1" fill="hold">
                                          <p:stCondLst>
                                            <p:cond delay="0"/>
                                          </p:stCondLst>
                                        </p:cTn>
                                        <p:tgtEl>
                                          <p:spTgt spid="200"/>
                                        </p:tgtEl>
                                        <p:attrNameLst>
                                          <p:attrName>style.visibility</p:attrName>
                                        </p:attrNameLst>
                                      </p:cBhvr>
                                      <p:to>
                                        <p:strVal val="visible"/>
                                      </p:to>
                                    </p:set>
                                    <p:anim calcmode="lin" valueType="num">
                                      <p:cBhvr>
                                        <p:cTn id="256" dur="500" fill="hold"/>
                                        <p:tgtEl>
                                          <p:spTgt spid="200"/>
                                        </p:tgtEl>
                                        <p:attrNameLst>
                                          <p:attrName>ppt_w</p:attrName>
                                        </p:attrNameLst>
                                      </p:cBhvr>
                                      <p:tavLst>
                                        <p:tav tm="0">
                                          <p:val>
                                            <p:fltVal val="0"/>
                                          </p:val>
                                        </p:tav>
                                        <p:tav tm="100000">
                                          <p:val>
                                            <p:strVal val="#ppt_w"/>
                                          </p:val>
                                        </p:tav>
                                      </p:tavLst>
                                    </p:anim>
                                    <p:anim calcmode="lin" valueType="num">
                                      <p:cBhvr>
                                        <p:cTn id="257" dur="500" fill="hold"/>
                                        <p:tgtEl>
                                          <p:spTgt spid="200"/>
                                        </p:tgtEl>
                                        <p:attrNameLst>
                                          <p:attrName>ppt_h</p:attrName>
                                        </p:attrNameLst>
                                      </p:cBhvr>
                                      <p:tavLst>
                                        <p:tav tm="0">
                                          <p:val>
                                            <p:fltVal val="0"/>
                                          </p:val>
                                        </p:tav>
                                        <p:tav tm="100000">
                                          <p:val>
                                            <p:strVal val="#ppt_h"/>
                                          </p:val>
                                        </p:tav>
                                      </p:tavLst>
                                    </p:anim>
                                    <p:animEffect transition="in" filter="fade">
                                      <p:cBhvr>
                                        <p:cTn id="258" dur="500"/>
                                        <p:tgtEl>
                                          <p:spTgt spid="200"/>
                                        </p:tgtEl>
                                      </p:cBhvr>
                                    </p:animEffect>
                                  </p:childTnLst>
                                </p:cTn>
                              </p:par>
                              <p:par>
                                <p:cTn id="259" presetID="53" presetClass="entr" presetSubtype="16" fill="hold" nodeType="withEffect">
                                  <p:stCondLst>
                                    <p:cond delay="500"/>
                                  </p:stCondLst>
                                  <p:childTnLst>
                                    <p:set>
                                      <p:cBhvr>
                                        <p:cTn id="260" dur="1" fill="hold">
                                          <p:stCondLst>
                                            <p:cond delay="0"/>
                                          </p:stCondLst>
                                        </p:cTn>
                                        <p:tgtEl>
                                          <p:spTgt spid="203"/>
                                        </p:tgtEl>
                                        <p:attrNameLst>
                                          <p:attrName>style.visibility</p:attrName>
                                        </p:attrNameLst>
                                      </p:cBhvr>
                                      <p:to>
                                        <p:strVal val="visible"/>
                                      </p:to>
                                    </p:set>
                                    <p:anim calcmode="lin" valueType="num">
                                      <p:cBhvr>
                                        <p:cTn id="261" dur="500" fill="hold"/>
                                        <p:tgtEl>
                                          <p:spTgt spid="203"/>
                                        </p:tgtEl>
                                        <p:attrNameLst>
                                          <p:attrName>ppt_w</p:attrName>
                                        </p:attrNameLst>
                                      </p:cBhvr>
                                      <p:tavLst>
                                        <p:tav tm="0">
                                          <p:val>
                                            <p:fltVal val="0"/>
                                          </p:val>
                                        </p:tav>
                                        <p:tav tm="100000">
                                          <p:val>
                                            <p:strVal val="#ppt_w"/>
                                          </p:val>
                                        </p:tav>
                                      </p:tavLst>
                                    </p:anim>
                                    <p:anim calcmode="lin" valueType="num">
                                      <p:cBhvr>
                                        <p:cTn id="262" dur="500" fill="hold"/>
                                        <p:tgtEl>
                                          <p:spTgt spid="203"/>
                                        </p:tgtEl>
                                        <p:attrNameLst>
                                          <p:attrName>ppt_h</p:attrName>
                                        </p:attrNameLst>
                                      </p:cBhvr>
                                      <p:tavLst>
                                        <p:tav tm="0">
                                          <p:val>
                                            <p:fltVal val="0"/>
                                          </p:val>
                                        </p:tav>
                                        <p:tav tm="100000">
                                          <p:val>
                                            <p:strVal val="#ppt_h"/>
                                          </p:val>
                                        </p:tav>
                                      </p:tavLst>
                                    </p:anim>
                                    <p:animEffect transition="in" filter="fade">
                                      <p:cBhvr>
                                        <p:cTn id="263" dur="500"/>
                                        <p:tgtEl>
                                          <p:spTgt spid="203"/>
                                        </p:tgtEl>
                                      </p:cBhvr>
                                    </p:animEffect>
                                  </p:childTnLst>
                                </p:cTn>
                              </p:par>
                              <p:par>
                                <p:cTn id="264" presetID="53" presetClass="entr" presetSubtype="16" fill="hold" nodeType="withEffect">
                                  <p:stCondLst>
                                    <p:cond delay="500"/>
                                  </p:stCondLst>
                                  <p:childTnLst>
                                    <p:set>
                                      <p:cBhvr>
                                        <p:cTn id="265" dur="1" fill="hold">
                                          <p:stCondLst>
                                            <p:cond delay="0"/>
                                          </p:stCondLst>
                                        </p:cTn>
                                        <p:tgtEl>
                                          <p:spTgt spid="204"/>
                                        </p:tgtEl>
                                        <p:attrNameLst>
                                          <p:attrName>style.visibility</p:attrName>
                                        </p:attrNameLst>
                                      </p:cBhvr>
                                      <p:to>
                                        <p:strVal val="visible"/>
                                      </p:to>
                                    </p:set>
                                    <p:anim calcmode="lin" valueType="num">
                                      <p:cBhvr>
                                        <p:cTn id="266" dur="500" fill="hold"/>
                                        <p:tgtEl>
                                          <p:spTgt spid="204"/>
                                        </p:tgtEl>
                                        <p:attrNameLst>
                                          <p:attrName>ppt_w</p:attrName>
                                        </p:attrNameLst>
                                      </p:cBhvr>
                                      <p:tavLst>
                                        <p:tav tm="0">
                                          <p:val>
                                            <p:fltVal val="0"/>
                                          </p:val>
                                        </p:tav>
                                        <p:tav tm="100000">
                                          <p:val>
                                            <p:strVal val="#ppt_w"/>
                                          </p:val>
                                        </p:tav>
                                      </p:tavLst>
                                    </p:anim>
                                    <p:anim calcmode="lin" valueType="num">
                                      <p:cBhvr>
                                        <p:cTn id="267" dur="500" fill="hold"/>
                                        <p:tgtEl>
                                          <p:spTgt spid="204"/>
                                        </p:tgtEl>
                                        <p:attrNameLst>
                                          <p:attrName>ppt_h</p:attrName>
                                        </p:attrNameLst>
                                      </p:cBhvr>
                                      <p:tavLst>
                                        <p:tav tm="0">
                                          <p:val>
                                            <p:fltVal val="0"/>
                                          </p:val>
                                        </p:tav>
                                        <p:tav tm="100000">
                                          <p:val>
                                            <p:strVal val="#ppt_h"/>
                                          </p:val>
                                        </p:tav>
                                      </p:tavLst>
                                    </p:anim>
                                    <p:animEffect transition="in" filter="fade">
                                      <p:cBhvr>
                                        <p:cTn id="268" dur="500"/>
                                        <p:tgtEl>
                                          <p:spTgt spid="204"/>
                                        </p:tgtEl>
                                      </p:cBhvr>
                                    </p:animEffect>
                                  </p:childTnLst>
                                </p:cTn>
                              </p:par>
                              <p:par>
                                <p:cTn id="269" presetID="53" presetClass="entr" presetSubtype="16" fill="hold" nodeType="withEffect">
                                  <p:stCondLst>
                                    <p:cond delay="500"/>
                                  </p:stCondLst>
                                  <p:childTnLst>
                                    <p:set>
                                      <p:cBhvr>
                                        <p:cTn id="270" dur="1" fill="hold">
                                          <p:stCondLst>
                                            <p:cond delay="0"/>
                                          </p:stCondLst>
                                        </p:cTn>
                                        <p:tgtEl>
                                          <p:spTgt spid="205"/>
                                        </p:tgtEl>
                                        <p:attrNameLst>
                                          <p:attrName>style.visibility</p:attrName>
                                        </p:attrNameLst>
                                      </p:cBhvr>
                                      <p:to>
                                        <p:strVal val="visible"/>
                                      </p:to>
                                    </p:set>
                                    <p:anim calcmode="lin" valueType="num">
                                      <p:cBhvr>
                                        <p:cTn id="271" dur="500" fill="hold"/>
                                        <p:tgtEl>
                                          <p:spTgt spid="205"/>
                                        </p:tgtEl>
                                        <p:attrNameLst>
                                          <p:attrName>ppt_w</p:attrName>
                                        </p:attrNameLst>
                                      </p:cBhvr>
                                      <p:tavLst>
                                        <p:tav tm="0">
                                          <p:val>
                                            <p:fltVal val="0"/>
                                          </p:val>
                                        </p:tav>
                                        <p:tav tm="100000">
                                          <p:val>
                                            <p:strVal val="#ppt_w"/>
                                          </p:val>
                                        </p:tav>
                                      </p:tavLst>
                                    </p:anim>
                                    <p:anim calcmode="lin" valueType="num">
                                      <p:cBhvr>
                                        <p:cTn id="272" dur="500" fill="hold"/>
                                        <p:tgtEl>
                                          <p:spTgt spid="205"/>
                                        </p:tgtEl>
                                        <p:attrNameLst>
                                          <p:attrName>ppt_h</p:attrName>
                                        </p:attrNameLst>
                                      </p:cBhvr>
                                      <p:tavLst>
                                        <p:tav tm="0">
                                          <p:val>
                                            <p:fltVal val="0"/>
                                          </p:val>
                                        </p:tav>
                                        <p:tav tm="100000">
                                          <p:val>
                                            <p:strVal val="#ppt_h"/>
                                          </p:val>
                                        </p:tav>
                                      </p:tavLst>
                                    </p:anim>
                                    <p:animEffect transition="in" filter="fade">
                                      <p:cBhvr>
                                        <p:cTn id="273" dur="500"/>
                                        <p:tgtEl>
                                          <p:spTgt spid="205"/>
                                        </p:tgtEl>
                                      </p:cBhvr>
                                    </p:animEffect>
                                  </p:childTnLst>
                                </p:cTn>
                              </p:par>
                              <p:par>
                                <p:cTn id="274" presetID="53" presetClass="entr" presetSubtype="16" fill="hold" nodeType="withEffect">
                                  <p:stCondLst>
                                    <p:cond delay="500"/>
                                  </p:stCondLst>
                                  <p:childTnLst>
                                    <p:set>
                                      <p:cBhvr>
                                        <p:cTn id="275" dur="1" fill="hold">
                                          <p:stCondLst>
                                            <p:cond delay="0"/>
                                          </p:stCondLst>
                                        </p:cTn>
                                        <p:tgtEl>
                                          <p:spTgt spid="206"/>
                                        </p:tgtEl>
                                        <p:attrNameLst>
                                          <p:attrName>style.visibility</p:attrName>
                                        </p:attrNameLst>
                                      </p:cBhvr>
                                      <p:to>
                                        <p:strVal val="visible"/>
                                      </p:to>
                                    </p:set>
                                    <p:anim calcmode="lin" valueType="num">
                                      <p:cBhvr>
                                        <p:cTn id="276" dur="500" fill="hold"/>
                                        <p:tgtEl>
                                          <p:spTgt spid="206"/>
                                        </p:tgtEl>
                                        <p:attrNameLst>
                                          <p:attrName>ppt_w</p:attrName>
                                        </p:attrNameLst>
                                      </p:cBhvr>
                                      <p:tavLst>
                                        <p:tav tm="0">
                                          <p:val>
                                            <p:fltVal val="0"/>
                                          </p:val>
                                        </p:tav>
                                        <p:tav tm="100000">
                                          <p:val>
                                            <p:strVal val="#ppt_w"/>
                                          </p:val>
                                        </p:tav>
                                      </p:tavLst>
                                    </p:anim>
                                    <p:anim calcmode="lin" valueType="num">
                                      <p:cBhvr>
                                        <p:cTn id="277" dur="500" fill="hold"/>
                                        <p:tgtEl>
                                          <p:spTgt spid="206"/>
                                        </p:tgtEl>
                                        <p:attrNameLst>
                                          <p:attrName>ppt_h</p:attrName>
                                        </p:attrNameLst>
                                      </p:cBhvr>
                                      <p:tavLst>
                                        <p:tav tm="0">
                                          <p:val>
                                            <p:fltVal val="0"/>
                                          </p:val>
                                        </p:tav>
                                        <p:tav tm="100000">
                                          <p:val>
                                            <p:strVal val="#ppt_h"/>
                                          </p:val>
                                        </p:tav>
                                      </p:tavLst>
                                    </p:anim>
                                    <p:animEffect transition="in" filter="fade">
                                      <p:cBhvr>
                                        <p:cTn id="278" dur="500"/>
                                        <p:tgtEl>
                                          <p:spTgt spid="206"/>
                                        </p:tgtEl>
                                      </p:cBhvr>
                                    </p:animEffect>
                                  </p:childTnLst>
                                </p:cTn>
                              </p:par>
                              <p:par>
                                <p:cTn id="279" presetID="53" presetClass="entr" presetSubtype="16" fill="hold" nodeType="withEffect">
                                  <p:stCondLst>
                                    <p:cond delay="500"/>
                                  </p:stCondLst>
                                  <p:childTnLst>
                                    <p:set>
                                      <p:cBhvr>
                                        <p:cTn id="280" dur="1" fill="hold">
                                          <p:stCondLst>
                                            <p:cond delay="0"/>
                                          </p:stCondLst>
                                        </p:cTn>
                                        <p:tgtEl>
                                          <p:spTgt spid="209"/>
                                        </p:tgtEl>
                                        <p:attrNameLst>
                                          <p:attrName>style.visibility</p:attrName>
                                        </p:attrNameLst>
                                      </p:cBhvr>
                                      <p:to>
                                        <p:strVal val="visible"/>
                                      </p:to>
                                    </p:set>
                                    <p:anim calcmode="lin" valueType="num">
                                      <p:cBhvr>
                                        <p:cTn id="281" dur="500" fill="hold"/>
                                        <p:tgtEl>
                                          <p:spTgt spid="209"/>
                                        </p:tgtEl>
                                        <p:attrNameLst>
                                          <p:attrName>ppt_w</p:attrName>
                                        </p:attrNameLst>
                                      </p:cBhvr>
                                      <p:tavLst>
                                        <p:tav tm="0">
                                          <p:val>
                                            <p:fltVal val="0"/>
                                          </p:val>
                                        </p:tav>
                                        <p:tav tm="100000">
                                          <p:val>
                                            <p:strVal val="#ppt_w"/>
                                          </p:val>
                                        </p:tav>
                                      </p:tavLst>
                                    </p:anim>
                                    <p:anim calcmode="lin" valueType="num">
                                      <p:cBhvr>
                                        <p:cTn id="282" dur="500" fill="hold"/>
                                        <p:tgtEl>
                                          <p:spTgt spid="209"/>
                                        </p:tgtEl>
                                        <p:attrNameLst>
                                          <p:attrName>ppt_h</p:attrName>
                                        </p:attrNameLst>
                                      </p:cBhvr>
                                      <p:tavLst>
                                        <p:tav tm="0">
                                          <p:val>
                                            <p:fltVal val="0"/>
                                          </p:val>
                                        </p:tav>
                                        <p:tav tm="100000">
                                          <p:val>
                                            <p:strVal val="#ppt_h"/>
                                          </p:val>
                                        </p:tav>
                                      </p:tavLst>
                                    </p:anim>
                                    <p:animEffect transition="in" filter="fade">
                                      <p:cBhvr>
                                        <p:cTn id="283" dur="500"/>
                                        <p:tgtEl>
                                          <p:spTgt spid="209"/>
                                        </p:tgtEl>
                                      </p:cBhvr>
                                    </p:animEffect>
                                  </p:childTnLst>
                                </p:cTn>
                              </p:par>
                              <p:par>
                                <p:cTn id="284" presetID="53" presetClass="entr" presetSubtype="16" fill="hold" nodeType="withEffect">
                                  <p:stCondLst>
                                    <p:cond delay="500"/>
                                  </p:stCondLst>
                                  <p:childTnLst>
                                    <p:set>
                                      <p:cBhvr>
                                        <p:cTn id="285" dur="1" fill="hold">
                                          <p:stCondLst>
                                            <p:cond delay="0"/>
                                          </p:stCondLst>
                                        </p:cTn>
                                        <p:tgtEl>
                                          <p:spTgt spid="210"/>
                                        </p:tgtEl>
                                        <p:attrNameLst>
                                          <p:attrName>style.visibility</p:attrName>
                                        </p:attrNameLst>
                                      </p:cBhvr>
                                      <p:to>
                                        <p:strVal val="visible"/>
                                      </p:to>
                                    </p:set>
                                    <p:anim calcmode="lin" valueType="num">
                                      <p:cBhvr>
                                        <p:cTn id="286" dur="500" fill="hold"/>
                                        <p:tgtEl>
                                          <p:spTgt spid="210"/>
                                        </p:tgtEl>
                                        <p:attrNameLst>
                                          <p:attrName>ppt_w</p:attrName>
                                        </p:attrNameLst>
                                      </p:cBhvr>
                                      <p:tavLst>
                                        <p:tav tm="0">
                                          <p:val>
                                            <p:fltVal val="0"/>
                                          </p:val>
                                        </p:tav>
                                        <p:tav tm="100000">
                                          <p:val>
                                            <p:strVal val="#ppt_w"/>
                                          </p:val>
                                        </p:tav>
                                      </p:tavLst>
                                    </p:anim>
                                    <p:anim calcmode="lin" valueType="num">
                                      <p:cBhvr>
                                        <p:cTn id="287" dur="500" fill="hold"/>
                                        <p:tgtEl>
                                          <p:spTgt spid="210"/>
                                        </p:tgtEl>
                                        <p:attrNameLst>
                                          <p:attrName>ppt_h</p:attrName>
                                        </p:attrNameLst>
                                      </p:cBhvr>
                                      <p:tavLst>
                                        <p:tav tm="0">
                                          <p:val>
                                            <p:fltVal val="0"/>
                                          </p:val>
                                        </p:tav>
                                        <p:tav tm="100000">
                                          <p:val>
                                            <p:strVal val="#ppt_h"/>
                                          </p:val>
                                        </p:tav>
                                      </p:tavLst>
                                    </p:anim>
                                    <p:animEffect transition="in" filter="fade">
                                      <p:cBhvr>
                                        <p:cTn id="288" dur="500"/>
                                        <p:tgtEl>
                                          <p:spTgt spid="210"/>
                                        </p:tgtEl>
                                      </p:cBhvr>
                                    </p:animEffect>
                                  </p:childTnLst>
                                </p:cTn>
                              </p:par>
                              <p:par>
                                <p:cTn id="289" presetID="53" presetClass="entr" presetSubtype="16" fill="hold" nodeType="withEffect">
                                  <p:stCondLst>
                                    <p:cond delay="500"/>
                                  </p:stCondLst>
                                  <p:childTnLst>
                                    <p:set>
                                      <p:cBhvr>
                                        <p:cTn id="290" dur="1" fill="hold">
                                          <p:stCondLst>
                                            <p:cond delay="0"/>
                                          </p:stCondLst>
                                        </p:cTn>
                                        <p:tgtEl>
                                          <p:spTgt spid="211"/>
                                        </p:tgtEl>
                                        <p:attrNameLst>
                                          <p:attrName>style.visibility</p:attrName>
                                        </p:attrNameLst>
                                      </p:cBhvr>
                                      <p:to>
                                        <p:strVal val="visible"/>
                                      </p:to>
                                    </p:set>
                                    <p:anim calcmode="lin" valueType="num">
                                      <p:cBhvr>
                                        <p:cTn id="291" dur="500" fill="hold"/>
                                        <p:tgtEl>
                                          <p:spTgt spid="211"/>
                                        </p:tgtEl>
                                        <p:attrNameLst>
                                          <p:attrName>ppt_w</p:attrName>
                                        </p:attrNameLst>
                                      </p:cBhvr>
                                      <p:tavLst>
                                        <p:tav tm="0">
                                          <p:val>
                                            <p:fltVal val="0"/>
                                          </p:val>
                                        </p:tav>
                                        <p:tav tm="100000">
                                          <p:val>
                                            <p:strVal val="#ppt_w"/>
                                          </p:val>
                                        </p:tav>
                                      </p:tavLst>
                                    </p:anim>
                                    <p:anim calcmode="lin" valueType="num">
                                      <p:cBhvr>
                                        <p:cTn id="292" dur="500" fill="hold"/>
                                        <p:tgtEl>
                                          <p:spTgt spid="211"/>
                                        </p:tgtEl>
                                        <p:attrNameLst>
                                          <p:attrName>ppt_h</p:attrName>
                                        </p:attrNameLst>
                                      </p:cBhvr>
                                      <p:tavLst>
                                        <p:tav tm="0">
                                          <p:val>
                                            <p:fltVal val="0"/>
                                          </p:val>
                                        </p:tav>
                                        <p:tav tm="100000">
                                          <p:val>
                                            <p:strVal val="#ppt_h"/>
                                          </p:val>
                                        </p:tav>
                                      </p:tavLst>
                                    </p:anim>
                                    <p:animEffect transition="in" filter="fade">
                                      <p:cBhvr>
                                        <p:cTn id="293" dur="500"/>
                                        <p:tgtEl>
                                          <p:spTgt spid="211"/>
                                        </p:tgtEl>
                                      </p:cBhvr>
                                    </p:animEffect>
                                  </p:childTnLst>
                                </p:cTn>
                              </p:par>
                              <p:par>
                                <p:cTn id="294" presetID="53" presetClass="entr" presetSubtype="16" fill="hold" nodeType="withEffect">
                                  <p:stCondLst>
                                    <p:cond delay="500"/>
                                  </p:stCondLst>
                                  <p:childTnLst>
                                    <p:set>
                                      <p:cBhvr>
                                        <p:cTn id="295" dur="1" fill="hold">
                                          <p:stCondLst>
                                            <p:cond delay="0"/>
                                          </p:stCondLst>
                                        </p:cTn>
                                        <p:tgtEl>
                                          <p:spTgt spid="212"/>
                                        </p:tgtEl>
                                        <p:attrNameLst>
                                          <p:attrName>style.visibility</p:attrName>
                                        </p:attrNameLst>
                                      </p:cBhvr>
                                      <p:to>
                                        <p:strVal val="visible"/>
                                      </p:to>
                                    </p:set>
                                    <p:anim calcmode="lin" valueType="num">
                                      <p:cBhvr>
                                        <p:cTn id="296" dur="500" fill="hold"/>
                                        <p:tgtEl>
                                          <p:spTgt spid="212"/>
                                        </p:tgtEl>
                                        <p:attrNameLst>
                                          <p:attrName>ppt_w</p:attrName>
                                        </p:attrNameLst>
                                      </p:cBhvr>
                                      <p:tavLst>
                                        <p:tav tm="0">
                                          <p:val>
                                            <p:fltVal val="0"/>
                                          </p:val>
                                        </p:tav>
                                        <p:tav tm="100000">
                                          <p:val>
                                            <p:strVal val="#ppt_w"/>
                                          </p:val>
                                        </p:tav>
                                      </p:tavLst>
                                    </p:anim>
                                    <p:anim calcmode="lin" valueType="num">
                                      <p:cBhvr>
                                        <p:cTn id="297" dur="500" fill="hold"/>
                                        <p:tgtEl>
                                          <p:spTgt spid="212"/>
                                        </p:tgtEl>
                                        <p:attrNameLst>
                                          <p:attrName>ppt_h</p:attrName>
                                        </p:attrNameLst>
                                      </p:cBhvr>
                                      <p:tavLst>
                                        <p:tav tm="0">
                                          <p:val>
                                            <p:fltVal val="0"/>
                                          </p:val>
                                        </p:tav>
                                        <p:tav tm="100000">
                                          <p:val>
                                            <p:strVal val="#ppt_h"/>
                                          </p:val>
                                        </p:tav>
                                      </p:tavLst>
                                    </p:anim>
                                    <p:animEffect transition="in" filter="fade">
                                      <p:cBhvr>
                                        <p:cTn id="298" dur="500"/>
                                        <p:tgtEl>
                                          <p:spTgt spid="212"/>
                                        </p:tgtEl>
                                      </p:cBhvr>
                                    </p:animEffect>
                                  </p:childTnLst>
                                </p:cTn>
                              </p:par>
                              <p:par>
                                <p:cTn id="299" presetID="53" presetClass="entr" presetSubtype="16" fill="hold" nodeType="withEffect">
                                  <p:stCondLst>
                                    <p:cond delay="500"/>
                                  </p:stCondLst>
                                  <p:childTnLst>
                                    <p:set>
                                      <p:cBhvr>
                                        <p:cTn id="300" dur="1" fill="hold">
                                          <p:stCondLst>
                                            <p:cond delay="0"/>
                                          </p:stCondLst>
                                        </p:cTn>
                                        <p:tgtEl>
                                          <p:spTgt spid="213"/>
                                        </p:tgtEl>
                                        <p:attrNameLst>
                                          <p:attrName>style.visibility</p:attrName>
                                        </p:attrNameLst>
                                      </p:cBhvr>
                                      <p:to>
                                        <p:strVal val="visible"/>
                                      </p:to>
                                    </p:set>
                                    <p:anim calcmode="lin" valueType="num">
                                      <p:cBhvr>
                                        <p:cTn id="301" dur="500" fill="hold"/>
                                        <p:tgtEl>
                                          <p:spTgt spid="213"/>
                                        </p:tgtEl>
                                        <p:attrNameLst>
                                          <p:attrName>ppt_w</p:attrName>
                                        </p:attrNameLst>
                                      </p:cBhvr>
                                      <p:tavLst>
                                        <p:tav tm="0">
                                          <p:val>
                                            <p:fltVal val="0"/>
                                          </p:val>
                                        </p:tav>
                                        <p:tav tm="100000">
                                          <p:val>
                                            <p:strVal val="#ppt_w"/>
                                          </p:val>
                                        </p:tav>
                                      </p:tavLst>
                                    </p:anim>
                                    <p:anim calcmode="lin" valueType="num">
                                      <p:cBhvr>
                                        <p:cTn id="302" dur="500" fill="hold"/>
                                        <p:tgtEl>
                                          <p:spTgt spid="213"/>
                                        </p:tgtEl>
                                        <p:attrNameLst>
                                          <p:attrName>ppt_h</p:attrName>
                                        </p:attrNameLst>
                                      </p:cBhvr>
                                      <p:tavLst>
                                        <p:tav tm="0">
                                          <p:val>
                                            <p:fltVal val="0"/>
                                          </p:val>
                                        </p:tav>
                                        <p:tav tm="100000">
                                          <p:val>
                                            <p:strVal val="#ppt_h"/>
                                          </p:val>
                                        </p:tav>
                                      </p:tavLst>
                                    </p:anim>
                                    <p:animEffect transition="in" filter="fade">
                                      <p:cBhvr>
                                        <p:cTn id="303" dur="500"/>
                                        <p:tgtEl>
                                          <p:spTgt spid="213"/>
                                        </p:tgtEl>
                                      </p:cBhvr>
                                    </p:animEffect>
                                  </p:childTnLst>
                                </p:cTn>
                              </p:par>
                              <p:par>
                                <p:cTn id="304" presetID="53" presetClass="entr" presetSubtype="16" fill="hold" nodeType="withEffect">
                                  <p:stCondLst>
                                    <p:cond delay="500"/>
                                  </p:stCondLst>
                                  <p:childTnLst>
                                    <p:set>
                                      <p:cBhvr>
                                        <p:cTn id="305" dur="1" fill="hold">
                                          <p:stCondLst>
                                            <p:cond delay="0"/>
                                          </p:stCondLst>
                                        </p:cTn>
                                        <p:tgtEl>
                                          <p:spTgt spid="214"/>
                                        </p:tgtEl>
                                        <p:attrNameLst>
                                          <p:attrName>style.visibility</p:attrName>
                                        </p:attrNameLst>
                                      </p:cBhvr>
                                      <p:to>
                                        <p:strVal val="visible"/>
                                      </p:to>
                                    </p:set>
                                    <p:anim calcmode="lin" valueType="num">
                                      <p:cBhvr>
                                        <p:cTn id="306" dur="500" fill="hold"/>
                                        <p:tgtEl>
                                          <p:spTgt spid="214"/>
                                        </p:tgtEl>
                                        <p:attrNameLst>
                                          <p:attrName>ppt_w</p:attrName>
                                        </p:attrNameLst>
                                      </p:cBhvr>
                                      <p:tavLst>
                                        <p:tav tm="0">
                                          <p:val>
                                            <p:fltVal val="0"/>
                                          </p:val>
                                        </p:tav>
                                        <p:tav tm="100000">
                                          <p:val>
                                            <p:strVal val="#ppt_w"/>
                                          </p:val>
                                        </p:tav>
                                      </p:tavLst>
                                    </p:anim>
                                    <p:anim calcmode="lin" valueType="num">
                                      <p:cBhvr>
                                        <p:cTn id="307" dur="500" fill="hold"/>
                                        <p:tgtEl>
                                          <p:spTgt spid="214"/>
                                        </p:tgtEl>
                                        <p:attrNameLst>
                                          <p:attrName>ppt_h</p:attrName>
                                        </p:attrNameLst>
                                      </p:cBhvr>
                                      <p:tavLst>
                                        <p:tav tm="0">
                                          <p:val>
                                            <p:fltVal val="0"/>
                                          </p:val>
                                        </p:tav>
                                        <p:tav tm="100000">
                                          <p:val>
                                            <p:strVal val="#ppt_h"/>
                                          </p:val>
                                        </p:tav>
                                      </p:tavLst>
                                    </p:anim>
                                    <p:animEffect transition="in" filter="fade">
                                      <p:cBhvr>
                                        <p:cTn id="308" dur="500"/>
                                        <p:tgtEl>
                                          <p:spTgt spid="214"/>
                                        </p:tgtEl>
                                      </p:cBhvr>
                                    </p:animEffect>
                                  </p:childTnLst>
                                </p:cTn>
                              </p:par>
                              <p:par>
                                <p:cTn id="309" presetID="53" presetClass="entr" presetSubtype="16" fill="hold" nodeType="withEffect">
                                  <p:stCondLst>
                                    <p:cond delay="500"/>
                                  </p:stCondLst>
                                  <p:childTnLst>
                                    <p:set>
                                      <p:cBhvr>
                                        <p:cTn id="310" dur="1" fill="hold">
                                          <p:stCondLst>
                                            <p:cond delay="0"/>
                                          </p:stCondLst>
                                        </p:cTn>
                                        <p:tgtEl>
                                          <p:spTgt spid="215"/>
                                        </p:tgtEl>
                                        <p:attrNameLst>
                                          <p:attrName>style.visibility</p:attrName>
                                        </p:attrNameLst>
                                      </p:cBhvr>
                                      <p:to>
                                        <p:strVal val="visible"/>
                                      </p:to>
                                    </p:set>
                                    <p:anim calcmode="lin" valueType="num">
                                      <p:cBhvr>
                                        <p:cTn id="311" dur="500" fill="hold"/>
                                        <p:tgtEl>
                                          <p:spTgt spid="215"/>
                                        </p:tgtEl>
                                        <p:attrNameLst>
                                          <p:attrName>ppt_w</p:attrName>
                                        </p:attrNameLst>
                                      </p:cBhvr>
                                      <p:tavLst>
                                        <p:tav tm="0">
                                          <p:val>
                                            <p:fltVal val="0"/>
                                          </p:val>
                                        </p:tav>
                                        <p:tav tm="100000">
                                          <p:val>
                                            <p:strVal val="#ppt_w"/>
                                          </p:val>
                                        </p:tav>
                                      </p:tavLst>
                                    </p:anim>
                                    <p:anim calcmode="lin" valueType="num">
                                      <p:cBhvr>
                                        <p:cTn id="312" dur="500" fill="hold"/>
                                        <p:tgtEl>
                                          <p:spTgt spid="215"/>
                                        </p:tgtEl>
                                        <p:attrNameLst>
                                          <p:attrName>ppt_h</p:attrName>
                                        </p:attrNameLst>
                                      </p:cBhvr>
                                      <p:tavLst>
                                        <p:tav tm="0">
                                          <p:val>
                                            <p:fltVal val="0"/>
                                          </p:val>
                                        </p:tav>
                                        <p:tav tm="100000">
                                          <p:val>
                                            <p:strVal val="#ppt_h"/>
                                          </p:val>
                                        </p:tav>
                                      </p:tavLst>
                                    </p:anim>
                                    <p:animEffect transition="in" filter="fade">
                                      <p:cBhvr>
                                        <p:cTn id="313" dur="500"/>
                                        <p:tgtEl>
                                          <p:spTgt spid="215"/>
                                        </p:tgtEl>
                                      </p:cBhvr>
                                    </p:animEffect>
                                  </p:childTnLst>
                                </p:cTn>
                              </p:par>
                              <p:par>
                                <p:cTn id="314" presetID="53" presetClass="entr" presetSubtype="16" fill="hold" nodeType="withEffect">
                                  <p:stCondLst>
                                    <p:cond delay="500"/>
                                  </p:stCondLst>
                                  <p:childTnLst>
                                    <p:set>
                                      <p:cBhvr>
                                        <p:cTn id="315" dur="1" fill="hold">
                                          <p:stCondLst>
                                            <p:cond delay="0"/>
                                          </p:stCondLst>
                                        </p:cTn>
                                        <p:tgtEl>
                                          <p:spTgt spid="216"/>
                                        </p:tgtEl>
                                        <p:attrNameLst>
                                          <p:attrName>style.visibility</p:attrName>
                                        </p:attrNameLst>
                                      </p:cBhvr>
                                      <p:to>
                                        <p:strVal val="visible"/>
                                      </p:to>
                                    </p:set>
                                    <p:anim calcmode="lin" valueType="num">
                                      <p:cBhvr>
                                        <p:cTn id="316" dur="500" fill="hold"/>
                                        <p:tgtEl>
                                          <p:spTgt spid="216"/>
                                        </p:tgtEl>
                                        <p:attrNameLst>
                                          <p:attrName>ppt_w</p:attrName>
                                        </p:attrNameLst>
                                      </p:cBhvr>
                                      <p:tavLst>
                                        <p:tav tm="0">
                                          <p:val>
                                            <p:fltVal val="0"/>
                                          </p:val>
                                        </p:tav>
                                        <p:tav tm="100000">
                                          <p:val>
                                            <p:strVal val="#ppt_w"/>
                                          </p:val>
                                        </p:tav>
                                      </p:tavLst>
                                    </p:anim>
                                    <p:anim calcmode="lin" valueType="num">
                                      <p:cBhvr>
                                        <p:cTn id="317" dur="500" fill="hold"/>
                                        <p:tgtEl>
                                          <p:spTgt spid="216"/>
                                        </p:tgtEl>
                                        <p:attrNameLst>
                                          <p:attrName>ppt_h</p:attrName>
                                        </p:attrNameLst>
                                      </p:cBhvr>
                                      <p:tavLst>
                                        <p:tav tm="0">
                                          <p:val>
                                            <p:fltVal val="0"/>
                                          </p:val>
                                        </p:tav>
                                        <p:tav tm="100000">
                                          <p:val>
                                            <p:strVal val="#ppt_h"/>
                                          </p:val>
                                        </p:tav>
                                      </p:tavLst>
                                    </p:anim>
                                    <p:animEffect transition="in" filter="fade">
                                      <p:cBhvr>
                                        <p:cTn id="318" dur="500"/>
                                        <p:tgtEl>
                                          <p:spTgt spid="216"/>
                                        </p:tgtEl>
                                      </p:cBhvr>
                                    </p:animEffect>
                                  </p:childTnLst>
                                </p:cTn>
                              </p:par>
                              <p:par>
                                <p:cTn id="319" presetID="53" presetClass="entr" presetSubtype="16" fill="hold" nodeType="withEffect">
                                  <p:stCondLst>
                                    <p:cond delay="500"/>
                                  </p:stCondLst>
                                  <p:childTnLst>
                                    <p:set>
                                      <p:cBhvr>
                                        <p:cTn id="320" dur="1" fill="hold">
                                          <p:stCondLst>
                                            <p:cond delay="0"/>
                                          </p:stCondLst>
                                        </p:cTn>
                                        <p:tgtEl>
                                          <p:spTgt spid="217"/>
                                        </p:tgtEl>
                                        <p:attrNameLst>
                                          <p:attrName>style.visibility</p:attrName>
                                        </p:attrNameLst>
                                      </p:cBhvr>
                                      <p:to>
                                        <p:strVal val="visible"/>
                                      </p:to>
                                    </p:set>
                                    <p:anim calcmode="lin" valueType="num">
                                      <p:cBhvr>
                                        <p:cTn id="321" dur="500" fill="hold"/>
                                        <p:tgtEl>
                                          <p:spTgt spid="217"/>
                                        </p:tgtEl>
                                        <p:attrNameLst>
                                          <p:attrName>ppt_w</p:attrName>
                                        </p:attrNameLst>
                                      </p:cBhvr>
                                      <p:tavLst>
                                        <p:tav tm="0">
                                          <p:val>
                                            <p:fltVal val="0"/>
                                          </p:val>
                                        </p:tav>
                                        <p:tav tm="100000">
                                          <p:val>
                                            <p:strVal val="#ppt_w"/>
                                          </p:val>
                                        </p:tav>
                                      </p:tavLst>
                                    </p:anim>
                                    <p:anim calcmode="lin" valueType="num">
                                      <p:cBhvr>
                                        <p:cTn id="322" dur="500" fill="hold"/>
                                        <p:tgtEl>
                                          <p:spTgt spid="217"/>
                                        </p:tgtEl>
                                        <p:attrNameLst>
                                          <p:attrName>ppt_h</p:attrName>
                                        </p:attrNameLst>
                                      </p:cBhvr>
                                      <p:tavLst>
                                        <p:tav tm="0">
                                          <p:val>
                                            <p:fltVal val="0"/>
                                          </p:val>
                                        </p:tav>
                                        <p:tav tm="100000">
                                          <p:val>
                                            <p:strVal val="#ppt_h"/>
                                          </p:val>
                                        </p:tav>
                                      </p:tavLst>
                                    </p:anim>
                                    <p:animEffect transition="in" filter="fade">
                                      <p:cBhvr>
                                        <p:cTn id="323" dur="500"/>
                                        <p:tgtEl>
                                          <p:spTgt spid="217"/>
                                        </p:tgtEl>
                                      </p:cBhvr>
                                    </p:animEffect>
                                  </p:childTnLst>
                                </p:cTn>
                              </p:par>
                              <p:par>
                                <p:cTn id="324" presetID="53" presetClass="entr" presetSubtype="16" fill="hold" nodeType="withEffect">
                                  <p:stCondLst>
                                    <p:cond delay="500"/>
                                  </p:stCondLst>
                                  <p:childTnLst>
                                    <p:set>
                                      <p:cBhvr>
                                        <p:cTn id="325" dur="1" fill="hold">
                                          <p:stCondLst>
                                            <p:cond delay="0"/>
                                          </p:stCondLst>
                                        </p:cTn>
                                        <p:tgtEl>
                                          <p:spTgt spid="218"/>
                                        </p:tgtEl>
                                        <p:attrNameLst>
                                          <p:attrName>style.visibility</p:attrName>
                                        </p:attrNameLst>
                                      </p:cBhvr>
                                      <p:to>
                                        <p:strVal val="visible"/>
                                      </p:to>
                                    </p:set>
                                    <p:anim calcmode="lin" valueType="num">
                                      <p:cBhvr>
                                        <p:cTn id="326" dur="500" fill="hold"/>
                                        <p:tgtEl>
                                          <p:spTgt spid="218"/>
                                        </p:tgtEl>
                                        <p:attrNameLst>
                                          <p:attrName>ppt_w</p:attrName>
                                        </p:attrNameLst>
                                      </p:cBhvr>
                                      <p:tavLst>
                                        <p:tav tm="0">
                                          <p:val>
                                            <p:fltVal val="0"/>
                                          </p:val>
                                        </p:tav>
                                        <p:tav tm="100000">
                                          <p:val>
                                            <p:strVal val="#ppt_w"/>
                                          </p:val>
                                        </p:tav>
                                      </p:tavLst>
                                    </p:anim>
                                    <p:anim calcmode="lin" valueType="num">
                                      <p:cBhvr>
                                        <p:cTn id="327" dur="500" fill="hold"/>
                                        <p:tgtEl>
                                          <p:spTgt spid="218"/>
                                        </p:tgtEl>
                                        <p:attrNameLst>
                                          <p:attrName>ppt_h</p:attrName>
                                        </p:attrNameLst>
                                      </p:cBhvr>
                                      <p:tavLst>
                                        <p:tav tm="0">
                                          <p:val>
                                            <p:fltVal val="0"/>
                                          </p:val>
                                        </p:tav>
                                        <p:tav tm="100000">
                                          <p:val>
                                            <p:strVal val="#ppt_h"/>
                                          </p:val>
                                        </p:tav>
                                      </p:tavLst>
                                    </p:anim>
                                    <p:animEffect transition="in" filter="fade">
                                      <p:cBhvr>
                                        <p:cTn id="328" dur="500"/>
                                        <p:tgtEl>
                                          <p:spTgt spid="218"/>
                                        </p:tgtEl>
                                      </p:cBhvr>
                                    </p:animEffect>
                                  </p:childTnLst>
                                </p:cTn>
                              </p:par>
                              <p:par>
                                <p:cTn id="329" presetID="53" presetClass="entr" presetSubtype="16" fill="hold" nodeType="withEffect">
                                  <p:stCondLst>
                                    <p:cond delay="500"/>
                                  </p:stCondLst>
                                  <p:childTnLst>
                                    <p:set>
                                      <p:cBhvr>
                                        <p:cTn id="330" dur="1" fill="hold">
                                          <p:stCondLst>
                                            <p:cond delay="0"/>
                                          </p:stCondLst>
                                        </p:cTn>
                                        <p:tgtEl>
                                          <p:spTgt spid="219"/>
                                        </p:tgtEl>
                                        <p:attrNameLst>
                                          <p:attrName>style.visibility</p:attrName>
                                        </p:attrNameLst>
                                      </p:cBhvr>
                                      <p:to>
                                        <p:strVal val="visible"/>
                                      </p:to>
                                    </p:set>
                                    <p:anim calcmode="lin" valueType="num">
                                      <p:cBhvr>
                                        <p:cTn id="331" dur="500" fill="hold"/>
                                        <p:tgtEl>
                                          <p:spTgt spid="219"/>
                                        </p:tgtEl>
                                        <p:attrNameLst>
                                          <p:attrName>ppt_w</p:attrName>
                                        </p:attrNameLst>
                                      </p:cBhvr>
                                      <p:tavLst>
                                        <p:tav tm="0">
                                          <p:val>
                                            <p:fltVal val="0"/>
                                          </p:val>
                                        </p:tav>
                                        <p:tav tm="100000">
                                          <p:val>
                                            <p:strVal val="#ppt_w"/>
                                          </p:val>
                                        </p:tav>
                                      </p:tavLst>
                                    </p:anim>
                                    <p:anim calcmode="lin" valueType="num">
                                      <p:cBhvr>
                                        <p:cTn id="332" dur="500" fill="hold"/>
                                        <p:tgtEl>
                                          <p:spTgt spid="219"/>
                                        </p:tgtEl>
                                        <p:attrNameLst>
                                          <p:attrName>ppt_h</p:attrName>
                                        </p:attrNameLst>
                                      </p:cBhvr>
                                      <p:tavLst>
                                        <p:tav tm="0">
                                          <p:val>
                                            <p:fltVal val="0"/>
                                          </p:val>
                                        </p:tav>
                                        <p:tav tm="100000">
                                          <p:val>
                                            <p:strVal val="#ppt_h"/>
                                          </p:val>
                                        </p:tav>
                                      </p:tavLst>
                                    </p:anim>
                                    <p:animEffect transition="in" filter="fade">
                                      <p:cBhvr>
                                        <p:cTn id="333" dur="500"/>
                                        <p:tgtEl>
                                          <p:spTgt spid="219"/>
                                        </p:tgtEl>
                                      </p:cBhvr>
                                    </p:animEffect>
                                  </p:childTnLst>
                                </p:cTn>
                              </p:par>
                              <p:par>
                                <p:cTn id="334" presetID="53" presetClass="entr" presetSubtype="16" fill="hold" nodeType="withEffect">
                                  <p:stCondLst>
                                    <p:cond delay="500"/>
                                  </p:stCondLst>
                                  <p:childTnLst>
                                    <p:set>
                                      <p:cBhvr>
                                        <p:cTn id="335" dur="1" fill="hold">
                                          <p:stCondLst>
                                            <p:cond delay="0"/>
                                          </p:stCondLst>
                                        </p:cTn>
                                        <p:tgtEl>
                                          <p:spTgt spid="220"/>
                                        </p:tgtEl>
                                        <p:attrNameLst>
                                          <p:attrName>style.visibility</p:attrName>
                                        </p:attrNameLst>
                                      </p:cBhvr>
                                      <p:to>
                                        <p:strVal val="visible"/>
                                      </p:to>
                                    </p:set>
                                    <p:anim calcmode="lin" valueType="num">
                                      <p:cBhvr>
                                        <p:cTn id="336" dur="500" fill="hold"/>
                                        <p:tgtEl>
                                          <p:spTgt spid="220"/>
                                        </p:tgtEl>
                                        <p:attrNameLst>
                                          <p:attrName>ppt_w</p:attrName>
                                        </p:attrNameLst>
                                      </p:cBhvr>
                                      <p:tavLst>
                                        <p:tav tm="0">
                                          <p:val>
                                            <p:fltVal val="0"/>
                                          </p:val>
                                        </p:tav>
                                        <p:tav tm="100000">
                                          <p:val>
                                            <p:strVal val="#ppt_w"/>
                                          </p:val>
                                        </p:tav>
                                      </p:tavLst>
                                    </p:anim>
                                    <p:anim calcmode="lin" valueType="num">
                                      <p:cBhvr>
                                        <p:cTn id="337" dur="500" fill="hold"/>
                                        <p:tgtEl>
                                          <p:spTgt spid="220"/>
                                        </p:tgtEl>
                                        <p:attrNameLst>
                                          <p:attrName>ppt_h</p:attrName>
                                        </p:attrNameLst>
                                      </p:cBhvr>
                                      <p:tavLst>
                                        <p:tav tm="0">
                                          <p:val>
                                            <p:fltVal val="0"/>
                                          </p:val>
                                        </p:tav>
                                        <p:tav tm="100000">
                                          <p:val>
                                            <p:strVal val="#ppt_h"/>
                                          </p:val>
                                        </p:tav>
                                      </p:tavLst>
                                    </p:anim>
                                    <p:animEffect transition="in" filter="fade">
                                      <p:cBhvr>
                                        <p:cTn id="338" dur="500"/>
                                        <p:tgtEl>
                                          <p:spTgt spid="220"/>
                                        </p:tgtEl>
                                      </p:cBhvr>
                                    </p:animEffect>
                                  </p:childTnLst>
                                </p:cTn>
                              </p:par>
                              <p:par>
                                <p:cTn id="339" presetID="53" presetClass="entr" presetSubtype="16" fill="hold" nodeType="withEffect">
                                  <p:stCondLst>
                                    <p:cond delay="500"/>
                                  </p:stCondLst>
                                  <p:childTnLst>
                                    <p:set>
                                      <p:cBhvr>
                                        <p:cTn id="340" dur="1" fill="hold">
                                          <p:stCondLst>
                                            <p:cond delay="0"/>
                                          </p:stCondLst>
                                        </p:cTn>
                                        <p:tgtEl>
                                          <p:spTgt spid="221"/>
                                        </p:tgtEl>
                                        <p:attrNameLst>
                                          <p:attrName>style.visibility</p:attrName>
                                        </p:attrNameLst>
                                      </p:cBhvr>
                                      <p:to>
                                        <p:strVal val="visible"/>
                                      </p:to>
                                    </p:set>
                                    <p:anim calcmode="lin" valueType="num">
                                      <p:cBhvr>
                                        <p:cTn id="341" dur="500" fill="hold"/>
                                        <p:tgtEl>
                                          <p:spTgt spid="221"/>
                                        </p:tgtEl>
                                        <p:attrNameLst>
                                          <p:attrName>ppt_w</p:attrName>
                                        </p:attrNameLst>
                                      </p:cBhvr>
                                      <p:tavLst>
                                        <p:tav tm="0">
                                          <p:val>
                                            <p:fltVal val="0"/>
                                          </p:val>
                                        </p:tav>
                                        <p:tav tm="100000">
                                          <p:val>
                                            <p:strVal val="#ppt_w"/>
                                          </p:val>
                                        </p:tav>
                                      </p:tavLst>
                                    </p:anim>
                                    <p:anim calcmode="lin" valueType="num">
                                      <p:cBhvr>
                                        <p:cTn id="342" dur="500" fill="hold"/>
                                        <p:tgtEl>
                                          <p:spTgt spid="221"/>
                                        </p:tgtEl>
                                        <p:attrNameLst>
                                          <p:attrName>ppt_h</p:attrName>
                                        </p:attrNameLst>
                                      </p:cBhvr>
                                      <p:tavLst>
                                        <p:tav tm="0">
                                          <p:val>
                                            <p:fltVal val="0"/>
                                          </p:val>
                                        </p:tav>
                                        <p:tav tm="100000">
                                          <p:val>
                                            <p:strVal val="#ppt_h"/>
                                          </p:val>
                                        </p:tav>
                                      </p:tavLst>
                                    </p:anim>
                                    <p:animEffect transition="in" filter="fade">
                                      <p:cBhvr>
                                        <p:cTn id="343" dur="500"/>
                                        <p:tgtEl>
                                          <p:spTgt spid="221"/>
                                        </p:tgtEl>
                                      </p:cBhvr>
                                    </p:animEffect>
                                  </p:childTnLst>
                                </p:cTn>
                              </p:par>
                              <p:par>
                                <p:cTn id="344" presetID="53" presetClass="entr" presetSubtype="16" fill="hold" nodeType="withEffect">
                                  <p:stCondLst>
                                    <p:cond delay="500"/>
                                  </p:stCondLst>
                                  <p:childTnLst>
                                    <p:set>
                                      <p:cBhvr>
                                        <p:cTn id="345" dur="1" fill="hold">
                                          <p:stCondLst>
                                            <p:cond delay="0"/>
                                          </p:stCondLst>
                                        </p:cTn>
                                        <p:tgtEl>
                                          <p:spTgt spid="222"/>
                                        </p:tgtEl>
                                        <p:attrNameLst>
                                          <p:attrName>style.visibility</p:attrName>
                                        </p:attrNameLst>
                                      </p:cBhvr>
                                      <p:to>
                                        <p:strVal val="visible"/>
                                      </p:to>
                                    </p:set>
                                    <p:anim calcmode="lin" valueType="num">
                                      <p:cBhvr>
                                        <p:cTn id="346" dur="500" fill="hold"/>
                                        <p:tgtEl>
                                          <p:spTgt spid="222"/>
                                        </p:tgtEl>
                                        <p:attrNameLst>
                                          <p:attrName>ppt_w</p:attrName>
                                        </p:attrNameLst>
                                      </p:cBhvr>
                                      <p:tavLst>
                                        <p:tav tm="0">
                                          <p:val>
                                            <p:fltVal val="0"/>
                                          </p:val>
                                        </p:tav>
                                        <p:tav tm="100000">
                                          <p:val>
                                            <p:strVal val="#ppt_w"/>
                                          </p:val>
                                        </p:tav>
                                      </p:tavLst>
                                    </p:anim>
                                    <p:anim calcmode="lin" valueType="num">
                                      <p:cBhvr>
                                        <p:cTn id="347" dur="500" fill="hold"/>
                                        <p:tgtEl>
                                          <p:spTgt spid="222"/>
                                        </p:tgtEl>
                                        <p:attrNameLst>
                                          <p:attrName>ppt_h</p:attrName>
                                        </p:attrNameLst>
                                      </p:cBhvr>
                                      <p:tavLst>
                                        <p:tav tm="0">
                                          <p:val>
                                            <p:fltVal val="0"/>
                                          </p:val>
                                        </p:tav>
                                        <p:tav tm="100000">
                                          <p:val>
                                            <p:strVal val="#ppt_h"/>
                                          </p:val>
                                        </p:tav>
                                      </p:tavLst>
                                    </p:anim>
                                    <p:animEffect transition="in" filter="fade">
                                      <p:cBhvr>
                                        <p:cTn id="348" dur="500"/>
                                        <p:tgtEl>
                                          <p:spTgt spid="222"/>
                                        </p:tgtEl>
                                      </p:cBhvr>
                                    </p:animEffect>
                                  </p:childTnLst>
                                </p:cTn>
                              </p:par>
                              <p:par>
                                <p:cTn id="349" presetID="53" presetClass="entr" presetSubtype="16" fill="hold" nodeType="withEffect">
                                  <p:stCondLst>
                                    <p:cond delay="500"/>
                                  </p:stCondLst>
                                  <p:childTnLst>
                                    <p:set>
                                      <p:cBhvr>
                                        <p:cTn id="350" dur="1" fill="hold">
                                          <p:stCondLst>
                                            <p:cond delay="0"/>
                                          </p:stCondLst>
                                        </p:cTn>
                                        <p:tgtEl>
                                          <p:spTgt spid="223"/>
                                        </p:tgtEl>
                                        <p:attrNameLst>
                                          <p:attrName>style.visibility</p:attrName>
                                        </p:attrNameLst>
                                      </p:cBhvr>
                                      <p:to>
                                        <p:strVal val="visible"/>
                                      </p:to>
                                    </p:set>
                                    <p:anim calcmode="lin" valueType="num">
                                      <p:cBhvr>
                                        <p:cTn id="351" dur="500" fill="hold"/>
                                        <p:tgtEl>
                                          <p:spTgt spid="223"/>
                                        </p:tgtEl>
                                        <p:attrNameLst>
                                          <p:attrName>ppt_w</p:attrName>
                                        </p:attrNameLst>
                                      </p:cBhvr>
                                      <p:tavLst>
                                        <p:tav tm="0">
                                          <p:val>
                                            <p:fltVal val="0"/>
                                          </p:val>
                                        </p:tav>
                                        <p:tav tm="100000">
                                          <p:val>
                                            <p:strVal val="#ppt_w"/>
                                          </p:val>
                                        </p:tav>
                                      </p:tavLst>
                                    </p:anim>
                                    <p:anim calcmode="lin" valueType="num">
                                      <p:cBhvr>
                                        <p:cTn id="352" dur="500" fill="hold"/>
                                        <p:tgtEl>
                                          <p:spTgt spid="223"/>
                                        </p:tgtEl>
                                        <p:attrNameLst>
                                          <p:attrName>ppt_h</p:attrName>
                                        </p:attrNameLst>
                                      </p:cBhvr>
                                      <p:tavLst>
                                        <p:tav tm="0">
                                          <p:val>
                                            <p:fltVal val="0"/>
                                          </p:val>
                                        </p:tav>
                                        <p:tav tm="100000">
                                          <p:val>
                                            <p:strVal val="#ppt_h"/>
                                          </p:val>
                                        </p:tav>
                                      </p:tavLst>
                                    </p:anim>
                                    <p:animEffect transition="in" filter="fade">
                                      <p:cBhvr>
                                        <p:cTn id="353" dur="500"/>
                                        <p:tgtEl>
                                          <p:spTgt spid="223"/>
                                        </p:tgtEl>
                                      </p:cBhvr>
                                    </p:animEffect>
                                  </p:childTnLst>
                                </p:cTn>
                              </p:par>
                              <p:par>
                                <p:cTn id="354" presetID="53" presetClass="entr" presetSubtype="16" fill="hold" nodeType="withEffect">
                                  <p:stCondLst>
                                    <p:cond delay="500"/>
                                  </p:stCondLst>
                                  <p:childTnLst>
                                    <p:set>
                                      <p:cBhvr>
                                        <p:cTn id="355" dur="1" fill="hold">
                                          <p:stCondLst>
                                            <p:cond delay="0"/>
                                          </p:stCondLst>
                                        </p:cTn>
                                        <p:tgtEl>
                                          <p:spTgt spid="224"/>
                                        </p:tgtEl>
                                        <p:attrNameLst>
                                          <p:attrName>style.visibility</p:attrName>
                                        </p:attrNameLst>
                                      </p:cBhvr>
                                      <p:to>
                                        <p:strVal val="visible"/>
                                      </p:to>
                                    </p:set>
                                    <p:anim calcmode="lin" valueType="num">
                                      <p:cBhvr>
                                        <p:cTn id="356" dur="500" fill="hold"/>
                                        <p:tgtEl>
                                          <p:spTgt spid="224"/>
                                        </p:tgtEl>
                                        <p:attrNameLst>
                                          <p:attrName>ppt_w</p:attrName>
                                        </p:attrNameLst>
                                      </p:cBhvr>
                                      <p:tavLst>
                                        <p:tav tm="0">
                                          <p:val>
                                            <p:fltVal val="0"/>
                                          </p:val>
                                        </p:tav>
                                        <p:tav tm="100000">
                                          <p:val>
                                            <p:strVal val="#ppt_w"/>
                                          </p:val>
                                        </p:tav>
                                      </p:tavLst>
                                    </p:anim>
                                    <p:anim calcmode="lin" valueType="num">
                                      <p:cBhvr>
                                        <p:cTn id="357" dur="500" fill="hold"/>
                                        <p:tgtEl>
                                          <p:spTgt spid="224"/>
                                        </p:tgtEl>
                                        <p:attrNameLst>
                                          <p:attrName>ppt_h</p:attrName>
                                        </p:attrNameLst>
                                      </p:cBhvr>
                                      <p:tavLst>
                                        <p:tav tm="0">
                                          <p:val>
                                            <p:fltVal val="0"/>
                                          </p:val>
                                        </p:tav>
                                        <p:tav tm="100000">
                                          <p:val>
                                            <p:strVal val="#ppt_h"/>
                                          </p:val>
                                        </p:tav>
                                      </p:tavLst>
                                    </p:anim>
                                    <p:animEffect transition="in" filter="fade">
                                      <p:cBhvr>
                                        <p:cTn id="358" dur="500"/>
                                        <p:tgtEl>
                                          <p:spTgt spid="224"/>
                                        </p:tgtEl>
                                      </p:cBhvr>
                                    </p:animEffect>
                                  </p:childTnLst>
                                </p:cTn>
                              </p:par>
                              <p:par>
                                <p:cTn id="359" presetID="53" presetClass="entr" presetSubtype="16" fill="hold" nodeType="withEffect">
                                  <p:stCondLst>
                                    <p:cond delay="500"/>
                                  </p:stCondLst>
                                  <p:childTnLst>
                                    <p:set>
                                      <p:cBhvr>
                                        <p:cTn id="360" dur="1" fill="hold">
                                          <p:stCondLst>
                                            <p:cond delay="0"/>
                                          </p:stCondLst>
                                        </p:cTn>
                                        <p:tgtEl>
                                          <p:spTgt spid="225"/>
                                        </p:tgtEl>
                                        <p:attrNameLst>
                                          <p:attrName>style.visibility</p:attrName>
                                        </p:attrNameLst>
                                      </p:cBhvr>
                                      <p:to>
                                        <p:strVal val="visible"/>
                                      </p:to>
                                    </p:set>
                                    <p:anim calcmode="lin" valueType="num">
                                      <p:cBhvr>
                                        <p:cTn id="361" dur="500" fill="hold"/>
                                        <p:tgtEl>
                                          <p:spTgt spid="225"/>
                                        </p:tgtEl>
                                        <p:attrNameLst>
                                          <p:attrName>ppt_w</p:attrName>
                                        </p:attrNameLst>
                                      </p:cBhvr>
                                      <p:tavLst>
                                        <p:tav tm="0">
                                          <p:val>
                                            <p:fltVal val="0"/>
                                          </p:val>
                                        </p:tav>
                                        <p:tav tm="100000">
                                          <p:val>
                                            <p:strVal val="#ppt_w"/>
                                          </p:val>
                                        </p:tav>
                                      </p:tavLst>
                                    </p:anim>
                                    <p:anim calcmode="lin" valueType="num">
                                      <p:cBhvr>
                                        <p:cTn id="362" dur="500" fill="hold"/>
                                        <p:tgtEl>
                                          <p:spTgt spid="225"/>
                                        </p:tgtEl>
                                        <p:attrNameLst>
                                          <p:attrName>ppt_h</p:attrName>
                                        </p:attrNameLst>
                                      </p:cBhvr>
                                      <p:tavLst>
                                        <p:tav tm="0">
                                          <p:val>
                                            <p:fltVal val="0"/>
                                          </p:val>
                                        </p:tav>
                                        <p:tav tm="100000">
                                          <p:val>
                                            <p:strVal val="#ppt_h"/>
                                          </p:val>
                                        </p:tav>
                                      </p:tavLst>
                                    </p:anim>
                                    <p:animEffect transition="in" filter="fade">
                                      <p:cBhvr>
                                        <p:cTn id="363" dur="500"/>
                                        <p:tgtEl>
                                          <p:spTgt spid="225"/>
                                        </p:tgtEl>
                                      </p:cBhvr>
                                    </p:animEffect>
                                  </p:childTnLst>
                                </p:cTn>
                              </p:par>
                              <p:par>
                                <p:cTn id="364" presetID="53" presetClass="entr" presetSubtype="16" fill="hold" nodeType="withEffect">
                                  <p:stCondLst>
                                    <p:cond delay="500"/>
                                  </p:stCondLst>
                                  <p:childTnLst>
                                    <p:set>
                                      <p:cBhvr>
                                        <p:cTn id="365" dur="1" fill="hold">
                                          <p:stCondLst>
                                            <p:cond delay="0"/>
                                          </p:stCondLst>
                                        </p:cTn>
                                        <p:tgtEl>
                                          <p:spTgt spid="226"/>
                                        </p:tgtEl>
                                        <p:attrNameLst>
                                          <p:attrName>style.visibility</p:attrName>
                                        </p:attrNameLst>
                                      </p:cBhvr>
                                      <p:to>
                                        <p:strVal val="visible"/>
                                      </p:to>
                                    </p:set>
                                    <p:anim calcmode="lin" valueType="num">
                                      <p:cBhvr>
                                        <p:cTn id="366" dur="500" fill="hold"/>
                                        <p:tgtEl>
                                          <p:spTgt spid="226"/>
                                        </p:tgtEl>
                                        <p:attrNameLst>
                                          <p:attrName>ppt_w</p:attrName>
                                        </p:attrNameLst>
                                      </p:cBhvr>
                                      <p:tavLst>
                                        <p:tav tm="0">
                                          <p:val>
                                            <p:fltVal val="0"/>
                                          </p:val>
                                        </p:tav>
                                        <p:tav tm="100000">
                                          <p:val>
                                            <p:strVal val="#ppt_w"/>
                                          </p:val>
                                        </p:tav>
                                      </p:tavLst>
                                    </p:anim>
                                    <p:anim calcmode="lin" valueType="num">
                                      <p:cBhvr>
                                        <p:cTn id="367" dur="500" fill="hold"/>
                                        <p:tgtEl>
                                          <p:spTgt spid="226"/>
                                        </p:tgtEl>
                                        <p:attrNameLst>
                                          <p:attrName>ppt_h</p:attrName>
                                        </p:attrNameLst>
                                      </p:cBhvr>
                                      <p:tavLst>
                                        <p:tav tm="0">
                                          <p:val>
                                            <p:fltVal val="0"/>
                                          </p:val>
                                        </p:tav>
                                        <p:tav tm="100000">
                                          <p:val>
                                            <p:strVal val="#ppt_h"/>
                                          </p:val>
                                        </p:tav>
                                      </p:tavLst>
                                    </p:anim>
                                    <p:animEffect transition="in" filter="fade">
                                      <p:cBhvr>
                                        <p:cTn id="368" dur="500"/>
                                        <p:tgtEl>
                                          <p:spTgt spid="226"/>
                                        </p:tgtEl>
                                      </p:cBhvr>
                                    </p:animEffect>
                                  </p:childTnLst>
                                </p:cTn>
                              </p:par>
                              <p:par>
                                <p:cTn id="369" presetID="53" presetClass="entr" presetSubtype="16" fill="hold" nodeType="withEffect">
                                  <p:stCondLst>
                                    <p:cond delay="500"/>
                                  </p:stCondLst>
                                  <p:childTnLst>
                                    <p:set>
                                      <p:cBhvr>
                                        <p:cTn id="370" dur="1" fill="hold">
                                          <p:stCondLst>
                                            <p:cond delay="0"/>
                                          </p:stCondLst>
                                        </p:cTn>
                                        <p:tgtEl>
                                          <p:spTgt spid="229"/>
                                        </p:tgtEl>
                                        <p:attrNameLst>
                                          <p:attrName>style.visibility</p:attrName>
                                        </p:attrNameLst>
                                      </p:cBhvr>
                                      <p:to>
                                        <p:strVal val="visible"/>
                                      </p:to>
                                    </p:set>
                                    <p:anim calcmode="lin" valueType="num">
                                      <p:cBhvr>
                                        <p:cTn id="371" dur="500" fill="hold"/>
                                        <p:tgtEl>
                                          <p:spTgt spid="229"/>
                                        </p:tgtEl>
                                        <p:attrNameLst>
                                          <p:attrName>ppt_w</p:attrName>
                                        </p:attrNameLst>
                                      </p:cBhvr>
                                      <p:tavLst>
                                        <p:tav tm="0">
                                          <p:val>
                                            <p:fltVal val="0"/>
                                          </p:val>
                                        </p:tav>
                                        <p:tav tm="100000">
                                          <p:val>
                                            <p:strVal val="#ppt_w"/>
                                          </p:val>
                                        </p:tav>
                                      </p:tavLst>
                                    </p:anim>
                                    <p:anim calcmode="lin" valueType="num">
                                      <p:cBhvr>
                                        <p:cTn id="372" dur="500" fill="hold"/>
                                        <p:tgtEl>
                                          <p:spTgt spid="229"/>
                                        </p:tgtEl>
                                        <p:attrNameLst>
                                          <p:attrName>ppt_h</p:attrName>
                                        </p:attrNameLst>
                                      </p:cBhvr>
                                      <p:tavLst>
                                        <p:tav tm="0">
                                          <p:val>
                                            <p:fltVal val="0"/>
                                          </p:val>
                                        </p:tav>
                                        <p:tav tm="100000">
                                          <p:val>
                                            <p:strVal val="#ppt_h"/>
                                          </p:val>
                                        </p:tav>
                                      </p:tavLst>
                                    </p:anim>
                                    <p:animEffect transition="in" filter="fade">
                                      <p:cBhvr>
                                        <p:cTn id="373" dur="500"/>
                                        <p:tgtEl>
                                          <p:spTgt spid="229"/>
                                        </p:tgtEl>
                                      </p:cBhvr>
                                    </p:animEffect>
                                  </p:childTnLst>
                                </p:cTn>
                              </p:par>
                              <p:par>
                                <p:cTn id="374" presetID="53" presetClass="entr" presetSubtype="16" fill="hold" nodeType="withEffect">
                                  <p:stCondLst>
                                    <p:cond delay="500"/>
                                  </p:stCondLst>
                                  <p:childTnLst>
                                    <p:set>
                                      <p:cBhvr>
                                        <p:cTn id="375" dur="1" fill="hold">
                                          <p:stCondLst>
                                            <p:cond delay="0"/>
                                          </p:stCondLst>
                                        </p:cTn>
                                        <p:tgtEl>
                                          <p:spTgt spid="230"/>
                                        </p:tgtEl>
                                        <p:attrNameLst>
                                          <p:attrName>style.visibility</p:attrName>
                                        </p:attrNameLst>
                                      </p:cBhvr>
                                      <p:to>
                                        <p:strVal val="visible"/>
                                      </p:to>
                                    </p:set>
                                    <p:anim calcmode="lin" valueType="num">
                                      <p:cBhvr>
                                        <p:cTn id="376" dur="500" fill="hold"/>
                                        <p:tgtEl>
                                          <p:spTgt spid="230"/>
                                        </p:tgtEl>
                                        <p:attrNameLst>
                                          <p:attrName>ppt_w</p:attrName>
                                        </p:attrNameLst>
                                      </p:cBhvr>
                                      <p:tavLst>
                                        <p:tav tm="0">
                                          <p:val>
                                            <p:fltVal val="0"/>
                                          </p:val>
                                        </p:tav>
                                        <p:tav tm="100000">
                                          <p:val>
                                            <p:strVal val="#ppt_w"/>
                                          </p:val>
                                        </p:tav>
                                      </p:tavLst>
                                    </p:anim>
                                    <p:anim calcmode="lin" valueType="num">
                                      <p:cBhvr>
                                        <p:cTn id="377" dur="500" fill="hold"/>
                                        <p:tgtEl>
                                          <p:spTgt spid="230"/>
                                        </p:tgtEl>
                                        <p:attrNameLst>
                                          <p:attrName>ppt_h</p:attrName>
                                        </p:attrNameLst>
                                      </p:cBhvr>
                                      <p:tavLst>
                                        <p:tav tm="0">
                                          <p:val>
                                            <p:fltVal val="0"/>
                                          </p:val>
                                        </p:tav>
                                        <p:tav tm="100000">
                                          <p:val>
                                            <p:strVal val="#ppt_h"/>
                                          </p:val>
                                        </p:tav>
                                      </p:tavLst>
                                    </p:anim>
                                    <p:animEffect transition="in" filter="fade">
                                      <p:cBhvr>
                                        <p:cTn id="378" dur="500"/>
                                        <p:tgtEl>
                                          <p:spTgt spid="230"/>
                                        </p:tgtEl>
                                      </p:cBhvr>
                                    </p:animEffect>
                                  </p:childTnLst>
                                </p:cTn>
                              </p:par>
                              <p:par>
                                <p:cTn id="379" presetID="53" presetClass="entr" presetSubtype="16" fill="hold" nodeType="withEffect">
                                  <p:stCondLst>
                                    <p:cond delay="500"/>
                                  </p:stCondLst>
                                  <p:childTnLst>
                                    <p:set>
                                      <p:cBhvr>
                                        <p:cTn id="380" dur="1" fill="hold">
                                          <p:stCondLst>
                                            <p:cond delay="0"/>
                                          </p:stCondLst>
                                        </p:cTn>
                                        <p:tgtEl>
                                          <p:spTgt spid="231"/>
                                        </p:tgtEl>
                                        <p:attrNameLst>
                                          <p:attrName>style.visibility</p:attrName>
                                        </p:attrNameLst>
                                      </p:cBhvr>
                                      <p:to>
                                        <p:strVal val="visible"/>
                                      </p:to>
                                    </p:set>
                                    <p:anim calcmode="lin" valueType="num">
                                      <p:cBhvr>
                                        <p:cTn id="381" dur="500" fill="hold"/>
                                        <p:tgtEl>
                                          <p:spTgt spid="231"/>
                                        </p:tgtEl>
                                        <p:attrNameLst>
                                          <p:attrName>ppt_w</p:attrName>
                                        </p:attrNameLst>
                                      </p:cBhvr>
                                      <p:tavLst>
                                        <p:tav tm="0">
                                          <p:val>
                                            <p:fltVal val="0"/>
                                          </p:val>
                                        </p:tav>
                                        <p:tav tm="100000">
                                          <p:val>
                                            <p:strVal val="#ppt_w"/>
                                          </p:val>
                                        </p:tav>
                                      </p:tavLst>
                                    </p:anim>
                                    <p:anim calcmode="lin" valueType="num">
                                      <p:cBhvr>
                                        <p:cTn id="382" dur="500" fill="hold"/>
                                        <p:tgtEl>
                                          <p:spTgt spid="231"/>
                                        </p:tgtEl>
                                        <p:attrNameLst>
                                          <p:attrName>ppt_h</p:attrName>
                                        </p:attrNameLst>
                                      </p:cBhvr>
                                      <p:tavLst>
                                        <p:tav tm="0">
                                          <p:val>
                                            <p:fltVal val="0"/>
                                          </p:val>
                                        </p:tav>
                                        <p:tav tm="100000">
                                          <p:val>
                                            <p:strVal val="#ppt_h"/>
                                          </p:val>
                                        </p:tav>
                                      </p:tavLst>
                                    </p:anim>
                                    <p:animEffect transition="in" filter="fade">
                                      <p:cBhvr>
                                        <p:cTn id="383" dur="500"/>
                                        <p:tgtEl>
                                          <p:spTgt spid="231"/>
                                        </p:tgtEl>
                                      </p:cBhvr>
                                    </p:animEffect>
                                  </p:childTnLst>
                                </p:cTn>
                              </p:par>
                              <p:par>
                                <p:cTn id="384" presetID="53" presetClass="entr" presetSubtype="16" fill="hold" nodeType="withEffect">
                                  <p:stCondLst>
                                    <p:cond delay="500"/>
                                  </p:stCondLst>
                                  <p:childTnLst>
                                    <p:set>
                                      <p:cBhvr>
                                        <p:cTn id="385" dur="1" fill="hold">
                                          <p:stCondLst>
                                            <p:cond delay="0"/>
                                          </p:stCondLst>
                                        </p:cTn>
                                        <p:tgtEl>
                                          <p:spTgt spid="232"/>
                                        </p:tgtEl>
                                        <p:attrNameLst>
                                          <p:attrName>style.visibility</p:attrName>
                                        </p:attrNameLst>
                                      </p:cBhvr>
                                      <p:to>
                                        <p:strVal val="visible"/>
                                      </p:to>
                                    </p:set>
                                    <p:anim calcmode="lin" valueType="num">
                                      <p:cBhvr>
                                        <p:cTn id="386" dur="500" fill="hold"/>
                                        <p:tgtEl>
                                          <p:spTgt spid="232"/>
                                        </p:tgtEl>
                                        <p:attrNameLst>
                                          <p:attrName>ppt_w</p:attrName>
                                        </p:attrNameLst>
                                      </p:cBhvr>
                                      <p:tavLst>
                                        <p:tav tm="0">
                                          <p:val>
                                            <p:fltVal val="0"/>
                                          </p:val>
                                        </p:tav>
                                        <p:tav tm="100000">
                                          <p:val>
                                            <p:strVal val="#ppt_w"/>
                                          </p:val>
                                        </p:tav>
                                      </p:tavLst>
                                    </p:anim>
                                    <p:anim calcmode="lin" valueType="num">
                                      <p:cBhvr>
                                        <p:cTn id="387" dur="500" fill="hold"/>
                                        <p:tgtEl>
                                          <p:spTgt spid="232"/>
                                        </p:tgtEl>
                                        <p:attrNameLst>
                                          <p:attrName>ppt_h</p:attrName>
                                        </p:attrNameLst>
                                      </p:cBhvr>
                                      <p:tavLst>
                                        <p:tav tm="0">
                                          <p:val>
                                            <p:fltVal val="0"/>
                                          </p:val>
                                        </p:tav>
                                        <p:tav tm="100000">
                                          <p:val>
                                            <p:strVal val="#ppt_h"/>
                                          </p:val>
                                        </p:tav>
                                      </p:tavLst>
                                    </p:anim>
                                    <p:animEffect transition="in" filter="fade">
                                      <p:cBhvr>
                                        <p:cTn id="388" dur="500"/>
                                        <p:tgtEl>
                                          <p:spTgt spid="232"/>
                                        </p:tgtEl>
                                      </p:cBhvr>
                                    </p:animEffect>
                                  </p:childTnLst>
                                </p:cTn>
                              </p:par>
                              <p:par>
                                <p:cTn id="389" presetID="53" presetClass="entr" presetSubtype="16" fill="hold" nodeType="withEffect">
                                  <p:stCondLst>
                                    <p:cond delay="500"/>
                                  </p:stCondLst>
                                  <p:childTnLst>
                                    <p:set>
                                      <p:cBhvr>
                                        <p:cTn id="390" dur="1" fill="hold">
                                          <p:stCondLst>
                                            <p:cond delay="0"/>
                                          </p:stCondLst>
                                        </p:cTn>
                                        <p:tgtEl>
                                          <p:spTgt spid="233"/>
                                        </p:tgtEl>
                                        <p:attrNameLst>
                                          <p:attrName>style.visibility</p:attrName>
                                        </p:attrNameLst>
                                      </p:cBhvr>
                                      <p:to>
                                        <p:strVal val="visible"/>
                                      </p:to>
                                    </p:set>
                                    <p:anim calcmode="lin" valueType="num">
                                      <p:cBhvr>
                                        <p:cTn id="391" dur="500" fill="hold"/>
                                        <p:tgtEl>
                                          <p:spTgt spid="233"/>
                                        </p:tgtEl>
                                        <p:attrNameLst>
                                          <p:attrName>ppt_w</p:attrName>
                                        </p:attrNameLst>
                                      </p:cBhvr>
                                      <p:tavLst>
                                        <p:tav tm="0">
                                          <p:val>
                                            <p:fltVal val="0"/>
                                          </p:val>
                                        </p:tav>
                                        <p:tav tm="100000">
                                          <p:val>
                                            <p:strVal val="#ppt_w"/>
                                          </p:val>
                                        </p:tav>
                                      </p:tavLst>
                                    </p:anim>
                                    <p:anim calcmode="lin" valueType="num">
                                      <p:cBhvr>
                                        <p:cTn id="392" dur="500" fill="hold"/>
                                        <p:tgtEl>
                                          <p:spTgt spid="233"/>
                                        </p:tgtEl>
                                        <p:attrNameLst>
                                          <p:attrName>ppt_h</p:attrName>
                                        </p:attrNameLst>
                                      </p:cBhvr>
                                      <p:tavLst>
                                        <p:tav tm="0">
                                          <p:val>
                                            <p:fltVal val="0"/>
                                          </p:val>
                                        </p:tav>
                                        <p:tav tm="100000">
                                          <p:val>
                                            <p:strVal val="#ppt_h"/>
                                          </p:val>
                                        </p:tav>
                                      </p:tavLst>
                                    </p:anim>
                                    <p:animEffect transition="in" filter="fade">
                                      <p:cBhvr>
                                        <p:cTn id="393" dur="500"/>
                                        <p:tgtEl>
                                          <p:spTgt spid="233"/>
                                        </p:tgtEl>
                                      </p:cBhvr>
                                    </p:animEffect>
                                  </p:childTnLst>
                                </p:cTn>
                              </p:par>
                              <p:par>
                                <p:cTn id="394" presetID="53" presetClass="entr" presetSubtype="16" fill="hold" nodeType="withEffect">
                                  <p:stCondLst>
                                    <p:cond delay="500"/>
                                  </p:stCondLst>
                                  <p:childTnLst>
                                    <p:set>
                                      <p:cBhvr>
                                        <p:cTn id="395" dur="1" fill="hold">
                                          <p:stCondLst>
                                            <p:cond delay="0"/>
                                          </p:stCondLst>
                                        </p:cTn>
                                        <p:tgtEl>
                                          <p:spTgt spid="234"/>
                                        </p:tgtEl>
                                        <p:attrNameLst>
                                          <p:attrName>style.visibility</p:attrName>
                                        </p:attrNameLst>
                                      </p:cBhvr>
                                      <p:to>
                                        <p:strVal val="visible"/>
                                      </p:to>
                                    </p:set>
                                    <p:anim calcmode="lin" valueType="num">
                                      <p:cBhvr>
                                        <p:cTn id="396" dur="500" fill="hold"/>
                                        <p:tgtEl>
                                          <p:spTgt spid="234"/>
                                        </p:tgtEl>
                                        <p:attrNameLst>
                                          <p:attrName>ppt_w</p:attrName>
                                        </p:attrNameLst>
                                      </p:cBhvr>
                                      <p:tavLst>
                                        <p:tav tm="0">
                                          <p:val>
                                            <p:fltVal val="0"/>
                                          </p:val>
                                        </p:tav>
                                        <p:tav tm="100000">
                                          <p:val>
                                            <p:strVal val="#ppt_w"/>
                                          </p:val>
                                        </p:tav>
                                      </p:tavLst>
                                    </p:anim>
                                    <p:anim calcmode="lin" valueType="num">
                                      <p:cBhvr>
                                        <p:cTn id="397" dur="500" fill="hold"/>
                                        <p:tgtEl>
                                          <p:spTgt spid="234"/>
                                        </p:tgtEl>
                                        <p:attrNameLst>
                                          <p:attrName>ppt_h</p:attrName>
                                        </p:attrNameLst>
                                      </p:cBhvr>
                                      <p:tavLst>
                                        <p:tav tm="0">
                                          <p:val>
                                            <p:fltVal val="0"/>
                                          </p:val>
                                        </p:tav>
                                        <p:tav tm="100000">
                                          <p:val>
                                            <p:strVal val="#ppt_h"/>
                                          </p:val>
                                        </p:tav>
                                      </p:tavLst>
                                    </p:anim>
                                    <p:animEffect transition="in" filter="fade">
                                      <p:cBhvr>
                                        <p:cTn id="398" dur="500"/>
                                        <p:tgtEl>
                                          <p:spTgt spid="234"/>
                                        </p:tgtEl>
                                      </p:cBhvr>
                                    </p:animEffect>
                                  </p:childTnLst>
                                </p:cTn>
                              </p:par>
                              <p:par>
                                <p:cTn id="399" presetID="53" presetClass="entr" presetSubtype="16" fill="hold" nodeType="withEffect">
                                  <p:stCondLst>
                                    <p:cond delay="500"/>
                                  </p:stCondLst>
                                  <p:childTnLst>
                                    <p:set>
                                      <p:cBhvr>
                                        <p:cTn id="400" dur="1" fill="hold">
                                          <p:stCondLst>
                                            <p:cond delay="0"/>
                                          </p:stCondLst>
                                        </p:cTn>
                                        <p:tgtEl>
                                          <p:spTgt spid="235"/>
                                        </p:tgtEl>
                                        <p:attrNameLst>
                                          <p:attrName>style.visibility</p:attrName>
                                        </p:attrNameLst>
                                      </p:cBhvr>
                                      <p:to>
                                        <p:strVal val="visible"/>
                                      </p:to>
                                    </p:set>
                                    <p:anim calcmode="lin" valueType="num">
                                      <p:cBhvr>
                                        <p:cTn id="401" dur="500" fill="hold"/>
                                        <p:tgtEl>
                                          <p:spTgt spid="235"/>
                                        </p:tgtEl>
                                        <p:attrNameLst>
                                          <p:attrName>ppt_w</p:attrName>
                                        </p:attrNameLst>
                                      </p:cBhvr>
                                      <p:tavLst>
                                        <p:tav tm="0">
                                          <p:val>
                                            <p:fltVal val="0"/>
                                          </p:val>
                                        </p:tav>
                                        <p:tav tm="100000">
                                          <p:val>
                                            <p:strVal val="#ppt_w"/>
                                          </p:val>
                                        </p:tav>
                                      </p:tavLst>
                                    </p:anim>
                                    <p:anim calcmode="lin" valueType="num">
                                      <p:cBhvr>
                                        <p:cTn id="402" dur="500" fill="hold"/>
                                        <p:tgtEl>
                                          <p:spTgt spid="235"/>
                                        </p:tgtEl>
                                        <p:attrNameLst>
                                          <p:attrName>ppt_h</p:attrName>
                                        </p:attrNameLst>
                                      </p:cBhvr>
                                      <p:tavLst>
                                        <p:tav tm="0">
                                          <p:val>
                                            <p:fltVal val="0"/>
                                          </p:val>
                                        </p:tav>
                                        <p:tav tm="100000">
                                          <p:val>
                                            <p:strVal val="#ppt_h"/>
                                          </p:val>
                                        </p:tav>
                                      </p:tavLst>
                                    </p:anim>
                                    <p:animEffect transition="in" filter="fade">
                                      <p:cBhvr>
                                        <p:cTn id="403" dur="500"/>
                                        <p:tgtEl>
                                          <p:spTgt spid="235"/>
                                        </p:tgtEl>
                                      </p:cBhvr>
                                    </p:animEffect>
                                  </p:childTnLst>
                                </p:cTn>
                              </p:par>
                              <p:par>
                                <p:cTn id="404" presetID="53" presetClass="entr" presetSubtype="16" fill="hold" nodeType="withEffect">
                                  <p:stCondLst>
                                    <p:cond delay="500"/>
                                  </p:stCondLst>
                                  <p:childTnLst>
                                    <p:set>
                                      <p:cBhvr>
                                        <p:cTn id="405" dur="1" fill="hold">
                                          <p:stCondLst>
                                            <p:cond delay="0"/>
                                          </p:stCondLst>
                                        </p:cTn>
                                        <p:tgtEl>
                                          <p:spTgt spid="236"/>
                                        </p:tgtEl>
                                        <p:attrNameLst>
                                          <p:attrName>style.visibility</p:attrName>
                                        </p:attrNameLst>
                                      </p:cBhvr>
                                      <p:to>
                                        <p:strVal val="visible"/>
                                      </p:to>
                                    </p:set>
                                    <p:anim calcmode="lin" valueType="num">
                                      <p:cBhvr>
                                        <p:cTn id="406" dur="500" fill="hold"/>
                                        <p:tgtEl>
                                          <p:spTgt spid="236"/>
                                        </p:tgtEl>
                                        <p:attrNameLst>
                                          <p:attrName>ppt_w</p:attrName>
                                        </p:attrNameLst>
                                      </p:cBhvr>
                                      <p:tavLst>
                                        <p:tav tm="0">
                                          <p:val>
                                            <p:fltVal val="0"/>
                                          </p:val>
                                        </p:tav>
                                        <p:tav tm="100000">
                                          <p:val>
                                            <p:strVal val="#ppt_w"/>
                                          </p:val>
                                        </p:tav>
                                      </p:tavLst>
                                    </p:anim>
                                    <p:anim calcmode="lin" valueType="num">
                                      <p:cBhvr>
                                        <p:cTn id="407" dur="500" fill="hold"/>
                                        <p:tgtEl>
                                          <p:spTgt spid="236"/>
                                        </p:tgtEl>
                                        <p:attrNameLst>
                                          <p:attrName>ppt_h</p:attrName>
                                        </p:attrNameLst>
                                      </p:cBhvr>
                                      <p:tavLst>
                                        <p:tav tm="0">
                                          <p:val>
                                            <p:fltVal val="0"/>
                                          </p:val>
                                        </p:tav>
                                        <p:tav tm="100000">
                                          <p:val>
                                            <p:strVal val="#ppt_h"/>
                                          </p:val>
                                        </p:tav>
                                      </p:tavLst>
                                    </p:anim>
                                    <p:animEffect transition="in" filter="fade">
                                      <p:cBhvr>
                                        <p:cTn id="408" dur="500"/>
                                        <p:tgtEl>
                                          <p:spTgt spid="236"/>
                                        </p:tgtEl>
                                      </p:cBhvr>
                                    </p:animEffect>
                                  </p:childTnLst>
                                </p:cTn>
                              </p:par>
                              <p:par>
                                <p:cTn id="409" presetID="53" presetClass="entr" presetSubtype="16" fill="hold" nodeType="withEffect">
                                  <p:stCondLst>
                                    <p:cond delay="500"/>
                                  </p:stCondLst>
                                  <p:childTnLst>
                                    <p:set>
                                      <p:cBhvr>
                                        <p:cTn id="410" dur="1" fill="hold">
                                          <p:stCondLst>
                                            <p:cond delay="0"/>
                                          </p:stCondLst>
                                        </p:cTn>
                                        <p:tgtEl>
                                          <p:spTgt spid="237"/>
                                        </p:tgtEl>
                                        <p:attrNameLst>
                                          <p:attrName>style.visibility</p:attrName>
                                        </p:attrNameLst>
                                      </p:cBhvr>
                                      <p:to>
                                        <p:strVal val="visible"/>
                                      </p:to>
                                    </p:set>
                                    <p:anim calcmode="lin" valueType="num">
                                      <p:cBhvr>
                                        <p:cTn id="411" dur="500" fill="hold"/>
                                        <p:tgtEl>
                                          <p:spTgt spid="237"/>
                                        </p:tgtEl>
                                        <p:attrNameLst>
                                          <p:attrName>ppt_w</p:attrName>
                                        </p:attrNameLst>
                                      </p:cBhvr>
                                      <p:tavLst>
                                        <p:tav tm="0">
                                          <p:val>
                                            <p:fltVal val="0"/>
                                          </p:val>
                                        </p:tav>
                                        <p:tav tm="100000">
                                          <p:val>
                                            <p:strVal val="#ppt_w"/>
                                          </p:val>
                                        </p:tav>
                                      </p:tavLst>
                                    </p:anim>
                                    <p:anim calcmode="lin" valueType="num">
                                      <p:cBhvr>
                                        <p:cTn id="412" dur="500" fill="hold"/>
                                        <p:tgtEl>
                                          <p:spTgt spid="237"/>
                                        </p:tgtEl>
                                        <p:attrNameLst>
                                          <p:attrName>ppt_h</p:attrName>
                                        </p:attrNameLst>
                                      </p:cBhvr>
                                      <p:tavLst>
                                        <p:tav tm="0">
                                          <p:val>
                                            <p:fltVal val="0"/>
                                          </p:val>
                                        </p:tav>
                                        <p:tav tm="100000">
                                          <p:val>
                                            <p:strVal val="#ppt_h"/>
                                          </p:val>
                                        </p:tav>
                                      </p:tavLst>
                                    </p:anim>
                                    <p:animEffect transition="in" filter="fade">
                                      <p:cBhvr>
                                        <p:cTn id="413" dur="500"/>
                                        <p:tgtEl>
                                          <p:spTgt spid="237"/>
                                        </p:tgtEl>
                                      </p:cBhvr>
                                    </p:animEffect>
                                  </p:childTnLst>
                                </p:cTn>
                              </p:par>
                              <p:par>
                                <p:cTn id="414" presetID="53" presetClass="entr" presetSubtype="16" fill="hold" nodeType="withEffect">
                                  <p:stCondLst>
                                    <p:cond delay="500"/>
                                  </p:stCondLst>
                                  <p:childTnLst>
                                    <p:set>
                                      <p:cBhvr>
                                        <p:cTn id="415" dur="1" fill="hold">
                                          <p:stCondLst>
                                            <p:cond delay="0"/>
                                          </p:stCondLst>
                                        </p:cTn>
                                        <p:tgtEl>
                                          <p:spTgt spid="238"/>
                                        </p:tgtEl>
                                        <p:attrNameLst>
                                          <p:attrName>style.visibility</p:attrName>
                                        </p:attrNameLst>
                                      </p:cBhvr>
                                      <p:to>
                                        <p:strVal val="visible"/>
                                      </p:to>
                                    </p:set>
                                    <p:anim calcmode="lin" valueType="num">
                                      <p:cBhvr>
                                        <p:cTn id="416" dur="500" fill="hold"/>
                                        <p:tgtEl>
                                          <p:spTgt spid="238"/>
                                        </p:tgtEl>
                                        <p:attrNameLst>
                                          <p:attrName>ppt_w</p:attrName>
                                        </p:attrNameLst>
                                      </p:cBhvr>
                                      <p:tavLst>
                                        <p:tav tm="0">
                                          <p:val>
                                            <p:fltVal val="0"/>
                                          </p:val>
                                        </p:tav>
                                        <p:tav tm="100000">
                                          <p:val>
                                            <p:strVal val="#ppt_w"/>
                                          </p:val>
                                        </p:tav>
                                      </p:tavLst>
                                    </p:anim>
                                    <p:anim calcmode="lin" valueType="num">
                                      <p:cBhvr>
                                        <p:cTn id="417" dur="500" fill="hold"/>
                                        <p:tgtEl>
                                          <p:spTgt spid="238"/>
                                        </p:tgtEl>
                                        <p:attrNameLst>
                                          <p:attrName>ppt_h</p:attrName>
                                        </p:attrNameLst>
                                      </p:cBhvr>
                                      <p:tavLst>
                                        <p:tav tm="0">
                                          <p:val>
                                            <p:fltVal val="0"/>
                                          </p:val>
                                        </p:tav>
                                        <p:tav tm="100000">
                                          <p:val>
                                            <p:strVal val="#ppt_h"/>
                                          </p:val>
                                        </p:tav>
                                      </p:tavLst>
                                    </p:anim>
                                    <p:animEffect transition="in" filter="fade">
                                      <p:cBhvr>
                                        <p:cTn id="418" dur="500"/>
                                        <p:tgtEl>
                                          <p:spTgt spid="238"/>
                                        </p:tgtEl>
                                      </p:cBhvr>
                                    </p:animEffect>
                                  </p:childTnLst>
                                </p:cTn>
                              </p:par>
                              <p:par>
                                <p:cTn id="419" presetID="53" presetClass="entr" presetSubtype="16" fill="hold" nodeType="withEffect">
                                  <p:stCondLst>
                                    <p:cond delay="500"/>
                                  </p:stCondLst>
                                  <p:childTnLst>
                                    <p:set>
                                      <p:cBhvr>
                                        <p:cTn id="420" dur="1" fill="hold">
                                          <p:stCondLst>
                                            <p:cond delay="0"/>
                                          </p:stCondLst>
                                        </p:cTn>
                                        <p:tgtEl>
                                          <p:spTgt spid="239"/>
                                        </p:tgtEl>
                                        <p:attrNameLst>
                                          <p:attrName>style.visibility</p:attrName>
                                        </p:attrNameLst>
                                      </p:cBhvr>
                                      <p:to>
                                        <p:strVal val="visible"/>
                                      </p:to>
                                    </p:set>
                                    <p:anim calcmode="lin" valueType="num">
                                      <p:cBhvr>
                                        <p:cTn id="421" dur="500" fill="hold"/>
                                        <p:tgtEl>
                                          <p:spTgt spid="239"/>
                                        </p:tgtEl>
                                        <p:attrNameLst>
                                          <p:attrName>ppt_w</p:attrName>
                                        </p:attrNameLst>
                                      </p:cBhvr>
                                      <p:tavLst>
                                        <p:tav tm="0">
                                          <p:val>
                                            <p:fltVal val="0"/>
                                          </p:val>
                                        </p:tav>
                                        <p:tav tm="100000">
                                          <p:val>
                                            <p:strVal val="#ppt_w"/>
                                          </p:val>
                                        </p:tav>
                                      </p:tavLst>
                                    </p:anim>
                                    <p:anim calcmode="lin" valueType="num">
                                      <p:cBhvr>
                                        <p:cTn id="422" dur="500" fill="hold"/>
                                        <p:tgtEl>
                                          <p:spTgt spid="239"/>
                                        </p:tgtEl>
                                        <p:attrNameLst>
                                          <p:attrName>ppt_h</p:attrName>
                                        </p:attrNameLst>
                                      </p:cBhvr>
                                      <p:tavLst>
                                        <p:tav tm="0">
                                          <p:val>
                                            <p:fltVal val="0"/>
                                          </p:val>
                                        </p:tav>
                                        <p:tav tm="100000">
                                          <p:val>
                                            <p:strVal val="#ppt_h"/>
                                          </p:val>
                                        </p:tav>
                                      </p:tavLst>
                                    </p:anim>
                                    <p:animEffect transition="in" filter="fade">
                                      <p:cBhvr>
                                        <p:cTn id="423" dur="500"/>
                                        <p:tgtEl>
                                          <p:spTgt spid="239"/>
                                        </p:tgtEl>
                                      </p:cBhvr>
                                    </p:animEffect>
                                  </p:childTnLst>
                                </p:cTn>
                              </p:par>
                              <p:par>
                                <p:cTn id="424" presetID="53" presetClass="entr" presetSubtype="16" fill="hold" nodeType="withEffect">
                                  <p:stCondLst>
                                    <p:cond delay="500"/>
                                  </p:stCondLst>
                                  <p:childTnLst>
                                    <p:set>
                                      <p:cBhvr>
                                        <p:cTn id="425" dur="1" fill="hold">
                                          <p:stCondLst>
                                            <p:cond delay="0"/>
                                          </p:stCondLst>
                                        </p:cTn>
                                        <p:tgtEl>
                                          <p:spTgt spid="240"/>
                                        </p:tgtEl>
                                        <p:attrNameLst>
                                          <p:attrName>style.visibility</p:attrName>
                                        </p:attrNameLst>
                                      </p:cBhvr>
                                      <p:to>
                                        <p:strVal val="visible"/>
                                      </p:to>
                                    </p:set>
                                    <p:anim calcmode="lin" valueType="num">
                                      <p:cBhvr>
                                        <p:cTn id="426" dur="500" fill="hold"/>
                                        <p:tgtEl>
                                          <p:spTgt spid="240"/>
                                        </p:tgtEl>
                                        <p:attrNameLst>
                                          <p:attrName>ppt_w</p:attrName>
                                        </p:attrNameLst>
                                      </p:cBhvr>
                                      <p:tavLst>
                                        <p:tav tm="0">
                                          <p:val>
                                            <p:fltVal val="0"/>
                                          </p:val>
                                        </p:tav>
                                        <p:tav tm="100000">
                                          <p:val>
                                            <p:strVal val="#ppt_w"/>
                                          </p:val>
                                        </p:tav>
                                      </p:tavLst>
                                    </p:anim>
                                    <p:anim calcmode="lin" valueType="num">
                                      <p:cBhvr>
                                        <p:cTn id="427" dur="500" fill="hold"/>
                                        <p:tgtEl>
                                          <p:spTgt spid="240"/>
                                        </p:tgtEl>
                                        <p:attrNameLst>
                                          <p:attrName>ppt_h</p:attrName>
                                        </p:attrNameLst>
                                      </p:cBhvr>
                                      <p:tavLst>
                                        <p:tav tm="0">
                                          <p:val>
                                            <p:fltVal val="0"/>
                                          </p:val>
                                        </p:tav>
                                        <p:tav tm="100000">
                                          <p:val>
                                            <p:strVal val="#ppt_h"/>
                                          </p:val>
                                        </p:tav>
                                      </p:tavLst>
                                    </p:anim>
                                    <p:animEffect transition="in" filter="fade">
                                      <p:cBhvr>
                                        <p:cTn id="428" dur="500"/>
                                        <p:tgtEl>
                                          <p:spTgt spid="240"/>
                                        </p:tgtEl>
                                      </p:cBhvr>
                                    </p:animEffect>
                                  </p:childTnLst>
                                </p:cTn>
                              </p:par>
                              <p:par>
                                <p:cTn id="429" presetID="53" presetClass="entr" presetSubtype="16" fill="hold" nodeType="withEffect">
                                  <p:stCondLst>
                                    <p:cond delay="500"/>
                                  </p:stCondLst>
                                  <p:childTnLst>
                                    <p:set>
                                      <p:cBhvr>
                                        <p:cTn id="430" dur="1" fill="hold">
                                          <p:stCondLst>
                                            <p:cond delay="0"/>
                                          </p:stCondLst>
                                        </p:cTn>
                                        <p:tgtEl>
                                          <p:spTgt spid="241"/>
                                        </p:tgtEl>
                                        <p:attrNameLst>
                                          <p:attrName>style.visibility</p:attrName>
                                        </p:attrNameLst>
                                      </p:cBhvr>
                                      <p:to>
                                        <p:strVal val="visible"/>
                                      </p:to>
                                    </p:set>
                                    <p:anim calcmode="lin" valueType="num">
                                      <p:cBhvr>
                                        <p:cTn id="431" dur="500" fill="hold"/>
                                        <p:tgtEl>
                                          <p:spTgt spid="241"/>
                                        </p:tgtEl>
                                        <p:attrNameLst>
                                          <p:attrName>ppt_w</p:attrName>
                                        </p:attrNameLst>
                                      </p:cBhvr>
                                      <p:tavLst>
                                        <p:tav tm="0">
                                          <p:val>
                                            <p:fltVal val="0"/>
                                          </p:val>
                                        </p:tav>
                                        <p:tav tm="100000">
                                          <p:val>
                                            <p:strVal val="#ppt_w"/>
                                          </p:val>
                                        </p:tav>
                                      </p:tavLst>
                                    </p:anim>
                                    <p:anim calcmode="lin" valueType="num">
                                      <p:cBhvr>
                                        <p:cTn id="432" dur="500" fill="hold"/>
                                        <p:tgtEl>
                                          <p:spTgt spid="241"/>
                                        </p:tgtEl>
                                        <p:attrNameLst>
                                          <p:attrName>ppt_h</p:attrName>
                                        </p:attrNameLst>
                                      </p:cBhvr>
                                      <p:tavLst>
                                        <p:tav tm="0">
                                          <p:val>
                                            <p:fltVal val="0"/>
                                          </p:val>
                                        </p:tav>
                                        <p:tav tm="100000">
                                          <p:val>
                                            <p:strVal val="#ppt_h"/>
                                          </p:val>
                                        </p:tav>
                                      </p:tavLst>
                                    </p:anim>
                                    <p:animEffect transition="in" filter="fade">
                                      <p:cBhvr>
                                        <p:cTn id="433" dur="500"/>
                                        <p:tgtEl>
                                          <p:spTgt spid="241"/>
                                        </p:tgtEl>
                                      </p:cBhvr>
                                    </p:animEffect>
                                  </p:childTnLst>
                                </p:cTn>
                              </p:par>
                              <p:par>
                                <p:cTn id="434" presetID="53" presetClass="entr" presetSubtype="16" fill="hold" nodeType="withEffect">
                                  <p:stCondLst>
                                    <p:cond delay="500"/>
                                  </p:stCondLst>
                                  <p:childTnLst>
                                    <p:set>
                                      <p:cBhvr>
                                        <p:cTn id="435" dur="1" fill="hold">
                                          <p:stCondLst>
                                            <p:cond delay="0"/>
                                          </p:stCondLst>
                                        </p:cTn>
                                        <p:tgtEl>
                                          <p:spTgt spid="242"/>
                                        </p:tgtEl>
                                        <p:attrNameLst>
                                          <p:attrName>style.visibility</p:attrName>
                                        </p:attrNameLst>
                                      </p:cBhvr>
                                      <p:to>
                                        <p:strVal val="visible"/>
                                      </p:to>
                                    </p:set>
                                    <p:anim calcmode="lin" valueType="num">
                                      <p:cBhvr>
                                        <p:cTn id="436" dur="500" fill="hold"/>
                                        <p:tgtEl>
                                          <p:spTgt spid="242"/>
                                        </p:tgtEl>
                                        <p:attrNameLst>
                                          <p:attrName>ppt_w</p:attrName>
                                        </p:attrNameLst>
                                      </p:cBhvr>
                                      <p:tavLst>
                                        <p:tav tm="0">
                                          <p:val>
                                            <p:fltVal val="0"/>
                                          </p:val>
                                        </p:tav>
                                        <p:tav tm="100000">
                                          <p:val>
                                            <p:strVal val="#ppt_w"/>
                                          </p:val>
                                        </p:tav>
                                      </p:tavLst>
                                    </p:anim>
                                    <p:anim calcmode="lin" valueType="num">
                                      <p:cBhvr>
                                        <p:cTn id="437" dur="500" fill="hold"/>
                                        <p:tgtEl>
                                          <p:spTgt spid="242"/>
                                        </p:tgtEl>
                                        <p:attrNameLst>
                                          <p:attrName>ppt_h</p:attrName>
                                        </p:attrNameLst>
                                      </p:cBhvr>
                                      <p:tavLst>
                                        <p:tav tm="0">
                                          <p:val>
                                            <p:fltVal val="0"/>
                                          </p:val>
                                        </p:tav>
                                        <p:tav tm="100000">
                                          <p:val>
                                            <p:strVal val="#ppt_h"/>
                                          </p:val>
                                        </p:tav>
                                      </p:tavLst>
                                    </p:anim>
                                    <p:animEffect transition="in" filter="fade">
                                      <p:cBhvr>
                                        <p:cTn id="438" dur="500"/>
                                        <p:tgtEl>
                                          <p:spTgt spid="242"/>
                                        </p:tgtEl>
                                      </p:cBhvr>
                                    </p:animEffect>
                                  </p:childTnLst>
                                </p:cTn>
                              </p:par>
                              <p:par>
                                <p:cTn id="439" presetID="53" presetClass="entr" presetSubtype="16" fill="hold" nodeType="withEffect">
                                  <p:stCondLst>
                                    <p:cond delay="500"/>
                                  </p:stCondLst>
                                  <p:childTnLst>
                                    <p:set>
                                      <p:cBhvr>
                                        <p:cTn id="440" dur="1" fill="hold">
                                          <p:stCondLst>
                                            <p:cond delay="0"/>
                                          </p:stCondLst>
                                        </p:cTn>
                                        <p:tgtEl>
                                          <p:spTgt spid="243"/>
                                        </p:tgtEl>
                                        <p:attrNameLst>
                                          <p:attrName>style.visibility</p:attrName>
                                        </p:attrNameLst>
                                      </p:cBhvr>
                                      <p:to>
                                        <p:strVal val="visible"/>
                                      </p:to>
                                    </p:set>
                                    <p:anim calcmode="lin" valueType="num">
                                      <p:cBhvr>
                                        <p:cTn id="441" dur="500" fill="hold"/>
                                        <p:tgtEl>
                                          <p:spTgt spid="243"/>
                                        </p:tgtEl>
                                        <p:attrNameLst>
                                          <p:attrName>ppt_w</p:attrName>
                                        </p:attrNameLst>
                                      </p:cBhvr>
                                      <p:tavLst>
                                        <p:tav tm="0">
                                          <p:val>
                                            <p:fltVal val="0"/>
                                          </p:val>
                                        </p:tav>
                                        <p:tav tm="100000">
                                          <p:val>
                                            <p:strVal val="#ppt_w"/>
                                          </p:val>
                                        </p:tav>
                                      </p:tavLst>
                                    </p:anim>
                                    <p:anim calcmode="lin" valueType="num">
                                      <p:cBhvr>
                                        <p:cTn id="442" dur="500" fill="hold"/>
                                        <p:tgtEl>
                                          <p:spTgt spid="243"/>
                                        </p:tgtEl>
                                        <p:attrNameLst>
                                          <p:attrName>ppt_h</p:attrName>
                                        </p:attrNameLst>
                                      </p:cBhvr>
                                      <p:tavLst>
                                        <p:tav tm="0">
                                          <p:val>
                                            <p:fltVal val="0"/>
                                          </p:val>
                                        </p:tav>
                                        <p:tav tm="100000">
                                          <p:val>
                                            <p:strVal val="#ppt_h"/>
                                          </p:val>
                                        </p:tav>
                                      </p:tavLst>
                                    </p:anim>
                                    <p:animEffect transition="in" filter="fade">
                                      <p:cBhvr>
                                        <p:cTn id="443" dur="500"/>
                                        <p:tgtEl>
                                          <p:spTgt spid="243"/>
                                        </p:tgtEl>
                                      </p:cBhvr>
                                    </p:animEffect>
                                  </p:childTnLst>
                                </p:cTn>
                              </p:par>
                              <p:par>
                                <p:cTn id="444" presetID="53" presetClass="entr" presetSubtype="16" fill="hold" nodeType="withEffect">
                                  <p:stCondLst>
                                    <p:cond delay="500"/>
                                  </p:stCondLst>
                                  <p:childTnLst>
                                    <p:set>
                                      <p:cBhvr>
                                        <p:cTn id="445" dur="1" fill="hold">
                                          <p:stCondLst>
                                            <p:cond delay="0"/>
                                          </p:stCondLst>
                                        </p:cTn>
                                        <p:tgtEl>
                                          <p:spTgt spid="244"/>
                                        </p:tgtEl>
                                        <p:attrNameLst>
                                          <p:attrName>style.visibility</p:attrName>
                                        </p:attrNameLst>
                                      </p:cBhvr>
                                      <p:to>
                                        <p:strVal val="visible"/>
                                      </p:to>
                                    </p:set>
                                    <p:anim calcmode="lin" valueType="num">
                                      <p:cBhvr>
                                        <p:cTn id="446" dur="500" fill="hold"/>
                                        <p:tgtEl>
                                          <p:spTgt spid="244"/>
                                        </p:tgtEl>
                                        <p:attrNameLst>
                                          <p:attrName>ppt_w</p:attrName>
                                        </p:attrNameLst>
                                      </p:cBhvr>
                                      <p:tavLst>
                                        <p:tav tm="0">
                                          <p:val>
                                            <p:fltVal val="0"/>
                                          </p:val>
                                        </p:tav>
                                        <p:tav tm="100000">
                                          <p:val>
                                            <p:strVal val="#ppt_w"/>
                                          </p:val>
                                        </p:tav>
                                      </p:tavLst>
                                    </p:anim>
                                    <p:anim calcmode="lin" valueType="num">
                                      <p:cBhvr>
                                        <p:cTn id="447" dur="500" fill="hold"/>
                                        <p:tgtEl>
                                          <p:spTgt spid="244"/>
                                        </p:tgtEl>
                                        <p:attrNameLst>
                                          <p:attrName>ppt_h</p:attrName>
                                        </p:attrNameLst>
                                      </p:cBhvr>
                                      <p:tavLst>
                                        <p:tav tm="0">
                                          <p:val>
                                            <p:fltVal val="0"/>
                                          </p:val>
                                        </p:tav>
                                        <p:tav tm="100000">
                                          <p:val>
                                            <p:strVal val="#ppt_h"/>
                                          </p:val>
                                        </p:tav>
                                      </p:tavLst>
                                    </p:anim>
                                    <p:animEffect transition="in" filter="fade">
                                      <p:cBhvr>
                                        <p:cTn id="448" dur="500"/>
                                        <p:tgtEl>
                                          <p:spTgt spid="244"/>
                                        </p:tgtEl>
                                      </p:cBhvr>
                                    </p:animEffect>
                                  </p:childTnLst>
                                </p:cTn>
                              </p:par>
                              <p:par>
                                <p:cTn id="449" presetID="53" presetClass="entr" presetSubtype="16" fill="hold" nodeType="withEffect">
                                  <p:stCondLst>
                                    <p:cond delay="500"/>
                                  </p:stCondLst>
                                  <p:childTnLst>
                                    <p:set>
                                      <p:cBhvr>
                                        <p:cTn id="450" dur="1" fill="hold">
                                          <p:stCondLst>
                                            <p:cond delay="0"/>
                                          </p:stCondLst>
                                        </p:cTn>
                                        <p:tgtEl>
                                          <p:spTgt spid="245"/>
                                        </p:tgtEl>
                                        <p:attrNameLst>
                                          <p:attrName>style.visibility</p:attrName>
                                        </p:attrNameLst>
                                      </p:cBhvr>
                                      <p:to>
                                        <p:strVal val="visible"/>
                                      </p:to>
                                    </p:set>
                                    <p:anim calcmode="lin" valueType="num">
                                      <p:cBhvr>
                                        <p:cTn id="451" dur="500" fill="hold"/>
                                        <p:tgtEl>
                                          <p:spTgt spid="245"/>
                                        </p:tgtEl>
                                        <p:attrNameLst>
                                          <p:attrName>ppt_w</p:attrName>
                                        </p:attrNameLst>
                                      </p:cBhvr>
                                      <p:tavLst>
                                        <p:tav tm="0">
                                          <p:val>
                                            <p:fltVal val="0"/>
                                          </p:val>
                                        </p:tav>
                                        <p:tav tm="100000">
                                          <p:val>
                                            <p:strVal val="#ppt_w"/>
                                          </p:val>
                                        </p:tav>
                                      </p:tavLst>
                                    </p:anim>
                                    <p:anim calcmode="lin" valueType="num">
                                      <p:cBhvr>
                                        <p:cTn id="452" dur="500" fill="hold"/>
                                        <p:tgtEl>
                                          <p:spTgt spid="245"/>
                                        </p:tgtEl>
                                        <p:attrNameLst>
                                          <p:attrName>ppt_h</p:attrName>
                                        </p:attrNameLst>
                                      </p:cBhvr>
                                      <p:tavLst>
                                        <p:tav tm="0">
                                          <p:val>
                                            <p:fltVal val="0"/>
                                          </p:val>
                                        </p:tav>
                                        <p:tav tm="100000">
                                          <p:val>
                                            <p:strVal val="#ppt_h"/>
                                          </p:val>
                                        </p:tav>
                                      </p:tavLst>
                                    </p:anim>
                                    <p:animEffect transition="in" filter="fade">
                                      <p:cBhvr>
                                        <p:cTn id="453" dur="500"/>
                                        <p:tgtEl>
                                          <p:spTgt spid="245"/>
                                        </p:tgtEl>
                                      </p:cBhvr>
                                    </p:animEffect>
                                  </p:childTnLst>
                                </p:cTn>
                              </p:par>
                              <p:par>
                                <p:cTn id="454" presetID="53" presetClass="entr" presetSubtype="16" fill="hold" nodeType="withEffect">
                                  <p:stCondLst>
                                    <p:cond delay="500"/>
                                  </p:stCondLst>
                                  <p:childTnLst>
                                    <p:set>
                                      <p:cBhvr>
                                        <p:cTn id="455" dur="1" fill="hold">
                                          <p:stCondLst>
                                            <p:cond delay="0"/>
                                          </p:stCondLst>
                                        </p:cTn>
                                        <p:tgtEl>
                                          <p:spTgt spid="246"/>
                                        </p:tgtEl>
                                        <p:attrNameLst>
                                          <p:attrName>style.visibility</p:attrName>
                                        </p:attrNameLst>
                                      </p:cBhvr>
                                      <p:to>
                                        <p:strVal val="visible"/>
                                      </p:to>
                                    </p:set>
                                    <p:anim calcmode="lin" valueType="num">
                                      <p:cBhvr>
                                        <p:cTn id="456" dur="500" fill="hold"/>
                                        <p:tgtEl>
                                          <p:spTgt spid="246"/>
                                        </p:tgtEl>
                                        <p:attrNameLst>
                                          <p:attrName>ppt_w</p:attrName>
                                        </p:attrNameLst>
                                      </p:cBhvr>
                                      <p:tavLst>
                                        <p:tav tm="0">
                                          <p:val>
                                            <p:fltVal val="0"/>
                                          </p:val>
                                        </p:tav>
                                        <p:tav tm="100000">
                                          <p:val>
                                            <p:strVal val="#ppt_w"/>
                                          </p:val>
                                        </p:tav>
                                      </p:tavLst>
                                    </p:anim>
                                    <p:anim calcmode="lin" valueType="num">
                                      <p:cBhvr>
                                        <p:cTn id="457" dur="500" fill="hold"/>
                                        <p:tgtEl>
                                          <p:spTgt spid="246"/>
                                        </p:tgtEl>
                                        <p:attrNameLst>
                                          <p:attrName>ppt_h</p:attrName>
                                        </p:attrNameLst>
                                      </p:cBhvr>
                                      <p:tavLst>
                                        <p:tav tm="0">
                                          <p:val>
                                            <p:fltVal val="0"/>
                                          </p:val>
                                        </p:tav>
                                        <p:tav tm="100000">
                                          <p:val>
                                            <p:strVal val="#ppt_h"/>
                                          </p:val>
                                        </p:tav>
                                      </p:tavLst>
                                    </p:anim>
                                    <p:animEffect transition="in" filter="fade">
                                      <p:cBhvr>
                                        <p:cTn id="458" dur="500"/>
                                        <p:tgtEl>
                                          <p:spTgt spid="246"/>
                                        </p:tgtEl>
                                      </p:cBhvr>
                                    </p:animEffect>
                                  </p:childTnLst>
                                </p:cTn>
                              </p:par>
                              <p:par>
                                <p:cTn id="459" presetID="53" presetClass="entr" presetSubtype="16" fill="hold" nodeType="withEffect">
                                  <p:stCondLst>
                                    <p:cond delay="500"/>
                                  </p:stCondLst>
                                  <p:childTnLst>
                                    <p:set>
                                      <p:cBhvr>
                                        <p:cTn id="460" dur="1" fill="hold">
                                          <p:stCondLst>
                                            <p:cond delay="0"/>
                                          </p:stCondLst>
                                        </p:cTn>
                                        <p:tgtEl>
                                          <p:spTgt spid="247"/>
                                        </p:tgtEl>
                                        <p:attrNameLst>
                                          <p:attrName>style.visibility</p:attrName>
                                        </p:attrNameLst>
                                      </p:cBhvr>
                                      <p:to>
                                        <p:strVal val="visible"/>
                                      </p:to>
                                    </p:set>
                                    <p:anim calcmode="lin" valueType="num">
                                      <p:cBhvr>
                                        <p:cTn id="461" dur="500" fill="hold"/>
                                        <p:tgtEl>
                                          <p:spTgt spid="247"/>
                                        </p:tgtEl>
                                        <p:attrNameLst>
                                          <p:attrName>ppt_w</p:attrName>
                                        </p:attrNameLst>
                                      </p:cBhvr>
                                      <p:tavLst>
                                        <p:tav tm="0">
                                          <p:val>
                                            <p:fltVal val="0"/>
                                          </p:val>
                                        </p:tav>
                                        <p:tav tm="100000">
                                          <p:val>
                                            <p:strVal val="#ppt_w"/>
                                          </p:val>
                                        </p:tav>
                                      </p:tavLst>
                                    </p:anim>
                                    <p:anim calcmode="lin" valueType="num">
                                      <p:cBhvr>
                                        <p:cTn id="462" dur="500" fill="hold"/>
                                        <p:tgtEl>
                                          <p:spTgt spid="247"/>
                                        </p:tgtEl>
                                        <p:attrNameLst>
                                          <p:attrName>ppt_h</p:attrName>
                                        </p:attrNameLst>
                                      </p:cBhvr>
                                      <p:tavLst>
                                        <p:tav tm="0">
                                          <p:val>
                                            <p:fltVal val="0"/>
                                          </p:val>
                                        </p:tav>
                                        <p:tav tm="100000">
                                          <p:val>
                                            <p:strVal val="#ppt_h"/>
                                          </p:val>
                                        </p:tav>
                                      </p:tavLst>
                                    </p:anim>
                                    <p:animEffect transition="in" filter="fade">
                                      <p:cBhvr>
                                        <p:cTn id="463" dur="500"/>
                                        <p:tgtEl>
                                          <p:spTgt spid="247"/>
                                        </p:tgtEl>
                                      </p:cBhvr>
                                    </p:animEffect>
                                  </p:childTnLst>
                                </p:cTn>
                              </p:par>
                              <p:par>
                                <p:cTn id="464" presetID="53" presetClass="entr" presetSubtype="16" fill="hold" nodeType="withEffect">
                                  <p:stCondLst>
                                    <p:cond delay="500"/>
                                  </p:stCondLst>
                                  <p:childTnLst>
                                    <p:set>
                                      <p:cBhvr>
                                        <p:cTn id="465" dur="1" fill="hold">
                                          <p:stCondLst>
                                            <p:cond delay="0"/>
                                          </p:stCondLst>
                                        </p:cTn>
                                        <p:tgtEl>
                                          <p:spTgt spid="248"/>
                                        </p:tgtEl>
                                        <p:attrNameLst>
                                          <p:attrName>style.visibility</p:attrName>
                                        </p:attrNameLst>
                                      </p:cBhvr>
                                      <p:to>
                                        <p:strVal val="visible"/>
                                      </p:to>
                                    </p:set>
                                    <p:anim calcmode="lin" valueType="num">
                                      <p:cBhvr>
                                        <p:cTn id="466" dur="500" fill="hold"/>
                                        <p:tgtEl>
                                          <p:spTgt spid="248"/>
                                        </p:tgtEl>
                                        <p:attrNameLst>
                                          <p:attrName>ppt_w</p:attrName>
                                        </p:attrNameLst>
                                      </p:cBhvr>
                                      <p:tavLst>
                                        <p:tav tm="0">
                                          <p:val>
                                            <p:fltVal val="0"/>
                                          </p:val>
                                        </p:tav>
                                        <p:tav tm="100000">
                                          <p:val>
                                            <p:strVal val="#ppt_w"/>
                                          </p:val>
                                        </p:tav>
                                      </p:tavLst>
                                    </p:anim>
                                    <p:anim calcmode="lin" valueType="num">
                                      <p:cBhvr>
                                        <p:cTn id="467" dur="500" fill="hold"/>
                                        <p:tgtEl>
                                          <p:spTgt spid="248"/>
                                        </p:tgtEl>
                                        <p:attrNameLst>
                                          <p:attrName>ppt_h</p:attrName>
                                        </p:attrNameLst>
                                      </p:cBhvr>
                                      <p:tavLst>
                                        <p:tav tm="0">
                                          <p:val>
                                            <p:fltVal val="0"/>
                                          </p:val>
                                        </p:tav>
                                        <p:tav tm="100000">
                                          <p:val>
                                            <p:strVal val="#ppt_h"/>
                                          </p:val>
                                        </p:tav>
                                      </p:tavLst>
                                    </p:anim>
                                    <p:animEffect transition="in" filter="fade">
                                      <p:cBhvr>
                                        <p:cTn id="468" dur="500"/>
                                        <p:tgtEl>
                                          <p:spTgt spid="248"/>
                                        </p:tgtEl>
                                      </p:cBhvr>
                                    </p:animEffect>
                                  </p:childTnLst>
                                </p:cTn>
                              </p:par>
                              <p:par>
                                <p:cTn id="469" presetID="53" presetClass="entr" presetSubtype="16" fill="hold" nodeType="withEffect">
                                  <p:stCondLst>
                                    <p:cond delay="500"/>
                                  </p:stCondLst>
                                  <p:childTnLst>
                                    <p:set>
                                      <p:cBhvr>
                                        <p:cTn id="470" dur="1" fill="hold">
                                          <p:stCondLst>
                                            <p:cond delay="0"/>
                                          </p:stCondLst>
                                        </p:cTn>
                                        <p:tgtEl>
                                          <p:spTgt spid="251"/>
                                        </p:tgtEl>
                                        <p:attrNameLst>
                                          <p:attrName>style.visibility</p:attrName>
                                        </p:attrNameLst>
                                      </p:cBhvr>
                                      <p:to>
                                        <p:strVal val="visible"/>
                                      </p:to>
                                    </p:set>
                                    <p:anim calcmode="lin" valueType="num">
                                      <p:cBhvr>
                                        <p:cTn id="471" dur="500" fill="hold"/>
                                        <p:tgtEl>
                                          <p:spTgt spid="251"/>
                                        </p:tgtEl>
                                        <p:attrNameLst>
                                          <p:attrName>ppt_w</p:attrName>
                                        </p:attrNameLst>
                                      </p:cBhvr>
                                      <p:tavLst>
                                        <p:tav tm="0">
                                          <p:val>
                                            <p:fltVal val="0"/>
                                          </p:val>
                                        </p:tav>
                                        <p:tav tm="100000">
                                          <p:val>
                                            <p:strVal val="#ppt_w"/>
                                          </p:val>
                                        </p:tav>
                                      </p:tavLst>
                                    </p:anim>
                                    <p:anim calcmode="lin" valueType="num">
                                      <p:cBhvr>
                                        <p:cTn id="472" dur="500" fill="hold"/>
                                        <p:tgtEl>
                                          <p:spTgt spid="251"/>
                                        </p:tgtEl>
                                        <p:attrNameLst>
                                          <p:attrName>ppt_h</p:attrName>
                                        </p:attrNameLst>
                                      </p:cBhvr>
                                      <p:tavLst>
                                        <p:tav tm="0">
                                          <p:val>
                                            <p:fltVal val="0"/>
                                          </p:val>
                                        </p:tav>
                                        <p:tav tm="100000">
                                          <p:val>
                                            <p:strVal val="#ppt_h"/>
                                          </p:val>
                                        </p:tav>
                                      </p:tavLst>
                                    </p:anim>
                                    <p:animEffect transition="in" filter="fade">
                                      <p:cBhvr>
                                        <p:cTn id="473" dur="500"/>
                                        <p:tgtEl>
                                          <p:spTgt spid="251"/>
                                        </p:tgtEl>
                                      </p:cBhvr>
                                    </p:animEffect>
                                  </p:childTnLst>
                                </p:cTn>
                              </p:par>
                              <p:par>
                                <p:cTn id="474" presetID="53" presetClass="entr" presetSubtype="16" fill="hold" nodeType="withEffect">
                                  <p:stCondLst>
                                    <p:cond delay="500"/>
                                  </p:stCondLst>
                                  <p:childTnLst>
                                    <p:set>
                                      <p:cBhvr>
                                        <p:cTn id="475" dur="1" fill="hold">
                                          <p:stCondLst>
                                            <p:cond delay="0"/>
                                          </p:stCondLst>
                                        </p:cTn>
                                        <p:tgtEl>
                                          <p:spTgt spid="254"/>
                                        </p:tgtEl>
                                        <p:attrNameLst>
                                          <p:attrName>style.visibility</p:attrName>
                                        </p:attrNameLst>
                                      </p:cBhvr>
                                      <p:to>
                                        <p:strVal val="visible"/>
                                      </p:to>
                                    </p:set>
                                    <p:anim calcmode="lin" valueType="num">
                                      <p:cBhvr>
                                        <p:cTn id="476" dur="500" fill="hold"/>
                                        <p:tgtEl>
                                          <p:spTgt spid="254"/>
                                        </p:tgtEl>
                                        <p:attrNameLst>
                                          <p:attrName>ppt_w</p:attrName>
                                        </p:attrNameLst>
                                      </p:cBhvr>
                                      <p:tavLst>
                                        <p:tav tm="0">
                                          <p:val>
                                            <p:fltVal val="0"/>
                                          </p:val>
                                        </p:tav>
                                        <p:tav tm="100000">
                                          <p:val>
                                            <p:strVal val="#ppt_w"/>
                                          </p:val>
                                        </p:tav>
                                      </p:tavLst>
                                    </p:anim>
                                    <p:anim calcmode="lin" valueType="num">
                                      <p:cBhvr>
                                        <p:cTn id="477" dur="500" fill="hold"/>
                                        <p:tgtEl>
                                          <p:spTgt spid="254"/>
                                        </p:tgtEl>
                                        <p:attrNameLst>
                                          <p:attrName>ppt_h</p:attrName>
                                        </p:attrNameLst>
                                      </p:cBhvr>
                                      <p:tavLst>
                                        <p:tav tm="0">
                                          <p:val>
                                            <p:fltVal val="0"/>
                                          </p:val>
                                        </p:tav>
                                        <p:tav tm="100000">
                                          <p:val>
                                            <p:strVal val="#ppt_h"/>
                                          </p:val>
                                        </p:tav>
                                      </p:tavLst>
                                    </p:anim>
                                    <p:animEffect transition="in" filter="fade">
                                      <p:cBhvr>
                                        <p:cTn id="478" dur="500"/>
                                        <p:tgtEl>
                                          <p:spTgt spid="254"/>
                                        </p:tgtEl>
                                      </p:cBhvr>
                                    </p:animEffect>
                                  </p:childTnLst>
                                </p:cTn>
                              </p:par>
                              <p:par>
                                <p:cTn id="479" presetID="53" presetClass="entr" presetSubtype="16" fill="hold" nodeType="withEffect">
                                  <p:stCondLst>
                                    <p:cond delay="500"/>
                                  </p:stCondLst>
                                  <p:childTnLst>
                                    <p:set>
                                      <p:cBhvr>
                                        <p:cTn id="480" dur="1" fill="hold">
                                          <p:stCondLst>
                                            <p:cond delay="0"/>
                                          </p:stCondLst>
                                        </p:cTn>
                                        <p:tgtEl>
                                          <p:spTgt spid="257"/>
                                        </p:tgtEl>
                                        <p:attrNameLst>
                                          <p:attrName>style.visibility</p:attrName>
                                        </p:attrNameLst>
                                      </p:cBhvr>
                                      <p:to>
                                        <p:strVal val="visible"/>
                                      </p:to>
                                    </p:set>
                                    <p:anim calcmode="lin" valueType="num">
                                      <p:cBhvr>
                                        <p:cTn id="481" dur="500" fill="hold"/>
                                        <p:tgtEl>
                                          <p:spTgt spid="257"/>
                                        </p:tgtEl>
                                        <p:attrNameLst>
                                          <p:attrName>ppt_w</p:attrName>
                                        </p:attrNameLst>
                                      </p:cBhvr>
                                      <p:tavLst>
                                        <p:tav tm="0">
                                          <p:val>
                                            <p:fltVal val="0"/>
                                          </p:val>
                                        </p:tav>
                                        <p:tav tm="100000">
                                          <p:val>
                                            <p:strVal val="#ppt_w"/>
                                          </p:val>
                                        </p:tav>
                                      </p:tavLst>
                                    </p:anim>
                                    <p:anim calcmode="lin" valueType="num">
                                      <p:cBhvr>
                                        <p:cTn id="482" dur="500" fill="hold"/>
                                        <p:tgtEl>
                                          <p:spTgt spid="257"/>
                                        </p:tgtEl>
                                        <p:attrNameLst>
                                          <p:attrName>ppt_h</p:attrName>
                                        </p:attrNameLst>
                                      </p:cBhvr>
                                      <p:tavLst>
                                        <p:tav tm="0">
                                          <p:val>
                                            <p:fltVal val="0"/>
                                          </p:val>
                                        </p:tav>
                                        <p:tav tm="100000">
                                          <p:val>
                                            <p:strVal val="#ppt_h"/>
                                          </p:val>
                                        </p:tav>
                                      </p:tavLst>
                                    </p:anim>
                                    <p:animEffect transition="in" filter="fade">
                                      <p:cBhvr>
                                        <p:cTn id="483" dur="500"/>
                                        <p:tgtEl>
                                          <p:spTgt spid="257"/>
                                        </p:tgtEl>
                                      </p:cBhvr>
                                    </p:animEffect>
                                  </p:childTnLst>
                                </p:cTn>
                              </p:par>
                              <p:par>
                                <p:cTn id="484" presetID="53" presetClass="entr" presetSubtype="16" fill="hold" nodeType="withEffect">
                                  <p:stCondLst>
                                    <p:cond delay="500"/>
                                  </p:stCondLst>
                                  <p:childTnLst>
                                    <p:set>
                                      <p:cBhvr>
                                        <p:cTn id="485" dur="1" fill="hold">
                                          <p:stCondLst>
                                            <p:cond delay="0"/>
                                          </p:stCondLst>
                                        </p:cTn>
                                        <p:tgtEl>
                                          <p:spTgt spid="260"/>
                                        </p:tgtEl>
                                        <p:attrNameLst>
                                          <p:attrName>style.visibility</p:attrName>
                                        </p:attrNameLst>
                                      </p:cBhvr>
                                      <p:to>
                                        <p:strVal val="visible"/>
                                      </p:to>
                                    </p:set>
                                    <p:anim calcmode="lin" valueType="num">
                                      <p:cBhvr>
                                        <p:cTn id="486" dur="500" fill="hold"/>
                                        <p:tgtEl>
                                          <p:spTgt spid="260"/>
                                        </p:tgtEl>
                                        <p:attrNameLst>
                                          <p:attrName>ppt_w</p:attrName>
                                        </p:attrNameLst>
                                      </p:cBhvr>
                                      <p:tavLst>
                                        <p:tav tm="0">
                                          <p:val>
                                            <p:fltVal val="0"/>
                                          </p:val>
                                        </p:tav>
                                        <p:tav tm="100000">
                                          <p:val>
                                            <p:strVal val="#ppt_w"/>
                                          </p:val>
                                        </p:tav>
                                      </p:tavLst>
                                    </p:anim>
                                    <p:anim calcmode="lin" valueType="num">
                                      <p:cBhvr>
                                        <p:cTn id="487" dur="500" fill="hold"/>
                                        <p:tgtEl>
                                          <p:spTgt spid="260"/>
                                        </p:tgtEl>
                                        <p:attrNameLst>
                                          <p:attrName>ppt_h</p:attrName>
                                        </p:attrNameLst>
                                      </p:cBhvr>
                                      <p:tavLst>
                                        <p:tav tm="0">
                                          <p:val>
                                            <p:fltVal val="0"/>
                                          </p:val>
                                        </p:tav>
                                        <p:tav tm="100000">
                                          <p:val>
                                            <p:strVal val="#ppt_h"/>
                                          </p:val>
                                        </p:tav>
                                      </p:tavLst>
                                    </p:anim>
                                    <p:animEffect transition="in" filter="fade">
                                      <p:cBhvr>
                                        <p:cTn id="488" dur="500"/>
                                        <p:tgtEl>
                                          <p:spTgt spid="260"/>
                                        </p:tgtEl>
                                      </p:cBhvr>
                                    </p:animEffect>
                                  </p:childTnLst>
                                </p:cTn>
                              </p:par>
                              <p:par>
                                <p:cTn id="489" presetID="53" presetClass="entr" presetSubtype="16" fill="hold" nodeType="withEffect">
                                  <p:stCondLst>
                                    <p:cond delay="500"/>
                                  </p:stCondLst>
                                  <p:childTnLst>
                                    <p:set>
                                      <p:cBhvr>
                                        <p:cTn id="490" dur="1" fill="hold">
                                          <p:stCondLst>
                                            <p:cond delay="0"/>
                                          </p:stCondLst>
                                        </p:cTn>
                                        <p:tgtEl>
                                          <p:spTgt spid="263"/>
                                        </p:tgtEl>
                                        <p:attrNameLst>
                                          <p:attrName>style.visibility</p:attrName>
                                        </p:attrNameLst>
                                      </p:cBhvr>
                                      <p:to>
                                        <p:strVal val="visible"/>
                                      </p:to>
                                    </p:set>
                                    <p:anim calcmode="lin" valueType="num">
                                      <p:cBhvr>
                                        <p:cTn id="491" dur="500" fill="hold"/>
                                        <p:tgtEl>
                                          <p:spTgt spid="263"/>
                                        </p:tgtEl>
                                        <p:attrNameLst>
                                          <p:attrName>ppt_w</p:attrName>
                                        </p:attrNameLst>
                                      </p:cBhvr>
                                      <p:tavLst>
                                        <p:tav tm="0">
                                          <p:val>
                                            <p:fltVal val="0"/>
                                          </p:val>
                                        </p:tav>
                                        <p:tav tm="100000">
                                          <p:val>
                                            <p:strVal val="#ppt_w"/>
                                          </p:val>
                                        </p:tav>
                                      </p:tavLst>
                                    </p:anim>
                                    <p:anim calcmode="lin" valueType="num">
                                      <p:cBhvr>
                                        <p:cTn id="492" dur="500" fill="hold"/>
                                        <p:tgtEl>
                                          <p:spTgt spid="263"/>
                                        </p:tgtEl>
                                        <p:attrNameLst>
                                          <p:attrName>ppt_h</p:attrName>
                                        </p:attrNameLst>
                                      </p:cBhvr>
                                      <p:tavLst>
                                        <p:tav tm="0">
                                          <p:val>
                                            <p:fltVal val="0"/>
                                          </p:val>
                                        </p:tav>
                                        <p:tav tm="100000">
                                          <p:val>
                                            <p:strVal val="#ppt_h"/>
                                          </p:val>
                                        </p:tav>
                                      </p:tavLst>
                                    </p:anim>
                                    <p:animEffect transition="in" filter="fade">
                                      <p:cBhvr>
                                        <p:cTn id="493" dur="500"/>
                                        <p:tgtEl>
                                          <p:spTgt spid="263"/>
                                        </p:tgtEl>
                                      </p:cBhvr>
                                    </p:animEffect>
                                  </p:childTnLst>
                                </p:cTn>
                              </p:par>
                              <p:par>
                                <p:cTn id="494" presetID="53" presetClass="entr" presetSubtype="16" fill="hold" nodeType="withEffect">
                                  <p:stCondLst>
                                    <p:cond delay="500"/>
                                  </p:stCondLst>
                                  <p:childTnLst>
                                    <p:set>
                                      <p:cBhvr>
                                        <p:cTn id="495" dur="1" fill="hold">
                                          <p:stCondLst>
                                            <p:cond delay="0"/>
                                          </p:stCondLst>
                                        </p:cTn>
                                        <p:tgtEl>
                                          <p:spTgt spid="266"/>
                                        </p:tgtEl>
                                        <p:attrNameLst>
                                          <p:attrName>style.visibility</p:attrName>
                                        </p:attrNameLst>
                                      </p:cBhvr>
                                      <p:to>
                                        <p:strVal val="visible"/>
                                      </p:to>
                                    </p:set>
                                    <p:anim calcmode="lin" valueType="num">
                                      <p:cBhvr>
                                        <p:cTn id="496" dur="500" fill="hold"/>
                                        <p:tgtEl>
                                          <p:spTgt spid="266"/>
                                        </p:tgtEl>
                                        <p:attrNameLst>
                                          <p:attrName>ppt_w</p:attrName>
                                        </p:attrNameLst>
                                      </p:cBhvr>
                                      <p:tavLst>
                                        <p:tav tm="0">
                                          <p:val>
                                            <p:fltVal val="0"/>
                                          </p:val>
                                        </p:tav>
                                        <p:tav tm="100000">
                                          <p:val>
                                            <p:strVal val="#ppt_w"/>
                                          </p:val>
                                        </p:tav>
                                      </p:tavLst>
                                    </p:anim>
                                    <p:anim calcmode="lin" valueType="num">
                                      <p:cBhvr>
                                        <p:cTn id="497" dur="500" fill="hold"/>
                                        <p:tgtEl>
                                          <p:spTgt spid="266"/>
                                        </p:tgtEl>
                                        <p:attrNameLst>
                                          <p:attrName>ppt_h</p:attrName>
                                        </p:attrNameLst>
                                      </p:cBhvr>
                                      <p:tavLst>
                                        <p:tav tm="0">
                                          <p:val>
                                            <p:fltVal val="0"/>
                                          </p:val>
                                        </p:tav>
                                        <p:tav tm="100000">
                                          <p:val>
                                            <p:strVal val="#ppt_h"/>
                                          </p:val>
                                        </p:tav>
                                      </p:tavLst>
                                    </p:anim>
                                    <p:animEffect transition="in" filter="fade">
                                      <p:cBhvr>
                                        <p:cTn id="498" dur="500"/>
                                        <p:tgtEl>
                                          <p:spTgt spid="266"/>
                                        </p:tgtEl>
                                      </p:cBhvr>
                                    </p:animEffect>
                                  </p:childTnLst>
                                </p:cTn>
                              </p:par>
                              <p:par>
                                <p:cTn id="499" presetID="53" presetClass="entr" presetSubtype="16" fill="hold" nodeType="withEffect">
                                  <p:stCondLst>
                                    <p:cond delay="500"/>
                                  </p:stCondLst>
                                  <p:childTnLst>
                                    <p:set>
                                      <p:cBhvr>
                                        <p:cTn id="500" dur="1" fill="hold">
                                          <p:stCondLst>
                                            <p:cond delay="0"/>
                                          </p:stCondLst>
                                        </p:cTn>
                                        <p:tgtEl>
                                          <p:spTgt spid="269"/>
                                        </p:tgtEl>
                                        <p:attrNameLst>
                                          <p:attrName>style.visibility</p:attrName>
                                        </p:attrNameLst>
                                      </p:cBhvr>
                                      <p:to>
                                        <p:strVal val="visible"/>
                                      </p:to>
                                    </p:set>
                                    <p:anim calcmode="lin" valueType="num">
                                      <p:cBhvr>
                                        <p:cTn id="501" dur="500" fill="hold"/>
                                        <p:tgtEl>
                                          <p:spTgt spid="269"/>
                                        </p:tgtEl>
                                        <p:attrNameLst>
                                          <p:attrName>ppt_w</p:attrName>
                                        </p:attrNameLst>
                                      </p:cBhvr>
                                      <p:tavLst>
                                        <p:tav tm="0">
                                          <p:val>
                                            <p:fltVal val="0"/>
                                          </p:val>
                                        </p:tav>
                                        <p:tav tm="100000">
                                          <p:val>
                                            <p:strVal val="#ppt_w"/>
                                          </p:val>
                                        </p:tav>
                                      </p:tavLst>
                                    </p:anim>
                                    <p:anim calcmode="lin" valueType="num">
                                      <p:cBhvr>
                                        <p:cTn id="502" dur="500" fill="hold"/>
                                        <p:tgtEl>
                                          <p:spTgt spid="269"/>
                                        </p:tgtEl>
                                        <p:attrNameLst>
                                          <p:attrName>ppt_h</p:attrName>
                                        </p:attrNameLst>
                                      </p:cBhvr>
                                      <p:tavLst>
                                        <p:tav tm="0">
                                          <p:val>
                                            <p:fltVal val="0"/>
                                          </p:val>
                                        </p:tav>
                                        <p:tav tm="100000">
                                          <p:val>
                                            <p:strVal val="#ppt_h"/>
                                          </p:val>
                                        </p:tav>
                                      </p:tavLst>
                                    </p:anim>
                                    <p:animEffect transition="in" filter="fade">
                                      <p:cBhvr>
                                        <p:cTn id="503" dur="500"/>
                                        <p:tgtEl>
                                          <p:spTgt spid="269"/>
                                        </p:tgtEl>
                                      </p:cBhvr>
                                    </p:animEffect>
                                  </p:childTnLst>
                                </p:cTn>
                              </p:par>
                            </p:childTnLst>
                          </p:cTn>
                        </p:par>
                        <p:par>
                          <p:cTn id="504" fill="hold">
                            <p:stCondLst>
                              <p:cond delay="2000"/>
                            </p:stCondLst>
                            <p:childTnLst>
                              <p:par>
                                <p:cTn id="505" presetID="2" presetClass="entr" presetSubtype="2" fill="hold" nodeType="afterEffect">
                                  <p:stCondLst>
                                    <p:cond delay="0"/>
                                  </p:stCondLst>
                                  <p:childTnLst>
                                    <p:set>
                                      <p:cBhvr>
                                        <p:cTn id="506" dur="1" fill="hold">
                                          <p:stCondLst>
                                            <p:cond delay="0"/>
                                          </p:stCondLst>
                                        </p:cTn>
                                        <p:tgtEl>
                                          <p:spTgt spid="3"/>
                                        </p:tgtEl>
                                        <p:attrNameLst>
                                          <p:attrName>style.visibility</p:attrName>
                                        </p:attrNameLst>
                                      </p:cBhvr>
                                      <p:to>
                                        <p:strVal val="visible"/>
                                      </p:to>
                                    </p:set>
                                    <p:anim calcmode="lin" valueType="num">
                                      <p:cBhvr additive="base">
                                        <p:cTn id="507" dur="500" fill="hold"/>
                                        <p:tgtEl>
                                          <p:spTgt spid="3"/>
                                        </p:tgtEl>
                                        <p:attrNameLst>
                                          <p:attrName>ppt_x</p:attrName>
                                        </p:attrNameLst>
                                      </p:cBhvr>
                                      <p:tavLst>
                                        <p:tav tm="0">
                                          <p:val>
                                            <p:strVal val="1+#ppt_w/2"/>
                                          </p:val>
                                        </p:tav>
                                        <p:tav tm="100000">
                                          <p:val>
                                            <p:strVal val="#ppt_x"/>
                                          </p:val>
                                        </p:tav>
                                      </p:tavLst>
                                    </p:anim>
                                    <p:anim calcmode="lin" valueType="num">
                                      <p:cBhvr additive="base">
                                        <p:cTn id="508" dur="500" fill="hold"/>
                                        <p:tgtEl>
                                          <p:spTgt spid="3"/>
                                        </p:tgtEl>
                                        <p:attrNameLst>
                                          <p:attrName>ppt_y</p:attrName>
                                        </p:attrNameLst>
                                      </p:cBhvr>
                                      <p:tavLst>
                                        <p:tav tm="0">
                                          <p:val>
                                            <p:strVal val="#ppt_y"/>
                                          </p:val>
                                        </p:tav>
                                        <p:tav tm="100000">
                                          <p:val>
                                            <p:strVal val="#ppt_y"/>
                                          </p:val>
                                        </p:tav>
                                      </p:tavLst>
                                    </p:anim>
                                  </p:childTnLst>
                                </p:cTn>
                              </p:par>
                            </p:childTnLst>
                          </p:cTn>
                        </p:par>
                        <p:par>
                          <p:cTn id="509" fill="hold">
                            <p:stCondLst>
                              <p:cond delay="2500"/>
                            </p:stCondLst>
                            <p:childTnLst>
                              <p:par>
                                <p:cTn id="510" presetID="2" presetClass="entr" presetSubtype="2" fill="hold" grpId="0" nodeType="afterEffect">
                                  <p:stCondLst>
                                    <p:cond delay="0"/>
                                  </p:stCondLst>
                                  <p:childTnLst>
                                    <p:set>
                                      <p:cBhvr>
                                        <p:cTn id="511" dur="1" fill="hold">
                                          <p:stCondLst>
                                            <p:cond delay="0"/>
                                          </p:stCondLst>
                                        </p:cTn>
                                        <p:tgtEl>
                                          <p:spTgt spid="276"/>
                                        </p:tgtEl>
                                        <p:attrNameLst>
                                          <p:attrName>style.visibility</p:attrName>
                                        </p:attrNameLst>
                                      </p:cBhvr>
                                      <p:to>
                                        <p:strVal val="visible"/>
                                      </p:to>
                                    </p:set>
                                    <p:anim calcmode="lin" valueType="num">
                                      <p:cBhvr additive="base">
                                        <p:cTn id="512" dur="500" fill="hold"/>
                                        <p:tgtEl>
                                          <p:spTgt spid="276"/>
                                        </p:tgtEl>
                                        <p:attrNameLst>
                                          <p:attrName>ppt_x</p:attrName>
                                        </p:attrNameLst>
                                      </p:cBhvr>
                                      <p:tavLst>
                                        <p:tav tm="0">
                                          <p:val>
                                            <p:strVal val="1+#ppt_w/2"/>
                                          </p:val>
                                        </p:tav>
                                        <p:tav tm="100000">
                                          <p:val>
                                            <p:strVal val="#ppt_x"/>
                                          </p:val>
                                        </p:tav>
                                      </p:tavLst>
                                    </p:anim>
                                    <p:anim calcmode="lin" valueType="num">
                                      <p:cBhvr additive="base">
                                        <p:cTn id="513" dur="500" fill="hold"/>
                                        <p:tgtEl>
                                          <p:spTgt spid="276"/>
                                        </p:tgtEl>
                                        <p:attrNameLst>
                                          <p:attrName>ppt_y</p:attrName>
                                        </p:attrNameLst>
                                      </p:cBhvr>
                                      <p:tavLst>
                                        <p:tav tm="0">
                                          <p:val>
                                            <p:strVal val="#ppt_y"/>
                                          </p:val>
                                        </p:tav>
                                        <p:tav tm="100000">
                                          <p:val>
                                            <p:strVal val="#ppt_y"/>
                                          </p:val>
                                        </p:tav>
                                      </p:tavLst>
                                    </p:anim>
                                  </p:childTnLst>
                                </p:cTn>
                              </p:par>
                            </p:childTnLst>
                          </p:cTn>
                        </p:par>
                        <p:par>
                          <p:cTn id="514" fill="hold">
                            <p:stCondLst>
                              <p:cond delay="3000"/>
                            </p:stCondLst>
                            <p:childTnLst>
                              <p:par>
                                <p:cTn id="515" presetID="2" presetClass="entr" presetSubtype="2" fill="hold" grpId="0" nodeType="afterEffect">
                                  <p:stCondLst>
                                    <p:cond delay="0"/>
                                  </p:stCondLst>
                                  <p:childTnLst>
                                    <p:set>
                                      <p:cBhvr>
                                        <p:cTn id="516" dur="1" fill="hold">
                                          <p:stCondLst>
                                            <p:cond delay="0"/>
                                          </p:stCondLst>
                                        </p:cTn>
                                        <p:tgtEl>
                                          <p:spTgt spid="277"/>
                                        </p:tgtEl>
                                        <p:attrNameLst>
                                          <p:attrName>style.visibility</p:attrName>
                                        </p:attrNameLst>
                                      </p:cBhvr>
                                      <p:to>
                                        <p:strVal val="visible"/>
                                      </p:to>
                                    </p:set>
                                    <p:anim calcmode="lin" valueType="num">
                                      <p:cBhvr additive="base">
                                        <p:cTn id="517" dur="500" fill="hold"/>
                                        <p:tgtEl>
                                          <p:spTgt spid="277"/>
                                        </p:tgtEl>
                                        <p:attrNameLst>
                                          <p:attrName>ppt_x</p:attrName>
                                        </p:attrNameLst>
                                      </p:cBhvr>
                                      <p:tavLst>
                                        <p:tav tm="0">
                                          <p:val>
                                            <p:strVal val="1+#ppt_w/2"/>
                                          </p:val>
                                        </p:tav>
                                        <p:tav tm="100000">
                                          <p:val>
                                            <p:strVal val="#ppt_x"/>
                                          </p:val>
                                        </p:tav>
                                      </p:tavLst>
                                    </p:anim>
                                    <p:anim calcmode="lin" valueType="num">
                                      <p:cBhvr additive="base">
                                        <p:cTn id="518" dur="500" fill="hold"/>
                                        <p:tgtEl>
                                          <p:spTgt spid="277"/>
                                        </p:tgtEl>
                                        <p:attrNameLst>
                                          <p:attrName>ppt_y</p:attrName>
                                        </p:attrNameLst>
                                      </p:cBhvr>
                                      <p:tavLst>
                                        <p:tav tm="0">
                                          <p:val>
                                            <p:strVal val="#ppt_y"/>
                                          </p:val>
                                        </p:tav>
                                        <p:tav tm="100000">
                                          <p:val>
                                            <p:strVal val="#ppt_y"/>
                                          </p:val>
                                        </p:tav>
                                      </p:tavLst>
                                    </p:anim>
                                  </p:childTnLst>
                                </p:cTn>
                              </p:par>
                            </p:childTnLst>
                          </p:cTn>
                        </p:par>
                        <p:par>
                          <p:cTn id="519" fill="hold">
                            <p:stCondLst>
                              <p:cond delay="3500"/>
                            </p:stCondLst>
                            <p:childTnLst>
                              <p:par>
                                <p:cTn id="520" presetID="2" presetClass="entr" presetSubtype="2" fill="hold" nodeType="afterEffect">
                                  <p:stCondLst>
                                    <p:cond delay="0"/>
                                  </p:stCondLst>
                                  <p:childTnLst>
                                    <p:set>
                                      <p:cBhvr>
                                        <p:cTn id="521" dur="1" fill="hold">
                                          <p:stCondLst>
                                            <p:cond delay="0"/>
                                          </p:stCondLst>
                                        </p:cTn>
                                        <p:tgtEl>
                                          <p:spTgt spid="312"/>
                                        </p:tgtEl>
                                        <p:attrNameLst>
                                          <p:attrName>style.visibility</p:attrName>
                                        </p:attrNameLst>
                                      </p:cBhvr>
                                      <p:to>
                                        <p:strVal val="visible"/>
                                      </p:to>
                                    </p:set>
                                    <p:anim calcmode="lin" valueType="num">
                                      <p:cBhvr additive="base">
                                        <p:cTn id="522" dur="500" fill="hold"/>
                                        <p:tgtEl>
                                          <p:spTgt spid="312"/>
                                        </p:tgtEl>
                                        <p:attrNameLst>
                                          <p:attrName>ppt_x</p:attrName>
                                        </p:attrNameLst>
                                      </p:cBhvr>
                                      <p:tavLst>
                                        <p:tav tm="0">
                                          <p:val>
                                            <p:strVal val="1+#ppt_w/2"/>
                                          </p:val>
                                        </p:tav>
                                        <p:tav tm="100000">
                                          <p:val>
                                            <p:strVal val="#ppt_x"/>
                                          </p:val>
                                        </p:tav>
                                      </p:tavLst>
                                    </p:anim>
                                    <p:anim calcmode="lin" valueType="num">
                                      <p:cBhvr additive="base">
                                        <p:cTn id="523" dur="500" fill="hold"/>
                                        <p:tgtEl>
                                          <p:spTgt spid="312"/>
                                        </p:tgtEl>
                                        <p:attrNameLst>
                                          <p:attrName>ppt_y</p:attrName>
                                        </p:attrNameLst>
                                      </p:cBhvr>
                                      <p:tavLst>
                                        <p:tav tm="0">
                                          <p:val>
                                            <p:strVal val="#ppt_y"/>
                                          </p:val>
                                        </p:tav>
                                        <p:tav tm="100000">
                                          <p:val>
                                            <p:strVal val="#ppt_y"/>
                                          </p:val>
                                        </p:tav>
                                      </p:tavLst>
                                    </p:anim>
                                  </p:childTnLst>
                                </p:cTn>
                              </p:par>
                            </p:childTnLst>
                          </p:cTn>
                        </p:par>
                        <p:par>
                          <p:cTn id="524" fill="hold">
                            <p:stCondLst>
                              <p:cond delay="4000"/>
                            </p:stCondLst>
                            <p:childTnLst>
                              <p:par>
                                <p:cTn id="525" presetID="2" presetClass="entr" presetSubtype="2" fill="hold" grpId="0" nodeType="afterEffect">
                                  <p:stCondLst>
                                    <p:cond delay="0"/>
                                  </p:stCondLst>
                                  <p:childTnLst>
                                    <p:set>
                                      <p:cBhvr>
                                        <p:cTn id="526" dur="1" fill="hold">
                                          <p:stCondLst>
                                            <p:cond delay="0"/>
                                          </p:stCondLst>
                                        </p:cTn>
                                        <p:tgtEl>
                                          <p:spTgt spid="282"/>
                                        </p:tgtEl>
                                        <p:attrNameLst>
                                          <p:attrName>style.visibility</p:attrName>
                                        </p:attrNameLst>
                                      </p:cBhvr>
                                      <p:to>
                                        <p:strVal val="visible"/>
                                      </p:to>
                                    </p:set>
                                    <p:anim calcmode="lin" valueType="num">
                                      <p:cBhvr additive="base">
                                        <p:cTn id="527" dur="500" fill="hold"/>
                                        <p:tgtEl>
                                          <p:spTgt spid="282"/>
                                        </p:tgtEl>
                                        <p:attrNameLst>
                                          <p:attrName>ppt_x</p:attrName>
                                        </p:attrNameLst>
                                      </p:cBhvr>
                                      <p:tavLst>
                                        <p:tav tm="0">
                                          <p:val>
                                            <p:strVal val="1+#ppt_w/2"/>
                                          </p:val>
                                        </p:tav>
                                        <p:tav tm="100000">
                                          <p:val>
                                            <p:strVal val="#ppt_x"/>
                                          </p:val>
                                        </p:tav>
                                      </p:tavLst>
                                    </p:anim>
                                    <p:anim calcmode="lin" valueType="num">
                                      <p:cBhvr additive="base">
                                        <p:cTn id="528" dur="500" fill="hold"/>
                                        <p:tgtEl>
                                          <p:spTgt spid="282"/>
                                        </p:tgtEl>
                                        <p:attrNameLst>
                                          <p:attrName>ppt_y</p:attrName>
                                        </p:attrNameLst>
                                      </p:cBhvr>
                                      <p:tavLst>
                                        <p:tav tm="0">
                                          <p:val>
                                            <p:strVal val="#ppt_y"/>
                                          </p:val>
                                        </p:tav>
                                        <p:tav tm="100000">
                                          <p:val>
                                            <p:strVal val="#ppt_y"/>
                                          </p:val>
                                        </p:tav>
                                      </p:tavLst>
                                    </p:anim>
                                  </p:childTnLst>
                                </p:cTn>
                              </p:par>
                            </p:childTnLst>
                          </p:cTn>
                        </p:par>
                        <p:par>
                          <p:cTn id="529" fill="hold">
                            <p:stCondLst>
                              <p:cond delay="4500"/>
                            </p:stCondLst>
                            <p:childTnLst>
                              <p:par>
                                <p:cTn id="530" presetID="2" presetClass="entr" presetSubtype="2" fill="hold" grpId="0" nodeType="afterEffect">
                                  <p:stCondLst>
                                    <p:cond delay="0"/>
                                  </p:stCondLst>
                                  <p:childTnLst>
                                    <p:set>
                                      <p:cBhvr>
                                        <p:cTn id="531" dur="1" fill="hold">
                                          <p:stCondLst>
                                            <p:cond delay="0"/>
                                          </p:stCondLst>
                                        </p:cTn>
                                        <p:tgtEl>
                                          <p:spTgt spid="283"/>
                                        </p:tgtEl>
                                        <p:attrNameLst>
                                          <p:attrName>style.visibility</p:attrName>
                                        </p:attrNameLst>
                                      </p:cBhvr>
                                      <p:to>
                                        <p:strVal val="visible"/>
                                      </p:to>
                                    </p:set>
                                    <p:anim calcmode="lin" valueType="num">
                                      <p:cBhvr additive="base">
                                        <p:cTn id="532" dur="500" fill="hold"/>
                                        <p:tgtEl>
                                          <p:spTgt spid="283"/>
                                        </p:tgtEl>
                                        <p:attrNameLst>
                                          <p:attrName>ppt_x</p:attrName>
                                        </p:attrNameLst>
                                      </p:cBhvr>
                                      <p:tavLst>
                                        <p:tav tm="0">
                                          <p:val>
                                            <p:strVal val="1+#ppt_w/2"/>
                                          </p:val>
                                        </p:tav>
                                        <p:tav tm="100000">
                                          <p:val>
                                            <p:strVal val="#ppt_x"/>
                                          </p:val>
                                        </p:tav>
                                      </p:tavLst>
                                    </p:anim>
                                    <p:anim calcmode="lin" valueType="num">
                                      <p:cBhvr additive="base">
                                        <p:cTn id="533" dur="500" fill="hold"/>
                                        <p:tgtEl>
                                          <p:spTgt spid="283"/>
                                        </p:tgtEl>
                                        <p:attrNameLst>
                                          <p:attrName>ppt_y</p:attrName>
                                        </p:attrNameLst>
                                      </p:cBhvr>
                                      <p:tavLst>
                                        <p:tav tm="0">
                                          <p:val>
                                            <p:strVal val="#ppt_y"/>
                                          </p:val>
                                        </p:tav>
                                        <p:tav tm="100000">
                                          <p:val>
                                            <p:strVal val="#ppt_y"/>
                                          </p:val>
                                        </p:tav>
                                      </p:tavLst>
                                    </p:anim>
                                  </p:childTnLst>
                                </p:cTn>
                              </p:par>
                            </p:childTnLst>
                          </p:cTn>
                        </p:par>
                        <p:par>
                          <p:cTn id="534" fill="hold">
                            <p:stCondLst>
                              <p:cond delay="5000"/>
                            </p:stCondLst>
                            <p:childTnLst>
                              <p:par>
                                <p:cTn id="535" presetID="2" presetClass="entr" presetSubtype="2" fill="hold" nodeType="afterEffect">
                                  <p:stCondLst>
                                    <p:cond delay="0"/>
                                  </p:stCondLst>
                                  <p:childTnLst>
                                    <p:set>
                                      <p:cBhvr>
                                        <p:cTn id="536" dur="1" fill="hold">
                                          <p:stCondLst>
                                            <p:cond delay="0"/>
                                          </p:stCondLst>
                                        </p:cTn>
                                        <p:tgtEl>
                                          <p:spTgt spid="317"/>
                                        </p:tgtEl>
                                        <p:attrNameLst>
                                          <p:attrName>style.visibility</p:attrName>
                                        </p:attrNameLst>
                                      </p:cBhvr>
                                      <p:to>
                                        <p:strVal val="visible"/>
                                      </p:to>
                                    </p:set>
                                    <p:anim calcmode="lin" valueType="num">
                                      <p:cBhvr additive="base">
                                        <p:cTn id="537" dur="500" fill="hold"/>
                                        <p:tgtEl>
                                          <p:spTgt spid="317"/>
                                        </p:tgtEl>
                                        <p:attrNameLst>
                                          <p:attrName>ppt_x</p:attrName>
                                        </p:attrNameLst>
                                      </p:cBhvr>
                                      <p:tavLst>
                                        <p:tav tm="0">
                                          <p:val>
                                            <p:strVal val="1+#ppt_w/2"/>
                                          </p:val>
                                        </p:tav>
                                        <p:tav tm="100000">
                                          <p:val>
                                            <p:strVal val="#ppt_x"/>
                                          </p:val>
                                        </p:tav>
                                      </p:tavLst>
                                    </p:anim>
                                    <p:anim calcmode="lin" valueType="num">
                                      <p:cBhvr additive="base">
                                        <p:cTn id="538" dur="500" fill="hold"/>
                                        <p:tgtEl>
                                          <p:spTgt spid="317"/>
                                        </p:tgtEl>
                                        <p:attrNameLst>
                                          <p:attrName>ppt_y</p:attrName>
                                        </p:attrNameLst>
                                      </p:cBhvr>
                                      <p:tavLst>
                                        <p:tav tm="0">
                                          <p:val>
                                            <p:strVal val="#ppt_y"/>
                                          </p:val>
                                        </p:tav>
                                        <p:tav tm="100000">
                                          <p:val>
                                            <p:strVal val="#ppt_y"/>
                                          </p:val>
                                        </p:tav>
                                      </p:tavLst>
                                    </p:anim>
                                  </p:childTnLst>
                                </p:cTn>
                              </p:par>
                            </p:childTnLst>
                          </p:cTn>
                        </p:par>
                        <p:par>
                          <p:cTn id="539" fill="hold">
                            <p:stCondLst>
                              <p:cond delay="5500"/>
                            </p:stCondLst>
                            <p:childTnLst>
                              <p:par>
                                <p:cTn id="540" presetID="2" presetClass="entr" presetSubtype="2" fill="hold" grpId="0" nodeType="afterEffect">
                                  <p:stCondLst>
                                    <p:cond delay="0"/>
                                  </p:stCondLst>
                                  <p:childTnLst>
                                    <p:set>
                                      <p:cBhvr>
                                        <p:cTn id="541" dur="1" fill="hold">
                                          <p:stCondLst>
                                            <p:cond delay="0"/>
                                          </p:stCondLst>
                                        </p:cTn>
                                        <p:tgtEl>
                                          <p:spTgt spid="288"/>
                                        </p:tgtEl>
                                        <p:attrNameLst>
                                          <p:attrName>style.visibility</p:attrName>
                                        </p:attrNameLst>
                                      </p:cBhvr>
                                      <p:to>
                                        <p:strVal val="visible"/>
                                      </p:to>
                                    </p:set>
                                    <p:anim calcmode="lin" valueType="num">
                                      <p:cBhvr additive="base">
                                        <p:cTn id="542" dur="500" fill="hold"/>
                                        <p:tgtEl>
                                          <p:spTgt spid="288"/>
                                        </p:tgtEl>
                                        <p:attrNameLst>
                                          <p:attrName>ppt_x</p:attrName>
                                        </p:attrNameLst>
                                      </p:cBhvr>
                                      <p:tavLst>
                                        <p:tav tm="0">
                                          <p:val>
                                            <p:strVal val="1+#ppt_w/2"/>
                                          </p:val>
                                        </p:tav>
                                        <p:tav tm="100000">
                                          <p:val>
                                            <p:strVal val="#ppt_x"/>
                                          </p:val>
                                        </p:tav>
                                      </p:tavLst>
                                    </p:anim>
                                    <p:anim calcmode="lin" valueType="num">
                                      <p:cBhvr additive="base">
                                        <p:cTn id="543" dur="500" fill="hold"/>
                                        <p:tgtEl>
                                          <p:spTgt spid="288"/>
                                        </p:tgtEl>
                                        <p:attrNameLst>
                                          <p:attrName>ppt_y</p:attrName>
                                        </p:attrNameLst>
                                      </p:cBhvr>
                                      <p:tavLst>
                                        <p:tav tm="0">
                                          <p:val>
                                            <p:strVal val="#ppt_y"/>
                                          </p:val>
                                        </p:tav>
                                        <p:tav tm="100000">
                                          <p:val>
                                            <p:strVal val="#ppt_y"/>
                                          </p:val>
                                        </p:tav>
                                      </p:tavLst>
                                    </p:anim>
                                  </p:childTnLst>
                                </p:cTn>
                              </p:par>
                            </p:childTnLst>
                          </p:cTn>
                        </p:par>
                        <p:par>
                          <p:cTn id="544" fill="hold">
                            <p:stCondLst>
                              <p:cond delay="6000"/>
                            </p:stCondLst>
                            <p:childTnLst>
                              <p:par>
                                <p:cTn id="545" presetID="2" presetClass="entr" presetSubtype="2" fill="hold" grpId="0" nodeType="afterEffect">
                                  <p:stCondLst>
                                    <p:cond delay="0"/>
                                  </p:stCondLst>
                                  <p:childTnLst>
                                    <p:set>
                                      <p:cBhvr>
                                        <p:cTn id="546" dur="1" fill="hold">
                                          <p:stCondLst>
                                            <p:cond delay="0"/>
                                          </p:stCondLst>
                                        </p:cTn>
                                        <p:tgtEl>
                                          <p:spTgt spid="289"/>
                                        </p:tgtEl>
                                        <p:attrNameLst>
                                          <p:attrName>style.visibility</p:attrName>
                                        </p:attrNameLst>
                                      </p:cBhvr>
                                      <p:to>
                                        <p:strVal val="visible"/>
                                      </p:to>
                                    </p:set>
                                    <p:anim calcmode="lin" valueType="num">
                                      <p:cBhvr additive="base">
                                        <p:cTn id="547" dur="500" fill="hold"/>
                                        <p:tgtEl>
                                          <p:spTgt spid="289"/>
                                        </p:tgtEl>
                                        <p:attrNameLst>
                                          <p:attrName>ppt_x</p:attrName>
                                        </p:attrNameLst>
                                      </p:cBhvr>
                                      <p:tavLst>
                                        <p:tav tm="0">
                                          <p:val>
                                            <p:strVal val="1+#ppt_w/2"/>
                                          </p:val>
                                        </p:tav>
                                        <p:tav tm="100000">
                                          <p:val>
                                            <p:strVal val="#ppt_x"/>
                                          </p:val>
                                        </p:tav>
                                      </p:tavLst>
                                    </p:anim>
                                    <p:anim calcmode="lin" valueType="num">
                                      <p:cBhvr additive="base">
                                        <p:cTn id="548" dur="500" fill="hold"/>
                                        <p:tgtEl>
                                          <p:spTgt spid="289"/>
                                        </p:tgtEl>
                                        <p:attrNameLst>
                                          <p:attrName>ppt_y</p:attrName>
                                        </p:attrNameLst>
                                      </p:cBhvr>
                                      <p:tavLst>
                                        <p:tav tm="0">
                                          <p:val>
                                            <p:strVal val="#ppt_y"/>
                                          </p:val>
                                        </p:tav>
                                        <p:tav tm="100000">
                                          <p:val>
                                            <p:strVal val="#ppt_y"/>
                                          </p:val>
                                        </p:tav>
                                      </p:tavLst>
                                    </p:anim>
                                  </p:childTnLst>
                                </p:cTn>
                              </p:par>
                            </p:childTnLst>
                          </p:cTn>
                        </p:par>
                        <p:par>
                          <p:cTn id="549" fill="hold">
                            <p:stCondLst>
                              <p:cond delay="6500"/>
                            </p:stCondLst>
                            <p:childTnLst>
                              <p:par>
                                <p:cTn id="550" presetID="2" presetClass="entr" presetSubtype="8" fill="hold" nodeType="afterEffect">
                                  <p:stCondLst>
                                    <p:cond delay="0"/>
                                  </p:stCondLst>
                                  <p:childTnLst>
                                    <p:set>
                                      <p:cBhvr>
                                        <p:cTn id="551" dur="1" fill="hold">
                                          <p:stCondLst>
                                            <p:cond delay="0"/>
                                          </p:stCondLst>
                                        </p:cTn>
                                        <p:tgtEl>
                                          <p:spTgt spid="322"/>
                                        </p:tgtEl>
                                        <p:attrNameLst>
                                          <p:attrName>style.visibility</p:attrName>
                                        </p:attrNameLst>
                                      </p:cBhvr>
                                      <p:to>
                                        <p:strVal val="visible"/>
                                      </p:to>
                                    </p:set>
                                    <p:anim calcmode="lin" valueType="num">
                                      <p:cBhvr additive="base">
                                        <p:cTn id="552" dur="500" fill="hold"/>
                                        <p:tgtEl>
                                          <p:spTgt spid="322"/>
                                        </p:tgtEl>
                                        <p:attrNameLst>
                                          <p:attrName>ppt_x</p:attrName>
                                        </p:attrNameLst>
                                      </p:cBhvr>
                                      <p:tavLst>
                                        <p:tav tm="0">
                                          <p:val>
                                            <p:strVal val="0-#ppt_w/2"/>
                                          </p:val>
                                        </p:tav>
                                        <p:tav tm="100000">
                                          <p:val>
                                            <p:strVal val="#ppt_x"/>
                                          </p:val>
                                        </p:tav>
                                      </p:tavLst>
                                    </p:anim>
                                    <p:anim calcmode="lin" valueType="num">
                                      <p:cBhvr additive="base">
                                        <p:cTn id="553" dur="500" fill="hold"/>
                                        <p:tgtEl>
                                          <p:spTgt spid="322"/>
                                        </p:tgtEl>
                                        <p:attrNameLst>
                                          <p:attrName>ppt_y</p:attrName>
                                        </p:attrNameLst>
                                      </p:cBhvr>
                                      <p:tavLst>
                                        <p:tav tm="0">
                                          <p:val>
                                            <p:strVal val="#ppt_y"/>
                                          </p:val>
                                        </p:tav>
                                        <p:tav tm="100000">
                                          <p:val>
                                            <p:strVal val="#ppt_y"/>
                                          </p:val>
                                        </p:tav>
                                      </p:tavLst>
                                    </p:anim>
                                  </p:childTnLst>
                                </p:cTn>
                              </p:par>
                            </p:childTnLst>
                          </p:cTn>
                        </p:par>
                        <p:par>
                          <p:cTn id="554" fill="hold">
                            <p:stCondLst>
                              <p:cond delay="7000"/>
                            </p:stCondLst>
                            <p:childTnLst>
                              <p:par>
                                <p:cTn id="555" presetID="2" presetClass="entr" presetSubtype="8" fill="hold" grpId="0" nodeType="afterEffect">
                                  <p:stCondLst>
                                    <p:cond delay="0"/>
                                  </p:stCondLst>
                                  <p:childTnLst>
                                    <p:set>
                                      <p:cBhvr>
                                        <p:cTn id="556" dur="1" fill="hold">
                                          <p:stCondLst>
                                            <p:cond delay="0"/>
                                          </p:stCondLst>
                                        </p:cTn>
                                        <p:tgtEl>
                                          <p:spTgt spid="294"/>
                                        </p:tgtEl>
                                        <p:attrNameLst>
                                          <p:attrName>style.visibility</p:attrName>
                                        </p:attrNameLst>
                                      </p:cBhvr>
                                      <p:to>
                                        <p:strVal val="visible"/>
                                      </p:to>
                                    </p:set>
                                    <p:anim calcmode="lin" valueType="num">
                                      <p:cBhvr additive="base">
                                        <p:cTn id="557" dur="500" fill="hold"/>
                                        <p:tgtEl>
                                          <p:spTgt spid="294"/>
                                        </p:tgtEl>
                                        <p:attrNameLst>
                                          <p:attrName>ppt_x</p:attrName>
                                        </p:attrNameLst>
                                      </p:cBhvr>
                                      <p:tavLst>
                                        <p:tav tm="0">
                                          <p:val>
                                            <p:strVal val="0-#ppt_w/2"/>
                                          </p:val>
                                        </p:tav>
                                        <p:tav tm="100000">
                                          <p:val>
                                            <p:strVal val="#ppt_x"/>
                                          </p:val>
                                        </p:tav>
                                      </p:tavLst>
                                    </p:anim>
                                    <p:anim calcmode="lin" valueType="num">
                                      <p:cBhvr additive="base">
                                        <p:cTn id="558" dur="500" fill="hold"/>
                                        <p:tgtEl>
                                          <p:spTgt spid="294"/>
                                        </p:tgtEl>
                                        <p:attrNameLst>
                                          <p:attrName>ppt_y</p:attrName>
                                        </p:attrNameLst>
                                      </p:cBhvr>
                                      <p:tavLst>
                                        <p:tav tm="0">
                                          <p:val>
                                            <p:strVal val="#ppt_y"/>
                                          </p:val>
                                        </p:tav>
                                        <p:tav tm="100000">
                                          <p:val>
                                            <p:strVal val="#ppt_y"/>
                                          </p:val>
                                        </p:tav>
                                      </p:tavLst>
                                    </p:anim>
                                  </p:childTnLst>
                                </p:cTn>
                              </p:par>
                            </p:childTnLst>
                          </p:cTn>
                        </p:par>
                        <p:par>
                          <p:cTn id="559" fill="hold">
                            <p:stCondLst>
                              <p:cond delay="7500"/>
                            </p:stCondLst>
                            <p:childTnLst>
                              <p:par>
                                <p:cTn id="560" presetID="2" presetClass="entr" presetSubtype="8" fill="hold" grpId="0" nodeType="afterEffect">
                                  <p:stCondLst>
                                    <p:cond delay="0"/>
                                  </p:stCondLst>
                                  <p:childTnLst>
                                    <p:set>
                                      <p:cBhvr>
                                        <p:cTn id="561" dur="1" fill="hold">
                                          <p:stCondLst>
                                            <p:cond delay="0"/>
                                          </p:stCondLst>
                                        </p:cTn>
                                        <p:tgtEl>
                                          <p:spTgt spid="295"/>
                                        </p:tgtEl>
                                        <p:attrNameLst>
                                          <p:attrName>style.visibility</p:attrName>
                                        </p:attrNameLst>
                                      </p:cBhvr>
                                      <p:to>
                                        <p:strVal val="visible"/>
                                      </p:to>
                                    </p:set>
                                    <p:anim calcmode="lin" valueType="num">
                                      <p:cBhvr additive="base">
                                        <p:cTn id="562" dur="500" fill="hold"/>
                                        <p:tgtEl>
                                          <p:spTgt spid="295"/>
                                        </p:tgtEl>
                                        <p:attrNameLst>
                                          <p:attrName>ppt_x</p:attrName>
                                        </p:attrNameLst>
                                      </p:cBhvr>
                                      <p:tavLst>
                                        <p:tav tm="0">
                                          <p:val>
                                            <p:strVal val="0-#ppt_w/2"/>
                                          </p:val>
                                        </p:tav>
                                        <p:tav tm="100000">
                                          <p:val>
                                            <p:strVal val="#ppt_x"/>
                                          </p:val>
                                        </p:tav>
                                      </p:tavLst>
                                    </p:anim>
                                    <p:anim calcmode="lin" valueType="num">
                                      <p:cBhvr additive="base">
                                        <p:cTn id="563" dur="500" fill="hold"/>
                                        <p:tgtEl>
                                          <p:spTgt spid="295"/>
                                        </p:tgtEl>
                                        <p:attrNameLst>
                                          <p:attrName>ppt_y</p:attrName>
                                        </p:attrNameLst>
                                      </p:cBhvr>
                                      <p:tavLst>
                                        <p:tav tm="0">
                                          <p:val>
                                            <p:strVal val="#ppt_y"/>
                                          </p:val>
                                        </p:tav>
                                        <p:tav tm="100000">
                                          <p:val>
                                            <p:strVal val="#ppt_y"/>
                                          </p:val>
                                        </p:tav>
                                      </p:tavLst>
                                    </p:anim>
                                  </p:childTnLst>
                                </p:cTn>
                              </p:par>
                            </p:childTnLst>
                          </p:cTn>
                        </p:par>
                        <p:par>
                          <p:cTn id="564" fill="hold">
                            <p:stCondLst>
                              <p:cond delay="8000"/>
                            </p:stCondLst>
                            <p:childTnLst>
                              <p:par>
                                <p:cTn id="565" presetID="2" presetClass="entr" presetSubtype="8" fill="hold" nodeType="afterEffect">
                                  <p:stCondLst>
                                    <p:cond delay="0"/>
                                  </p:stCondLst>
                                  <p:childTnLst>
                                    <p:set>
                                      <p:cBhvr>
                                        <p:cTn id="566" dur="1" fill="hold">
                                          <p:stCondLst>
                                            <p:cond delay="0"/>
                                          </p:stCondLst>
                                        </p:cTn>
                                        <p:tgtEl>
                                          <p:spTgt spid="327"/>
                                        </p:tgtEl>
                                        <p:attrNameLst>
                                          <p:attrName>style.visibility</p:attrName>
                                        </p:attrNameLst>
                                      </p:cBhvr>
                                      <p:to>
                                        <p:strVal val="visible"/>
                                      </p:to>
                                    </p:set>
                                    <p:anim calcmode="lin" valueType="num">
                                      <p:cBhvr additive="base">
                                        <p:cTn id="567" dur="500" fill="hold"/>
                                        <p:tgtEl>
                                          <p:spTgt spid="327"/>
                                        </p:tgtEl>
                                        <p:attrNameLst>
                                          <p:attrName>ppt_x</p:attrName>
                                        </p:attrNameLst>
                                      </p:cBhvr>
                                      <p:tavLst>
                                        <p:tav tm="0">
                                          <p:val>
                                            <p:strVal val="0-#ppt_w/2"/>
                                          </p:val>
                                        </p:tav>
                                        <p:tav tm="100000">
                                          <p:val>
                                            <p:strVal val="#ppt_x"/>
                                          </p:val>
                                        </p:tav>
                                      </p:tavLst>
                                    </p:anim>
                                    <p:anim calcmode="lin" valueType="num">
                                      <p:cBhvr additive="base">
                                        <p:cTn id="568" dur="500" fill="hold"/>
                                        <p:tgtEl>
                                          <p:spTgt spid="327"/>
                                        </p:tgtEl>
                                        <p:attrNameLst>
                                          <p:attrName>ppt_y</p:attrName>
                                        </p:attrNameLst>
                                      </p:cBhvr>
                                      <p:tavLst>
                                        <p:tav tm="0">
                                          <p:val>
                                            <p:strVal val="#ppt_y"/>
                                          </p:val>
                                        </p:tav>
                                        <p:tav tm="100000">
                                          <p:val>
                                            <p:strVal val="#ppt_y"/>
                                          </p:val>
                                        </p:tav>
                                      </p:tavLst>
                                    </p:anim>
                                  </p:childTnLst>
                                </p:cTn>
                              </p:par>
                            </p:childTnLst>
                          </p:cTn>
                        </p:par>
                        <p:par>
                          <p:cTn id="569" fill="hold">
                            <p:stCondLst>
                              <p:cond delay="8500"/>
                            </p:stCondLst>
                            <p:childTnLst>
                              <p:par>
                                <p:cTn id="570" presetID="2" presetClass="entr" presetSubtype="8" fill="hold" grpId="0" nodeType="afterEffect">
                                  <p:stCondLst>
                                    <p:cond delay="0"/>
                                  </p:stCondLst>
                                  <p:childTnLst>
                                    <p:set>
                                      <p:cBhvr>
                                        <p:cTn id="571" dur="1" fill="hold">
                                          <p:stCondLst>
                                            <p:cond delay="0"/>
                                          </p:stCondLst>
                                        </p:cTn>
                                        <p:tgtEl>
                                          <p:spTgt spid="300"/>
                                        </p:tgtEl>
                                        <p:attrNameLst>
                                          <p:attrName>style.visibility</p:attrName>
                                        </p:attrNameLst>
                                      </p:cBhvr>
                                      <p:to>
                                        <p:strVal val="visible"/>
                                      </p:to>
                                    </p:set>
                                    <p:anim calcmode="lin" valueType="num">
                                      <p:cBhvr additive="base">
                                        <p:cTn id="572" dur="500" fill="hold"/>
                                        <p:tgtEl>
                                          <p:spTgt spid="300"/>
                                        </p:tgtEl>
                                        <p:attrNameLst>
                                          <p:attrName>ppt_x</p:attrName>
                                        </p:attrNameLst>
                                      </p:cBhvr>
                                      <p:tavLst>
                                        <p:tav tm="0">
                                          <p:val>
                                            <p:strVal val="0-#ppt_w/2"/>
                                          </p:val>
                                        </p:tav>
                                        <p:tav tm="100000">
                                          <p:val>
                                            <p:strVal val="#ppt_x"/>
                                          </p:val>
                                        </p:tav>
                                      </p:tavLst>
                                    </p:anim>
                                    <p:anim calcmode="lin" valueType="num">
                                      <p:cBhvr additive="base">
                                        <p:cTn id="573" dur="500" fill="hold"/>
                                        <p:tgtEl>
                                          <p:spTgt spid="300"/>
                                        </p:tgtEl>
                                        <p:attrNameLst>
                                          <p:attrName>ppt_y</p:attrName>
                                        </p:attrNameLst>
                                      </p:cBhvr>
                                      <p:tavLst>
                                        <p:tav tm="0">
                                          <p:val>
                                            <p:strVal val="#ppt_y"/>
                                          </p:val>
                                        </p:tav>
                                        <p:tav tm="100000">
                                          <p:val>
                                            <p:strVal val="#ppt_y"/>
                                          </p:val>
                                        </p:tav>
                                      </p:tavLst>
                                    </p:anim>
                                  </p:childTnLst>
                                </p:cTn>
                              </p:par>
                            </p:childTnLst>
                          </p:cTn>
                        </p:par>
                        <p:par>
                          <p:cTn id="574" fill="hold">
                            <p:stCondLst>
                              <p:cond delay="9000"/>
                            </p:stCondLst>
                            <p:childTnLst>
                              <p:par>
                                <p:cTn id="575" presetID="2" presetClass="entr" presetSubtype="8" fill="hold" grpId="0" nodeType="afterEffect">
                                  <p:stCondLst>
                                    <p:cond delay="0"/>
                                  </p:stCondLst>
                                  <p:childTnLst>
                                    <p:set>
                                      <p:cBhvr>
                                        <p:cTn id="576" dur="1" fill="hold">
                                          <p:stCondLst>
                                            <p:cond delay="0"/>
                                          </p:stCondLst>
                                        </p:cTn>
                                        <p:tgtEl>
                                          <p:spTgt spid="301"/>
                                        </p:tgtEl>
                                        <p:attrNameLst>
                                          <p:attrName>style.visibility</p:attrName>
                                        </p:attrNameLst>
                                      </p:cBhvr>
                                      <p:to>
                                        <p:strVal val="visible"/>
                                      </p:to>
                                    </p:set>
                                    <p:anim calcmode="lin" valueType="num">
                                      <p:cBhvr additive="base">
                                        <p:cTn id="577" dur="500" fill="hold"/>
                                        <p:tgtEl>
                                          <p:spTgt spid="301"/>
                                        </p:tgtEl>
                                        <p:attrNameLst>
                                          <p:attrName>ppt_x</p:attrName>
                                        </p:attrNameLst>
                                      </p:cBhvr>
                                      <p:tavLst>
                                        <p:tav tm="0">
                                          <p:val>
                                            <p:strVal val="0-#ppt_w/2"/>
                                          </p:val>
                                        </p:tav>
                                        <p:tav tm="100000">
                                          <p:val>
                                            <p:strVal val="#ppt_x"/>
                                          </p:val>
                                        </p:tav>
                                      </p:tavLst>
                                    </p:anim>
                                    <p:anim calcmode="lin" valueType="num">
                                      <p:cBhvr additive="base">
                                        <p:cTn id="578" dur="500" fill="hold"/>
                                        <p:tgtEl>
                                          <p:spTgt spid="301"/>
                                        </p:tgtEl>
                                        <p:attrNameLst>
                                          <p:attrName>ppt_y</p:attrName>
                                        </p:attrNameLst>
                                      </p:cBhvr>
                                      <p:tavLst>
                                        <p:tav tm="0">
                                          <p:val>
                                            <p:strVal val="#ppt_y"/>
                                          </p:val>
                                        </p:tav>
                                        <p:tav tm="100000">
                                          <p:val>
                                            <p:strVal val="#ppt_y"/>
                                          </p:val>
                                        </p:tav>
                                      </p:tavLst>
                                    </p:anim>
                                  </p:childTnLst>
                                </p:cTn>
                              </p:par>
                            </p:childTnLst>
                          </p:cTn>
                        </p:par>
                        <p:par>
                          <p:cTn id="579" fill="hold">
                            <p:stCondLst>
                              <p:cond delay="9500"/>
                            </p:stCondLst>
                            <p:childTnLst>
                              <p:par>
                                <p:cTn id="580" presetID="2" presetClass="entr" presetSubtype="8" fill="hold" nodeType="afterEffect">
                                  <p:stCondLst>
                                    <p:cond delay="0"/>
                                  </p:stCondLst>
                                  <p:childTnLst>
                                    <p:set>
                                      <p:cBhvr>
                                        <p:cTn id="581" dur="1" fill="hold">
                                          <p:stCondLst>
                                            <p:cond delay="0"/>
                                          </p:stCondLst>
                                        </p:cTn>
                                        <p:tgtEl>
                                          <p:spTgt spid="332"/>
                                        </p:tgtEl>
                                        <p:attrNameLst>
                                          <p:attrName>style.visibility</p:attrName>
                                        </p:attrNameLst>
                                      </p:cBhvr>
                                      <p:to>
                                        <p:strVal val="visible"/>
                                      </p:to>
                                    </p:set>
                                    <p:anim calcmode="lin" valueType="num">
                                      <p:cBhvr additive="base">
                                        <p:cTn id="582" dur="500" fill="hold"/>
                                        <p:tgtEl>
                                          <p:spTgt spid="332"/>
                                        </p:tgtEl>
                                        <p:attrNameLst>
                                          <p:attrName>ppt_x</p:attrName>
                                        </p:attrNameLst>
                                      </p:cBhvr>
                                      <p:tavLst>
                                        <p:tav tm="0">
                                          <p:val>
                                            <p:strVal val="0-#ppt_w/2"/>
                                          </p:val>
                                        </p:tav>
                                        <p:tav tm="100000">
                                          <p:val>
                                            <p:strVal val="#ppt_x"/>
                                          </p:val>
                                        </p:tav>
                                      </p:tavLst>
                                    </p:anim>
                                    <p:anim calcmode="lin" valueType="num">
                                      <p:cBhvr additive="base">
                                        <p:cTn id="583" dur="500" fill="hold"/>
                                        <p:tgtEl>
                                          <p:spTgt spid="332"/>
                                        </p:tgtEl>
                                        <p:attrNameLst>
                                          <p:attrName>ppt_y</p:attrName>
                                        </p:attrNameLst>
                                      </p:cBhvr>
                                      <p:tavLst>
                                        <p:tav tm="0">
                                          <p:val>
                                            <p:strVal val="#ppt_y"/>
                                          </p:val>
                                        </p:tav>
                                        <p:tav tm="100000">
                                          <p:val>
                                            <p:strVal val="#ppt_y"/>
                                          </p:val>
                                        </p:tav>
                                      </p:tavLst>
                                    </p:anim>
                                  </p:childTnLst>
                                </p:cTn>
                              </p:par>
                            </p:childTnLst>
                          </p:cTn>
                        </p:par>
                        <p:par>
                          <p:cTn id="584" fill="hold">
                            <p:stCondLst>
                              <p:cond delay="10000"/>
                            </p:stCondLst>
                            <p:childTnLst>
                              <p:par>
                                <p:cTn id="585" presetID="2" presetClass="entr" presetSubtype="8" fill="hold" grpId="0" nodeType="afterEffect">
                                  <p:stCondLst>
                                    <p:cond delay="0"/>
                                  </p:stCondLst>
                                  <p:childTnLst>
                                    <p:set>
                                      <p:cBhvr>
                                        <p:cTn id="586" dur="1" fill="hold">
                                          <p:stCondLst>
                                            <p:cond delay="0"/>
                                          </p:stCondLst>
                                        </p:cTn>
                                        <p:tgtEl>
                                          <p:spTgt spid="306"/>
                                        </p:tgtEl>
                                        <p:attrNameLst>
                                          <p:attrName>style.visibility</p:attrName>
                                        </p:attrNameLst>
                                      </p:cBhvr>
                                      <p:to>
                                        <p:strVal val="visible"/>
                                      </p:to>
                                    </p:set>
                                    <p:anim calcmode="lin" valueType="num">
                                      <p:cBhvr additive="base">
                                        <p:cTn id="587" dur="500" fill="hold"/>
                                        <p:tgtEl>
                                          <p:spTgt spid="306"/>
                                        </p:tgtEl>
                                        <p:attrNameLst>
                                          <p:attrName>ppt_x</p:attrName>
                                        </p:attrNameLst>
                                      </p:cBhvr>
                                      <p:tavLst>
                                        <p:tav tm="0">
                                          <p:val>
                                            <p:strVal val="0-#ppt_w/2"/>
                                          </p:val>
                                        </p:tav>
                                        <p:tav tm="100000">
                                          <p:val>
                                            <p:strVal val="#ppt_x"/>
                                          </p:val>
                                        </p:tav>
                                      </p:tavLst>
                                    </p:anim>
                                    <p:anim calcmode="lin" valueType="num">
                                      <p:cBhvr additive="base">
                                        <p:cTn id="588" dur="500" fill="hold"/>
                                        <p:tgtEl>
                                          <p:spTgt spid="306"/>
                                        </p:tgtEl>
                                        <p:attrNameLst>
                                          <p:attrName>ppt_y</p:attrName>
                                        </p:attrNameLst>
                                      </p:cBhvr>
                                      <p:tavLst>
                                        <p:tav tm="0">
                                          <p:val>
                                            <p:strVal val="#ppt_y"/>
                                          </p:val>
                                        </p:tav>
                                        <p:tav tm="100000">
                                          <p:val>
                                            <p:strVal val="#ppt_y"/>
                                          </p:val>
                                        </p:tav>
                                      </p:tavLst>
                                    </p:anim>
                                  </p:childTnLst>
                                </p:cTn>
                              </p:par>
                            </p:childTnLst>
                          </p:cTn>
                        </p:par>
                        <p:par>
                          <p:cTn id="589" fill="hold">
                            <p:stCondLst>
                              <p:cond delay="10500"/>
                            </p:stCondLst>
                            <p:childTnLst>
                              <p:par>
                                <p:cTn id="590" presetID="2" presetClass="entr" presetSubtype="8" fill="hold" grpId="0" nodeType="afterEffect">
                                  <p:stCondLst>
                                    <p:cond delay="0"/>
                                  </p:stCondLst>
                                  <p:childTnLst>
                                    <p:set>
                                      <p:cBhvr>
                                        <p:cTn id="591" dur="1" fill="hold">
                                          <p:stCondLst>
                                            <p:cond delay="0"/>
                                          </p:stCondLst>
                                        </p:cTn>
                                        <p:tgtEl>
                                          <p:spTgt spid="307"/>
                                        </p:tgtEl>
                                        <p:attrNameLst>
                                          <p:attrName>style.visibility</p:attrName>
                                        </p:attrNameLst>
                                      </p:cBhvr>
                                      <p:to>
                                        <p:strVal val="visible"/>
                                      </p:to>
                                    </p:set>
                                    <p:anim calcmode="lin" valueType="num">
                                      <p:cBhvr additive="base">
                                        <p:cTn id="592" dur="500" fill="hold"/>
                                        <p:tgtEl>
                                          <p:spTgt spid="307"/>
                                        </p:tgtEl>
                                        <p:attrNameLst>
                                          <p:attrName>ppt_x</p:attrName>
                                        </p:attrNameLst>
                                      </p:cBhvr>
                                      <p:tavLst>
                                        <p:tav tm="0">
                                          <p:val>
                                            <p:strVal val="0-#ppt_w/2"/>
                                          </p:val>
                                        </p:tav>
                                        <p:tav tm="100000">
                                          <p:val>
                                            <p:strVal val="#ppt_x"/>
                                          </p:val>
                                        </p:tav>
                                      </p:tavLst>
                                    </p:anim>
                                    <p:anim calcmode="lin" valueType="num">
                                      <p:cBhvr additive="base">
                                        <p:cTn id="593" dur="500" fill="hold"/>
                                        <p:tgtEl>
                                          <p:spTgt spid="307"/>
                                        </p:tgtEl>
                                        <p:attrNameLst>
                                          <p:attrName>ppt_y</p:attrName>
                                        </p:attrNameLst>
                                      </p:cBhvr>
                                      <p:tavLst>
                                        <p:tav tm="0">
                                          <p:val>
                                            <p:strVal val="#ppt_y"/>
                                          </p:val>
                                        </p:tav>
                                        <p:tav tm="100000">
                                          <p:val>
                                            <p:strVal val="#ppt_y"/>
                                          </p:val>
                                        </p:tav>
                                      </p:tavLst>
                                    </p:anim>
                                  </p:childTnLst>
                                </p:cTn>
                              </p:par>
                            </p:childTnLst>
                          </p:cTn>
                        </p:par>
                        <p:par>
                          <p:cTn id="594" fill="hold">
                            <p:stCondLst>
                              <p:cond delay="11000"/>
                            </p:stCondLst>
                            <p:childTnLst>
                              <p:par>
                                <p:cTn id="595" presetID="10" presetClass="entr" presetSubtype="0" fill="hold" grpId="0" nodeType="afterEffect">
                                  <p:stCondLst>
                                    <p:cond delay="0"/>
                                  </p:stCondLst>
                                  <p:childTnLst>
                                    <p:set>
                                      <p:cBhvr>
                                        <p:cTn id="596" dur="1" fill="hold">
                                          <p:stCondLst>
                                            <p:cond delay="0"/>
                                          </p:stCondLst>
                                        </p:cTn>
                                        <p:tgtEl>
                                          <p:spTgt spid="337"/>
                                        </p:tgtEl>
                                        <p:attrNameLst>
                                          <p:attrName>style.visibility</p:attrName>
                                        </p:attrNameLst>
                                      </p:cBhvr>
                                      <p:to>
                                        <p:strVal val="visible"/>
                                      </p:to>
                                    </p:set>
                                    <p:animEffect transition="in" filter="fade">
                                      <p:cBhvr>
                                        <p:cTn id="597" dur="125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276" grpId="0"/>
      <p:bldP spid="277" grpId="0"/>
      <p:bldP spid="282" grpId="0"/>
      <p:bldP spid="283" grpId="0"/>
      <p:bldP spid="288" grpId="0"/>
      <p:bldP spid="289" grpId="0"/>
      <p:bldP spid="294" grpId="0"/>
      <p:bldP spid="295" grpId="0"/>
      <p:bldP spid="300" grpId="0"/>
      <p:bldP spid="301" grpId="0"/>
      <p:bldP spid="306" grpId="0"/>
      <p:bldP spid="307" grpId="0"/>
      <p:bldP spid="3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36</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29" name="Oval 12"/>
          <p:cNvSpPr/>
          <p:nvPr/>
        </p:nvSpPr>
        <p:spPr>
          <a:xfrm>
            <a:off x="2552080" y="1700808"/>
            <a:ext cx="1573212" cy="157321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0" name="Arc 14"/>
          <p:cNvSpPr/>
          <p:nvPr/>
        </p:nvSpPr>
        <p:spPr>
          <a:xfrm rot="249144">
            <a:off x="2552080" y="1700808"/>
            <a:ext cx="1573212" cy="1573212"/>
          </a:xfrm>
          <a:prstGeom prst="arc">
            <a:avLst>
              <a:gd name="adj1" fmla="val 16018236"/>
              <a:gd name="adj2" fmla="val 7971649"/>
            </a:avLst>
          </a:prstGeom>
          <a:noFill/>
          <a:ln w="101600" cap="rnd" cmpd="sng">
            <a:solidFill>
              <a:srgbClr val="92D05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34" name="Oval 12"/>
          <p:cNvSpPr/>
          <p:nvPr/>
        </p:nvSpPr>
        <p:spPr>
          <a:xfrm>
            <a:off x="5251639" y="1728887"/>
            <a:ext cx="1573212" cy="157321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5" name="Arc 14"/>
          <p:cNvSpPr/>
          <p:nvPr/>
        </p:nvSpPr>
        <p:spPr>
          <a:xfrm rot="249144">
            <a:off x="5261570" y="1728887"/>
            <a:ext cx="1573212" cy="1573212"/>
          </a:xfrm>
          <a:prstGeom prst="arc">
            <a:avLst>
              <a:gd name="adj1" fmla="val 16018236"/>
              <a:gd name="adj2" fmla="val 12749509"/>
            </a:avLst>
          </a:prstGeom>
          <a:noFill/>
          <a:ln w="101600" cap="rnd" cmpd="sng">
            <a:solidFill>
              <a:srgbClr val="FF6D67"/>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sym typeface="Arial" panose="020B0604020202020204" pitchFamily="34" charset="0"/>
            </a:endParaRPr>
          </a:p>
        </p:txBody>
      </p:sp>
      <p:sp>
        <p:nvSpPr>
          <p:cNvPr id="136" name="Oval 12"/>
          <p:cNvSpPr/>
          <p:nvPr/>
        </p:nvSpPr>
        <p:spPr>
          <a:xfrm>
            <a:off x="7987943" y="1728887"/>
            <a:ext cx="1573212" cy="1573212"/>
          </a:xfrm>
          <a:prstGeom prst="ellipse">
            <a:avLst/>
          </a:prstGeom>
          <a:noFill/>
          <a:ln w="101600" cap="rnd" cmpd="sng">
            <a:solidFill>
              <a:srgbClr val="0070C0">
                <a:alpha val="10196"/>
              </a:srgb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latin typeface="Arial" panose="020B0604020202020204" pitchFamily="34" charset="0"/>
              <a:cs typeface="Arial" panose="020B0604020202020204" pitchFamily="34" charset="0"/>
              <a:sym typeface="Arial" panose="020B0604020202020204" pitchFamily="34" charset="0"/>
            </a:endParaRPr>
          </a:p>
        </p:txBody>
      </p:sp>
      <p:sp>
        <p:nvSpPr>
          <p:cNvPr id="137" name="Arc 14"/>
          <p:cNvSpPr/>
          <p:nvPr/>
        </p:nvSpPr>
        <p:spPr>
          <a:xfrm rot="249144">
            <a:off x="7997874" y="1728887"/>
            <a:ext cx="1573212" cy="1573212"/>
          </a:xfrm>
          <a:prstGeom prst="arc">
            <a:avLst>
              <a:gd name="adj1" fmla="val 16018236"/>
              <a:gd name="adj2" fmla="val 5714737"/>
            </a:avLst>
          </a:prstGeom>
          <a:noFill/>
          <a:ln w="101600" cap="rnd" cmpd="sng">
            <a:solidFill>
              <a:srgbClr val="F5C058"/>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2734139" y="1882867"/>
            <a:ext cx="1209095" cy="1209095"/>
            <a:chOff x="2734139" y="1882867"/>
            <a:chExt cx="1209095" cy="1209095"/>
          </a:xfrm>
        </p:grpSpPr>
        <p:grpSp>
          <p:nvGrpSpPr>
            <p:cNvPr id="131" name="组合 130"/>
            <p:cNvGrpSpPr/>
            <p:nvPr/>
          </p:nvGrpSpPr>
          <p:grpSpPr>
            <a:xfrm>
              <a:off x="2734139" y="1882867"/>
              <a:ext cx="1209095" cy="1209095"/>
              <a:chOff x="3724323" y="1908536"/>
              <a:chExt cx="1329153" cy="1329153"/>
            </a:xfrm>
          </p:grpSpPr>
          <p:sp>
            <p:nvSpPr>
              <p:cNvPr id="132" name="椭圆 13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椭圆 132"/>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44" name="文本框 9"/>
            <p:cNvSpPr txBox="1"/>
            <p:nvPr/>
          </p:nvSpPr>
          <p:spPr>
            <a:xfrm>
              <a:off x="2825947" y="2348880"/>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65%</a:t>
              </a:r>
              <a:endParaRPr lang="zh-CN" altLang="en-US"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grpSp>
        <p:nvGrpSpPr>
          <p:cNvPr id="3" name="组合 2"/>
          <p:cNvGrpSpPr/>
          <p:nvPr/>
        </p:nvGrpSpPr>
        <p:grpSpPr>
          <a:xfrm>
            <a:off x="5437742" y="1916832"/>
            <a:ext cx="1209095" cy="1209095"/>
            <a:chOff x="5437742" y="1916832"/>
            <a:chExt cx="1209095" cy="1209095"/>
          </a:xfrm>
        </p:grpSpPr>
        <p:grpSp>
          <p:nvGrpSpPr>
            <p:cNvPr id="138" name="组合 137"/>
            <p:cNvGrpSpPr/>
            <p:nvPr/>
          </p:nvGrpSpPr>
          <p:grpSpPr>
            <a:xfrm>
              <a:off x="5437742" y="1916832"/>
              <a:ext cx="1209095" cy="1209095"/>
              <a:chOff x="3724323" y="1908536"/>
              <a:chExt cx="1329153" cy="1329153"/>
            </a:xfrm>
          </p:grpSpPr>
          <p:sp>
            <p:nvSpPr>
              <p:cNvPr id="139" name="椭圆 13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0" name="椭圆 139"/>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45" name="文本框 9"/>
            <p:cNvSpPr txBox="1"/>
            <p:nvPr/>
          </p:nvSpPr>
          <p:spPr>
            <a:xfrm>
              <a:off x="5566717" y="2331765"/>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95%</a:t>
              </a:r>
              <a:endParaRPr lang="zh-CN" altLang="en-US"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grpSp>
        <p:nvGrpSpPr>
          <p:cNvPr id="8" name="组合 7"/>
          <p:cNvGrpSpPr/>
          <p:nvPr/>
        </p:nvGrpSpPr>
        <p:grpSpPr>
          <a:xfrm>
            <a:off x="8210884" y="1916832"/>
            <a:ext cx="1209095" cy="1209095"/>
            <a:chOff x="8210884" y="1916832"/>
            <a:chExt cx="1209095" cy="1209095"/>
          </a:xfrm>
        </p:grpSpPr>
        <p:grpSp>
          <p:nvGrpSpPr>
            <p:cNvPr id="141" name="组合 140"/>
            <p:cNvGrpSpPr/>
            <p:nvPr/>
          </p:nvGrpSpPr>
          <p:grpSpPr>
            <a:xfrm>
              <a:off x="8210884" y="1916832"/>
              <a:ext cx="1209095" cy="1209095"/>
              <a:chOff x="3724323" y="1908536"/>
              <a:chExt cx="1329153" cy="1329153"/>
            </a:xfrm>
          </p:grpSpPr>
          <p:sp>
            <p:nvSpPr>
              <p:cNvPr id="142" name="椭圆 141"/>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3" name="椭圆 142"/>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46" name="文本框 9"/>
            <p:cNvSpPr txBox="1"/>
            <p:nvPr/>
          </p:nvSpPr>
          <p:spPr>
            <a:xfrm>
              <a:off x="8345730" y="2331765"/>
              <a:ext cx="1064225" cy="346249"/>
            </a:xfrm>
            <a:prstGeom prst="rect">
              <a:avLst/>
            </a:prstGeom>
            <a:noFill/>
          </p:spPr>
          <p:txBody>
            <a:bodyPr wrap="square" lIns="68580" tIns="34290" rIns="68580" bIns="34290" rtlCol="0">
              <a:spAutoFit/>
            </a:bodyPr>
            <a:lstStyle/>
            <a:p>
              <a:pPr marL="0" lvl="1" algn="ctr"/>
              <a:r>
                <a:rPr lang="en-US" altLang="zh-CN"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45%</a:t>
              </a:r>
              <a:endParaRPr lang="zh-CN" altLang="en-US"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grpSp>
      <p:grpSp>
        <p:nvGrpSpPr>
          <p:cNvPr id="189" name="组合 188"/>
          <p:cNvGrpSpPr/>
          <p:nvPr/>
        </p:nvGrpSpPr>
        <p:grpSpPr>
          <a:xfrm>
            <a:off x="2497187" y="3480219"/>
            <a:ext cx="1656477" cy="883026"/>
            <a:chOff x="2497187" y="3480219"/>
            <a:chExt cx="1656477" cy="883026"/>
          </a:xfrm>
        </p:grpSpPr>
        <p:grpSp>
          <p:nvGrpSpPr>
            <p:cNvPr id="147" name="组合 146"/>
            <p:cNvGrpSpPr/>
            <p:nvPr/>
          </p:nvGrpSpPr>
          <p:grpSpPr>
            <a:xfrm>
              <a:off x="2497187" y="3764325"/>
              <a:ext cx="153895" cy="316672"/>
              <a:chOff x="5300663" y="2555875"/>
              <a:chExt cx="165100" cy="339726"/>
            </a:xfrm>
          </p:grpSpPr>
          <p:sp>
            <p:nvSpPr>
              <p:cNvPr id="148" name="Oval 19"/>
              <p:cNvSpPr>
                <a:spLocks noChangeArrowheads="1"/>
              </p:cNvSpPr>
              <p:nvPr/>
            </p:nvSpPr>
            <p:spPr bwMode="auto">
              <a:xfrm>
                <a:off x="5353051" y="2555875"/>
                <a:ext cx="63500" cy="60325"/>
              </a:xfrm>
              <a:prstGeom prst="ellipse">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49"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nvGrpSpPr>
            <p:cNvPr id="150" name="组合 149"/>
            <p:cNvGrpSpPr/>
            <p:nvPr/>
          </p:nvGrpSpPr>
          <p:grpSpPr>
            <a:xfrm>
              <a:off x="2620977" y="3480219"/>
              <a:ext cx="1404631" cy="883026"/>
              <a:chOff x="4193168" y="1207551"/>
              <a:chExt cx="1404631" cy="883026"/>
            </a:xfrm>
          </p:grpSpPr>
          <p:sp>
            <p:nvSpPr>
              <p:cNvPr id="151" name="文本框 30"/>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2" name="文本框 31"/>
              <p:cNvSpPr txBox="1"/>
              <p:nvPr/>
            </p:nvSpPr>
            <p:spPr>
              <a:xfrm>
                <a:off x="4193168" y="1504967"/>
                <a:ext cx="1404631"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3" name="任意多边形 151"/>
            <p:cNvSpPr>
              <a:spLocks noChangeArrowheads="1"/>
            </p:cNvSpPr>
            <p:nvPr/>
          </p:nvSpPr>
          <p:spPr bwMode="auto">
            <a:xfrm>
              <a:off x="2579074" y="34984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92D050"/>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8" name="组合 187"/>
          <p:cNvGrpSpPr/>
          <p:nvPr/>
        </p:nvGrpSpPr>
        <p:grpSpPr>
          <a:xfrm>
            <a:off x="5233491" y="3493271"/>
            <a:ext cx="1655775" cy="869970"/>
            <a:chOff x="5233491" y="3493271"/>
            <a:chExt cx="1655775" cy="869970"/>
          </a:xfrm>
        </p:grpSpPr>
        <p:grpSp>
          <p:nvGrpSpPr>
            <p:cNvPr id="154" name="组合 153"/>
            <p:cNvGrpSpPr/>
            <p:nvPr/>
          </p:nvGrpSpPr>
          <p:grpSpPr>
            <a:xfrm>
              <a:off x="5314676" y="3493271"/>
              <a:ext cx="1574590" cy="869970"/>
              <a:chOff x="4509578" y="2151566"/>
              <a:chExt cx="1574590" cy="869970"/>
            </a:xfrm>
          </p:grpSpPr>
          <p:grpSp>
            <p:nvGrpSpPr>
              <p:cNvPr id="155" name="组合 154"/>
              <p:cNvGrpSpPr/>
              <p:nvPr/>
            </p:nvGrpSpPr>
            <p:grpSpPr>
              <a:xfrm>
                <a:off x="4594567" y="2151566"/>
                <a:ext cx="1425185" cy="869970"/>
                <a:chOff x="4236254" y="1246457"/>
                <a:chExt cx="1425185" cy="790883"/>
              </a:xfrm>
            </p:grpSpPr>
            <p:sp>
              <p:nvSpPr>
                <p:cNvPr id="157" name="文本框 156"/>
                <p:cNvSpPr txBox="1"/>
                <p:nvPr/>
              </p:nvSpPr>
              <p:spPr>
                <a:xfrm>
                  <a:off x="4283968" y="1246457"/>
                  <a:ext cx="1276564" cy="335756"/>
                </a:xfrm>
                <a:prstGeom prst="rect">
                  <a:avLst/>
                </a:prstGeom>
                <a:noFill/>
              </p:spPr>
              <p:txBody>
                <a:bodyPr wrap="squar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8" name="文本框 157"/>
                <p:cNvSpPr txBox="1"/>
                <p:nvPr/>
              </p:nvSpPr>
              <p:spPr>
                <a:xfrm>
                  <a:off x="4236254" y="1504967"/>
                  <a:ext cx="1425185" cy="532373"/>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6" name="任意多边形 151"/>
              <p:cNvSpPr>
                <a:spLocks noChangeArrowheads="1"/>
              </p:cNvSpPr>
              <p:nvPr/>
            </p:nvSpPr>
            <p:spPr bwMode="auto">
              <a:xfrm>
                <a:off x="4509578" y="21608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F6D67"/>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59" name="组合 158"/>
            <p:cNvGrpSpPr/>
            <p:nvPr/>
          </p:nvGrpSpPr>
          <p:grpSpPr>
            <a:xfrm>
              <a:off x="5233491" y="3758557"/>
              <a:ext cx="153895" cy="316672"/>
              <a:chOff x="5300663" y="2555875"/>
              <a:chExt cx="165100" cy="339726"/>
            </a:xfrm>
            <a:solidFill>
              <a:srgbClr val="FF6D67"/>
            </a:solidFill>
          </p:grpSpPr>
          <p:sp>
            <p:nvSpPr>
              <p:cNvPr id="160"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61"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grpSp>
        <p:nvGrpSpPr>
          <p:cNvPr id="187" name="组合 186"/>
          <p:cNvGrpSpPr/>
          <p:nvPr/>
        </p:nvGrpSpPr>
        <p:grpSpPr>
          <a:xfrm>
            <a:off x="7969795" y="3480219"/>
            <a:ext cx="1657102" cy="883026"/>
            <a:chOff x="7969795" y="3480219"/>
            <a:chExt cx="1657102" cy="883026"/>
          </a:xfrm>
        </p:grpSpPr>
        <p:grpSp>
          <p:nvGrpSpPr>
            <p:cNvPr id="162" name="组合 161"/>
            <p:cNvGrpSpPr/>
            <p:nvPr/>
          </p:nvGrpSpPr>
          <p:grpSpPr>
            <a:xfrm>
              <a:off x="8111497" y="3480219"/>
              <a:ext cx="1394977" cy="883026"/>
              <a:chOff x="4210455" y="1207551"/>
              <a:chExt cx="1394977" cy="883026"/>
            </a:xfrm>
          </p:grpSpPr>
          <p:sp>
            <p:nvSpPr>
              <p:cNvPr id="163" name="文本框 169"/>
              <p:cNvSpPr txBox="1"/>
              <p:nvPr/>
            </p:nvSpPr>
            <p:spPr>
              <a:xfrm>
                <a:off x="4283968" y="1207551"/>
                <a:ext cx="1276564" cy="369332"/>
              </a:xfrm>
              <a:prstGeom prst="rect">
                <a:avLst/>
              </a:prstGeom>
              <a:noFill/>
            </p:spPr>
            <p:txBody>
              <a:bodyPr wrap="squar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64" name="文本框 170"/>
              <p:cNvSpPr txBox="1"/>
              <p:nvPr/>
            </p:nvSpPr>
            <p:spPr>
              <a:xfrm>
                <a:off x="4210455" y="1504967"/>
                <a:ext cx="1394977" cy="585610"/>
              </a:xfrm>
              <a:prstGeom prst="rect">
                <a:avLst/>
              </a:prstGeom>
              <a:noFill/>
            </p:spPr>
            <p:txBody>
              <a:bodyPr wrap="square" rtlCol="0">
                <a:spAutoFit/>
              </a:bodyPr>
              <a:lstStyle/>
              <a:p>
                <a:pPr algn="ctr">
                  <a:lnSpc>
                    <a:spcPct val="120000"/>
                  </a:lnSpc>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65" name="任意多边形 151"/>
            <p:cNvSpPr>
              <a:spLocks noChangeArrowheads="1"/>
            </p:cNvSpPr>
            <p:nvPr/>
          </p:nvSpPr>
          <p:spPr bwMode="auto">
            <a:xfrm>
              <a:off x="8052307" y="3498439"/>
              <a:ext cx="1574590" cy="848445"/>
            </a:xfrm>
            <a:custGeom>
              <a:avLst/>
              <a:gdLst>
                <a:gd name="T0" fmla="*/ 176216 w 3090"/>
                <a:gd name="T1" fmla="*/ 0 h 1665"/>
                <a:gd name="T2" fmla="*/ 1785934 w 3090"/>
                <a:gd name="T3" fmla="*/ 0 h 1665"/>
                <a:gd name="T4" fmla="*/ 1962150 w 3090"/>
                <a:gd name="T5" fmla="*/ 176216 h 1665"/>
                <a:gd name="T6" fmla="*/ 1962150 w 3090"/>
                <a:gd name="T7" fmla="*/ 881059 h 1665"/>
                <a:gd name="T8" fmla="*/ 1785934 w 3090"/>
                <a:gd name="T9" fmla="*/ 1057275 h 1665"/>
                <a:gd name="T10" fmla="*/ 176216 w 3090"/>
                <a:gd name="T11" fmla="*/ 1057275 h 1665"/>
                <a:gd name="T12" fmla="*/ 0 w 3090"/>
                <a:gd name="T13" fmla="*/ 881059 h 1665"/>
                <a:gd name="T14" fmla="*/ 0 w 3090"/>
                <a:gd name="T15" fmla="*/ 720027 h 1665"/>
                <a:gd name="T16" fmla="*/ 180692 w 3090"/>
                <a:gd name="T17" fmla="*/ 720027 h 1665"/>
                <a:gd name="T18" fmla="*/ 180692 w 3090"/>
                <a:gd name="T19" fmla="*/ 319977 h 1665"/>
                <a:gd name="T20" fmla="*/ 0 w 3090"/>
                <a:gd name="T21" fmla="*/ 319977 h 1665"/>
                <a:gd name="T22" fmla="*/ 0 w 3090"/>
                <a:gd name="T23" fmla="*/ 176216 h 1665"/>
                <a:gd name="T24" fmla="*/ 176216 w 3090"/>
                <a:gd name="T25" fmla="*/ 0 h 16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90" h="1665">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F5C058"/>
              </a:solidFill>
              <a:prstDash val="sysDash"/>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66" name="组合 165"/>
            <p:cNvGrpSpPr/>
            <p:nvPr/>
          </p:nvGrpSpPr>
          <p:grpSpPr>
            <a:xfrm>
              <a:off x="7969795" y="3754796"/>
              <a:ext cx="153895" cy="316672"/>
              <a:chOff x="5300663" y="2555875"/>
              <a:chExt cx="165100" cy="339726"/>
            </a:xfrm>
            <a:solidFill>
              <a:srgbClr val="F5C058"/>
            </a:solidFill>
          </p:grpSpPr>
          <p:sp>
            <p:nvSpPr>
              <p:cNvPr id="167" name="Oval 19"/>
              <p:cNvSpPr>
                <a:spLocks noChangeArrowheads="1"/>
              </p:cNvSpPr>
              <p:nvPr/>
            </p:nvSpPr>
            <p:spPr bwMode="auto">
              <a:xfrm>
                <a:off x="5353051" y="2555875"/>
                <a:ext cx="63500" cy="6032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68" name="Freeform 20"/>
              <p:cNvSpPr>
                <a:spLocks noEditPoints="1"/>
              </p:cNvSpPr>
              <p:nvPr/>
            </p:nvSpPr>
            <p:spPr bwMode="auto">
              <a:xfrm>
                <a:off x="5300663" y="2566988"/>
                <a:ext cx="165100" cy="328613"/>
              </a:xfrm>
              <a:custGeom>
                <a:avLst/>
                <a:gdLst>
                  <a:gd name="T0" fmla="*/ 38 w 44"/>
                  <a:gd name="T1" fmla="*/ 10 h 87"/>
                  <a:gd name="T2" fmla="*/ 37 w 44"/>
                  <a:gd name="T3" fmla="*/ 10 h 87"/>
                  <a:gd name="T4" fmla="*/ 37 w 44"/>
                  <a:gd name="T5" fmla="*/ 2 h 87"/>
                  <a:gd name="T6" fmla="*/ 33 w 44"/>
                  <a:gd name="T7" fmla="*/ 0 h 87"/>
                  <a:gd name="T8" fmla="*/ 31 w 44"/>
                  <a:gd name="T9" fmla="*/ 10 h 87"/>
                  <a:gd name="T10" fmla="*/ 35 w 44"/>
                  <a:gd name="T11" fmla="*/ 12 h 87"/>
                  <a:gd name="T12" fmla="*/ 36 w 44"/>
                  <a:gd name="T13" fmla="*/ 12 h 87"/>
                  <a:gd name="T14" fmla="*/ 36 w 44"/>
                  <a:gd name="T15" fmla="*/ 18 h 87"/>
                  <a:gd name="T16" fmla="*/ 30 w 44"/>
                  <a:gd name="T17" fmla="*/ 14 h 87"/>
                  <a:gd name="T18" fmla="*/ 16 w 44"/>
                  <a:gd name="T19" fmla="*/ 14 h 87"/>
                  <a:gd name="T20" fmla="*/ 12 w 44"/>
                  <a:gd name="T21" fmla="*/ 16 h 87"/>
                  <a:gd name="T22" fmla="*/ 0 w 44"/>
                  <a:gd name="T23" fmla="*/ 47 h 87"/>
                  <a:gd name="T24" fmla="*/ 7 w 44"/>
                  <a:gd name="T25" fmla="*/ 49 h 87"/>
                  <a:gd name="T26" fmla="*/ 12 w 44"/>
                  <a:gd name="T27" fmla="*/ 45 h 87"/>
                  <a:gd name="T28" fmla="*/ 13 w 44"/>
                  <a:gd name="T29" fmla="*/ 83 h 87"/>
                  <a:gd name="T30" fmla="*/ 21 w 44"/>
                  <a:gd name="T31" fmla="*/ 83 h 87"/>
                  <a:gd name="T32" fmla="*/ 24 w 44"/>
                  <a:gd name="T33" fmla="*/ 49 h 87"/>
                  <a:gd name="T34" fmla="*/ 28 w 44"/>
                  <a:gd name="T35" fmla="*/ 87 h 87"/>
                  <a:gd name="T36" fmla="*/ 32 w 44"/>
                  <a:gd name="T37" fmla="*/ 47 h 87"/>
                  <a:gd name="T38" fmla="*/ 33 w 44"/>
                  <a:gd name="T39" fmla="*/ 25 h 87"/>
                  <a:gd name="T40" fmla="*/ 41 w 44"/>
                  <a:gd name="T41" fmla="*/ 30 h 87"/>
                  <a:gd name="T42" fmla="*/ 42 w 44"/>
                  <a:gd name="T43" fmla="*/ 13 h 87"/>
                  <a:gd name="T44" fmla="*/ 35 w 44"/>
                  <a:gd name="T45" fmla="*/ 1 h 87"/>
                  <a:gd name="T46" fmla="*/ 35 w 44"/>
                  <a:gd name="T47" fmla="*/ 1 h 87"/>
                  <a:gd name="T48" fmla="*/ 34 w 44"/>
                  <a:gd name="T49" fmla="*/ 0 h 87"/>
                  <a:gd name="T50" fmla="*/ 34 w 44"/>
                  <a:gd name="T51" fmla="*/ 1 h 87"/>
                  <a:gd name="T52" fmla="*/ 34 w 44"/>
                  <a:gd name="T53" fmla="*/ 0 h 87"/>
                  <a:gd name="T54" fmla="*/ 34 w 44"/>
                  <a:gd name="T55" fmla="*/ 1 h 87"/>
                  <a:gd name="T56" fmla="*/ 34 w 44"/>
                  <a:gd name="T57" fmla="*/ 1 h 87"/>
                  <a:gd name="T58" fmla="*/ 36 w 44"/>
                  <a:gd name="T59" fmla="*/ 10 h 87"/>
                  <a:gd name="T60" fmla="*/ 33 w 44"/>
                  <a:gd name="T61" fmla="*/ 11 h 87"/>
                  <a:gd name="T62" fmla="*/ 33 w 44"/>
                  <a:gd name="T63" fmla="*/ 10 h 87"/>
                  <a:gd name="T64" fmla="*/ 35 w 44"/>
                  <a:gd name="T65" fmla="*/ 9 h 87"/>
                  <a:gd name="T66" fmla="*/ 36 w 44"/>
                  <a:gd name="T67" fmla="*/ 7 h 87"/>
                  <a:gd name="T68" fmla="*/ 33 w 44"/>
                  <a:gd name="T69" fmla="*/ 8 h 87"/>
                  <a:gd name="T70" fmla="*/ 32 w 44"/>
                  <a:gd name="T71" fmla="*/ 3 h 87"/>
                  <a:gd name="T72" fmla="*/ 35 w 44"/>
                  <a:gd name="T73" fmla="*/ 1 h 87"/>
                  <a:gd name="T74" fmla="*/ 36 w 44"/>
                  <a:gd name="T75"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87">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Arial" panose="020B0604020202020204" pitchFamily="34" charset="0"/>
                  <a:cs typeface="Arial" panose="020B0604020202020204" pitchFamily="34" charset="0"/>
                  <a:sym typeface="Arial" panose="020B0604020202020204" pitchFamily="34" charset="0"/>
                </a:endParaRPr>
              </a:p>
            </p:txBody>
          </p:sp>
        </p:grpSp>
      </p:grpSp>
      <p:sp>
        <p:nvSpPr>
          <p:cNvPr id="178" name="TextBox 177"/>
          <p:cNvSpPr txBox="1"/>
          <p:nvPr/>
        </p:nvSpPr>
        <p:spPr>
          <a:xfrm>
            <a:off x="1440780" y="5368802"/>
            <a:ext cx="9481343" cy="623312"/>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79" name="组合 178"/>
          <p:cNvGrpSpPr/>
          <p:nvPr/>
        </p:nvGrpSpPr>
        <p:grpSpPr>
          <a:xfrm>
            <a:off x="876664" y="4865837"/>
            <a:ext cx="1692531" cy="723403"/>
            <a:chOff x="5557184" y="1268760"/>
            <a:chExt cx="1692531" cy="723403"/>
          </a:xfrm>
        </p:grpSpPr>
        <p:sp>
          <p:nvSpPr>
            <p:cNvPr id="180"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84"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6"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90" name="TextBox 18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9"/>
                                        </p:tgtEl>
                                        <p:attrNameLst>
                                          <p:attrName>style.visibility</p:attrName>
                                        </p:attrNameLst>
                                      </p:cBhvr>
                                      <p:to>
                                        <p:strVal val="visible"/>
                                      </p:to>
                                    </p:set>
                                    <p:anim calcmode="lin" valueType="num">
                                      <p:cBhvr>
                                        <p:cTn id="7" dur="500" fill="hold"/>
                                        <p:tgtEl>
                                          <p:spTgt spid="129"/>
                                        </p:tgtEl>
                                        <p:attrNameLst>
                                          <p:attrName>ppt_w</p:attrName>
                                        </p:attrNameLst>
                                      </p:cBhvr>
                                      <p:tavLst>
                                        <p:tav tm="0">
                                          <p:val>
                                            <p:fltVal val="0"/>
                                          </p:val>
                                        </p:tav>
                                        <p:tav tm="100000">
                                          <p:val>
                                            <p:strVal val="#ppt_w"/>
                                          </p:val>
                                        </p:tav>
                                      </p:tavLst>
                                    </p:anim>
                                    <p:anim calcmode="lin" valueType="num">
                                      <p:cBhvr>
                                        <p:cTn id="8" dur="500" fill="hold"/>
                                        <p:tgtEl>
                                          <p:spTgt spid="129"/>
                                        </p:tgtEl>
                                        <p:attrNameLst>
                                          <p:attrName>ppt_h</p:attrName>
                                        </p:attrNameLst>
                                      </p:cBhvr>
                                      <p:tavLst>
                                        <p:tav tm="0">
                                          <p:val>
                                            <p:fltVal val="0"/>
                                          </p:val>
                                        </p:tav>
                                        <p:tav tm="100000">
                                          <p:val>
                                            <p:strVal val="#ppt_h"/>
                                          </p:val>
                                        </p:tav>
                                      </p:tavLst>
                                    </p:anim>
                                    <p:animEffect transition="in" filter="fade">
                                      <p:cBhvr>
                                        <p:cTn id="9" dur="500"/>
                                        <p:tgtEl>
                                          <p:spTgt spid="12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0"/>
                                        </p:tgtEl>
                                        <p:attrNameLst>
                                          <p:attrName>style.visibility</p:attrName>
                                        </p:attrNameLst>
                                      </p:cBhvr>
                                      <p:to>
                                        <p:strVal val="visible"/>
                                      </p:to>
                                    </p:set>
                                    <p:anim calcmode="lin" valueType="num">
                                      <p:cBhvr>
                                        <p:cTn id="13" dur="500" fill="hold"/>
                                        <p:tgtEl>
                                          <p:spTgt spid="130"/>
                                        </p:tgtEl>
                                        <p:attrNameLst>
                                          <p:attrName>ppt_w</p:attrName>
                                        </p:attrNameLst>
                                      </p:cBhvr>
                                      <p:tavLst>
                                        <p:tav tm="0">
                                          <p:val>
                                            <p:fltVal val="0"/>
                                          </p:val>
                                        </p:tav>
                                        <p:tav tm="100000">
                                          <p:val>
                                            <p:strVal val="#ppt_w"/>
                                          </p:val>
                                        </p:tav>
                                      </p:tavLst>
                                    </p:anim>
                                    <p:anim calcmode="lin" valueType="num">
                                      <p:cBhvr>
                                        <p:cTn id="14" dur="500" fill="hold"/>
                                        <p:tgtEl>
                                          <p:spTgt spid="130"/>
                                        </p:tgtEl>
                                        <p:attrNameLst>
                                          <p:attrName>ppt_h</p:attrName>
                                        </p:attrNameLst>
                                      </p:cBhvr>
                                      <p:tavLst>
                                        <p:tav tm="0">
                                          <p:val>
                                            <p:fltVal val="0"/>
                                          </p:val>
                                        </p:tav>
                                        <p:tav tm="100000">
                                          <p:val>
                                            <p:strVal val="#ppt_h"/>
                                          </p:val>
                                        </p:tav>
                                      </p:tavLst>
                                    </p:anim>
                                    <p:animEffect transition="in" filter="fade">
                                      <p:cBhvr>
                                        <p:cTn id="15" dur="500"/>
                                        <p:tgtEl>
                                          <p:spTgt spid="13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9"/>
                                        </p:tgtEl>
                                        <p:attrNameLst>
                                          <p:attrName>style.visibility</p:attrName>
                                        </p:attrNameLst>
                                      </p:cBhvr>
                                      <p:to>
                                        <p:strVal val="visible"/>
                                      </p:to>
                                    </p:set>
                                    <p:animEffect transition="in" filter="fade">
                                      <p:cBhvr>
                                        <p:cTn id="25" dur="1000"/>
                                        <p:tgtEl>
                                          <p:spTgt spid="189"/>
                                        </p:tgtEl>
                                      </p:cBhvr>
                                    </p:animEffect>
                                    <p:anim calcmode="lin" valueType="num">
                                      <p:cBhvr>
                                        <p:cTn id="26" dur="1000" fill="hold"/>
                                        <p:tgtEl>
                                          <p:spTgt spid="189"/>
                                        </p:tgtEl>
                                        <p:attrNameLst>
                                          <p:attrName>ppt_x</p:attrName>
                                        </p:attrNameLst>
                                      </p:cBhvr>
                                      <p:tavLst>
                                        <p:tav tm="0">
                                          <p:val>
                                            <p:strVal val="#ppt_x"/>
                                          </p:val>
                                        </p:tav>
                                        <p:tav tm="100000">
                                          <p:val>
                                            <p:strVal val="#ppt_x"/>
                                          </p:val>
                                        </p:tav>
                                      </p:tavLst>
                                    </p:anim>
                                    <p:anim calcmode="lin" valueType="num">
                                      <p:cBhvr>
                                        <p:cTn id="27" dur="1000" fill="hold"/>
                                        <p:tgtEl>
                                          <p:spTgt spid="18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 calcmode="lin" valueType="num">
                                      <p:cBhvr>
                                        <p:cTn id="31" dur="500" fill="hold"/>
                                        <p:tgtEl>
                                          <p:spTgt spid="134"/>
                                        </p:tgtEl>
                                        <p:attrNameLst>
                                          <p:attrName>ppt_w</p:attrName>
                                        </p:attrNameLst>
                                      </p:cBhvr>
                                      <p:tavLst>
                                        <p:tav tm="0">
                                          <p:val>
                                            <p:fltVal val="0"/>
                                          </p:val>
                                        </p:tav>
                                        <p:tav tm="100000">
                                          <p:val>
                                            <p:strVal val="#ppt_w"/>
                                          </p:val>
                                        </p:tav>
                                      </p:tavLst>
                                    </p:anim>
                                    <p:anim calcmode="lin" valueType="num">
                                      <p:cBhvr>
                                        <p:cTn id="32" dur="500" fill="hold"/>
                                        <p:tgtEl>
                                          <p:spTgt spid="134"/>
                                        </p:tgtEl>
                                        <p:attrNameLst>
                                          <p:attrName>ppt_h</p:attrName>
                                        </p:attrNameLst>
                                      </p:cBhvr>
                                      <p:tavLst>
                                        <p:tav tm="0">
                                          <p:val>
                                            <p:fltVal val="0"/>
                                          </p:val>
                                        </p:tav>
                                        <p:tav tm="100000">
                                          <p:val>
                                            <p:strVal val="#ppt_h"/>
                                          </p:val>
                                        </p:tav>
                                      </p:tavLst>
                                    </p:anim>
                                    <p:animEffect transition="in" filter="fade">
                                      <p:cBhvr>
                                        <p:cTn id="33" dur="500"/>
                                        <p:tgtEl>
                                          <p:spTgt spid="13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p:cTn id="37" dur="500" fill="hold"/>
                                        <p:tgtEl>
                                          <p:spTgt spid="135"/>
                                        </p:tgtEl>
                                        <p:attrNameLst>
                                          <p:attrName>ppt_w</p:attrName>
                                        </p:attrNameLst>
                                      </p:cBhvr>
                                      <p:tavLst>
                                        <p:tav tm="0">
                                          <p:val>
                                            <p:fltVal val="0"/>
                                          </p:val>
                                        </p:tav>
                                        <p:tav tm="100000">
                                          <p:val>
                                            <p:strVal val="#ppt_w"/>
                                          </p:val>
                                        </p:tav>
                                      </p:tavLst>
                                    </p:anim>
                                    <p:anim calcmode="lin" valueType="num">
                                      <p:cBhvr>
                                        <p:cTn id="38" dur="500" fill="hold"/>
                                        <p:tgtEl>
                                          <p:spTgt spid="135"/>
                                        </p:tgtEl>
                                        <p:attrNameLst>
                                          <p:attrName>ppt_h</p:attrName>
                                        </p:attrNameLst>
                                      </p:cBhvr>
                                      <p:tavLst>
                                        <p:tav tm="0">
                                          <p:val>
                                            <p:fltVal val="0"/>
                                          </p:val>
                                        </p:tav>
                                        <p:tav tm="100000">
                                          <p:val>
                                            <p:strVal val="#ppt_h"/>
                                          </p:val>
                                        </p:tav>
                                      </p:tavLst>
                                    </p:anim>
                                    <p:animEffect transition="in" filter="fade">
                                      <p:cBhvr>
                                        <p:cTn id="39" dur="500"/>
                                        <p:tgtEl>
                                          <p:spTgt spid="135"/>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188"/>
                                        </p:tgtEl>
                                        <p:attrNameLst>
                                          <p:attrName>style.visibility</p:attrName>
                                        </p:attrNameLst>
                                      </p:cBhvr>
                                      <p:to>
                                        <p:strVal val="visible"/>
                                      </p:to>
                                    </p:set>
                                    <p:animEffect transition="in" filter="fade">
                                      <p:cBhvr>
                                        <p:cTn id="49" dur="1000"/>
                                        <p:tgtEl>
                                          <p:spTgt spid="188"/>
                                        </p:tgtEl>
                                      </p:cBhvr>
                                    </p:animEffect>
                                    <p:anim calcmode="lin" valueType="num">
                                      <p:cBhvr>
                                        <p:cTn id="50" dur="1000" fill="hold"/>
                                        <p:tgtEl>
                                          <p:spTgt spid="188"/>
                                        </p:tgtEl>
                                        <p:attrNameLst>
                                          <p:attrName>ppt_x</p:attrName>
                                        </p:attrNameLst>
                                      </p:cBhvr>
                                      <p:tavLst>
                                        <p:tav tm="0">
                                          <p:val>
                                            <p:strVal val="#ppt_x"/>
                                          </p:val>
                                        </p:tav>
                                        <p:tav tm="100000">
                                          <p:val>
                                            <p:strVal val="#ppt_x"/>
                                          </p:val>
                                        </p:tav>
                                      </p:tavLst>
                                    </p:anim>
                                    <p:anim calcmode="lin" valueType="num">
                                      <p:cBhvr>
                                        <p:cTn id="51" dur="1000" fill="hold"/>
                                        <p:tgtEl>
                                          <p:spTgt spid="188"/>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p:cTn id="55" dur="500" fill="hold"/>
                                        <p:tgtEl>
                                          <p:spTgt spid="136"/>
                                        </p:tgtEl>
                                        <p:attrNameLst>
                                          <p:attrName>ppt_w</p:attrName>
                                        </p:attrNameLst>
                                      </p:cBhvr>
                                      <p:tavLst>
                                        <p:tav tm="0">
                                          <p:val>
                                            <p:fltVal val="0"/>
                                          </p:val>
                                        </p:tav>
                                        <p:tav tm="100000">
                                          <p:val>
                                            <p:strVal val="#ppt_w"/>
                                          </p:val>
                                        </p:tav>
                                      </p:tavLst>
                                    </p:anim>
                                    <p:anim calcmode="lin" valueType="num">
                                      <p:cBhvr>
                                        <p:cTn id="56" dur="500" fill="hold"/>
                                        <p:tgtEl>
                                          <p:spTgt spid="136"/>
                                        </p:tgtEl>
                                        <p:attrNameLst>
                                          <p:attrName>ppt_h</p:attrName>
                                        </p:attrNameLst>
                                      </p:cBhvr>
                                      <p:tavLst>
                                        <p:tav tm="0">
                                          <p:val>
                                            <p:fltVal val="0"/>
                                          </p:val>
                                        </p:tav>
                                        <p:tav tm="100000">
                                          <p:val>
                                            <p:strVal val="#ppt_h"/>
                                          </p:val>
                                        </p:tav>
                                      </p:tavLst>
                                    </p:anim>
                                    <p:animEffect transition="in" filter="fade">
                                      <p:cBhvr>
                                        <p:cTn id="57" dur="500"/>
                                        <p:tgtEl>
                                          <p:spTgt spid="136"/>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137"/>
                                        </p:tgtEl>
                                        <p:attrNameLst>
                                          <p:attrName>style.visibility</p:attrName>
                                        </p:attrNameLst>
                                      </p:cBhvr>
                                      <p:to>
                                        <p:strVal val="visible"/>
                                      </p:to>
                                    </p:set>
                                    <p:anim calcmode="lin" valueType="num">
                                      <p:cBhvr>
                                        <p:cTn id="61" dur="500" fill="hold"/>
                                        <p:tgtEl>
                                          <p:spTgt spid="137"/>
                                        </p:tgtEl>
                                        <p:attrNameLst>
                                          <p:attrName>ppt_w</p:attrName>
                                        </p:attrNameLst>
                                      </p:cBhvr>
                                      <p:tavLst>
                                        <p:tav tm="0">
                                          <p:val>
                                            <p:fltVal val="0"/>
                                          </p:val>
                                        </p:tav>
                                        <p:tav tm="100000">
                                          <p:val>
                                            <p:strVal val="#ppt_w"/>
                                          </p:val>
                                        </p:tav>
                                      </p:tavLst>
                                    </p:anim>
                                    <p:anim calcmode="lin" valueType="num">
                                      <p:cBhvr>
                                        <p:cTn id="62" dur="500" fill="hold"/>
                                        <p:tgtEl>
                                          <p:spTgt spid="137"/>
                                        </p:tgtEl>
                                        <p:attrNameLst>
                                          <p:attrName>ppt_h</p:attrName>
                                        </p:attrNameLst>
                                      </p:cBhvr>
                                      <p:tavLst>
                                        <p:tav tm="0">
                                          <p:val>
                                            <p:fltVal val="0"/>
                                          </p:val>
                                        </p:tav>
                                        <p:tav tm="100000">
                                          <p:val>
                                            <p:strVal val="#ppt_h"/>
                                          </p:val>
                                        </p:tav>
                                      </p:tavLst>
                                    </p:anim>
                                    <p:animEffect transition="in" filter="fade">
                                      <p:cBhvr>
                                        <p:cTn id="63" dur="500"/>
                                        <p:tgtEl>
                                          <p:spTgt spid="137"/>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187"/>
                                        </p:tgtEl>
                                        <p:attrNameLst>
                                          <p:attrName>style.visibility</p:attrName>
                                        </p:attrNameLst>
                                      </p:cBhvr>
                                      <p:to>
                                        <p:strVal val="visible"/>
                                      </p:to>
                                    </p:set>
                                    <p:animEffect transition="in" filter="fade">
                                      <p:cBhvr>
                                        <p:cTn id="73" dur="1000"/>
                                        <p:tgtEl>
                                          <p:spTgt spid="187"/>
                                        </p:tgtEl>
                                      </p:cBhvr>
                                    </p:animEffect>
                                    <p:anim calcmode="lin" valueType="num">
                                      <p:cBhvr>
                                        <p:cTn id="74" dur="1000" fill="hold"/>
                                        <p:tgtEl>
                                          <p:spTgt spid="187"/>
                                        </p:tgtEl>
                                        <p:attrNameLst>
                                          <p:attrName>ppt_x</p:attrName>
                                        </p:attrNameLst>
                                      </p:cBhvr>
                                      <p:tavLst>
                                        <p:tav tm="0">
                                          <p:val>
                                            <p:strVal val="#ppt_x"/>
                                          </p:val>
                                        </p:tav>
                                        <p:tav tm="100000">
                                          <p:val>
                                            <p:strVal val="#ppt_x"/>
                                          </p:val>
                                        </p:tav>
                                      </p:tavLst>
                                    </p:anim>
                                    <p:anim calcmode="lin" valueType="num">
                                      <p:cBhvr>
                                        <p:cTn id="75" dur="1000" fill="hold"/>
                                        <p:tgtEl>
                                          <p:spTgt spid="18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179"/>
                                        </p:tgtEl>
                                        <p:attrNameLst>
                                          <p:attrName>style.visibility</p:attrName>
                                        </p:attrNameLst>
                                      </p:cBhvr>
                                      <p:to>
                                        <p:strVal val="visible"/>
                                      </p:to>
                                    </p:set>
                                    <p:animEffect transition="in" filter="fade">
                                      <p:cBhvr>
                                        <p:cTn id="79" dur="1000"/>
                                        <p:tgtEl>
                                          <p:spTgt spid="179"/>
                                        </p:tgtEl>
                                      </p:cBhvr>
                                    </p:animEffect>
                                    <p:anim calcmode="lin" valueType="num">
                                      <p:cBhvr>
                                        <p:cTn id="80" dur="1000" fill="hold"/>
                                        <p:tgtEl>
                                          <p:spTgt spid="179"/>
                                        </p:tgtEl>
                                        <p:attrNameLst>
                                          <p:attrName>ppt_x</p:attrName>
                                        </p:attrNameLst>
                                      </p:cBhvr>
                                      <p:tavLst>
                                        <p:tav tm="0">
                                          <p:val>
                                            <p:strVal val="#ppt_x"/>
                                          </p:val>
                                        </p:tav>
                                        <p:tav tm="100000">
                                          <p:val>
                                            <p:strVal val="#ppt_x"/>
                                          </p:val>
                                        </p:tav>
                                      </p:tavLst>
                                    </p:anim>
                                    <p:anim calcmode="lin" valueType="num">
                                      <p:cBhvr>
                                        <p:cTn id="81" dur="1000" fill="hold"/>
                                        <p:tgtEl>
                                          <p:spTgt spid="179"/>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2" fill="hold" grpId="0" nodeType="afterEffect">
                                  <p:stCondLst>
                                    <p:cond delay="0"/>
                                  </p:stCondLst>
                                  <p:childTnLst>
                                    <p:set>
                                      <p:cBhvr>
                                        <p:cTn id="84" dur="1" fill="hold">
                                          <p:stCondLst>
                                            <p:cond delay="0"/>
                                          </p:stCondLst>
                                        </p:cTn>
                                        <p:tgtEl>
                                          <p:spTgt spid="178"/>
                                        </p:tgtEl>
                                        <p:attrNameLst>
                                          <p:attrName>style.visibility</p:attrName>
                                        </p:attrNameLst>
                                      </p:cBhvr>
                                      <p:to>
                                        <p:strVal val="visible"/>
                                      </p:to>
                                    </p:set>
                                    <p:anim calcmode="lin" valueType="num">
                                      <p:cBhvr additive="base">
                                        <p:cTn id="85" dur="500" fill="hold"/>
                                        <p:tgtEl>
                                          <p:spTgt spid="178"/>
                                        </p:tgtEl>
                                        <p:attrNameLst>
                                          <p:attrName>ppt_x</p:attrName>
                                        </p:attrNameLst>
                                      </p:cBhvr>
                                      <p:tavLst>
                                        <p:tav tm="0">
                                          <p:val>
                                            <p:strVal val="1+#ppt_w/2"/>
                                          </p:val>
                                        </p:tav>
                                        <p:tav tm="100000">
                                          <p:val>
                                            <p:strVal val="#ppt_x"/>
                                          </p:val>
                                        </p:tav>
                                      </p:tavLst>
                                    </p:anim>
                                    <p:anim calcmode="lin" valueType="num">
                                      <p:cBhvr additive="base">
                                        <p:cTn id="86" dur="500" fill="hold"/>
                                        <p:tgtEl>
                                          <p:spTgt spid="178"/>
                                        </p:tgtEl>
                                        <p:attrNameLst>
                                          <p:attrName>ppt_y</p:attrName>
                                        </p:attrNameLst>
                                      </p:cBhvr>
                                      <p:tavLst>
                                        <p:tav tm="0">
                                          <p:val>
                                            <p:strVal val="#ppt_y"/>
                                          </p:val>
                                        </p:tav>
                                        <p:tav tm="100000">
                                          <p:val>
                                            <p:strVal val="#ppt_y"/>
                                          </p:val>
                                        </p:tav>
                                      </p:tavLst>
                                    </p:anim>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190"/>
                                        </p:tgtEl>
                                        <p:attrNameLst>
                                          <p:attrName>style.visibility</p:attrName>
                                        </p:attrNameLst>
                                      </p:cBhvr>
                                      <p:to>
                                        <p:strVal val="visible"/>
                                      </p:to>
                                    </p:set>
                                    <p:animEffect transition="in" filter="fade">
                                      <p:cBhvr>
                                        <p:cTn id="90" dur="125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4" grpId="0" animBg="1"/>
      <p:bldP spid="135" grpId="0" animBg="1"/>
      <p:bldP spid="136" grpId="0" animBg="1"/>
      <p:bldP spid="137" grpId="0" animBg="1"/>
      <p:bldP spid="178" grpId="0"/>
      <p:bldP spid="19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37</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5" name="Rectangle 2"/>
          <p:cNvSpPr/>
          <p:nvPr/>
        </p:nvSpPr>
        <p:spPr>
          <a:xfrm>
            <a:off x="7623149" y="1412776"/>
            <a:ext cx="3442990" cy="2332788"/>
          </a:xfrm>
          <a:prstGeom prst="rect">
            <a:avLst/>
          </a:prstGeom>
          <a:blipFill>
            <a:blip r:embed="rId3" cstate="print"/>
            <a:srcRect/>
            <a:stretch>
              <a:fillRect l="8176" r="-3574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6" name="Rectangle 2"/>
          <p:cNvSpPr/>
          <p:nvPr/>
        </p:nvSpPr>
        <p:spPr>
          <a:xfrm>
            <a:off x="1358453" y="1412776"/>
            <a:ext cx="3168352" cy="2332788"/>
          </a:xfrm>
          <a:prstGeom prst="rect">
            <a:avLst/>
          </a:prstGeom>
          <a:blipFill>
            <a:blip r:embed="rId4"/>
            <a:srcRect/>
            <a:stretch>
              <a:fillRect l="-3587" t="-4012" r="3587" b="-7100"/>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8" name="Rectangle 2"/>
          <p:cNvSpPr/>
          <p:nvPr/>
        </p:nvSpPr>
        <p:spPr>
          <a:xfrm>
            <a:off x="4382789" y="1412776"/>
            <a:ext cx="3600400" cy="2332788"/>
          </a:xfrm>
          <a:prstGeom prst="rect">
            <a:avLst/>
          </a:prstGeom>
          <a:solidFill>
            <a:schemeClr val="tx1">
              <a:lumMod val="95000"/>
              <a:lumOff val="5000"/>
              <a:alpha val="7059"/>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lumMod val="95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9" name="TextBox 59"/>
          <p:cNvSpPr txBox="1">
            <a:spLocks noChangeArrowheads="1"/>
          </p:cNvSpPr>
          <p:nvPr/>
        </p:nvSpPr>
        <p:spPr bwMode="auto">
          <a:xfrm flipH="1">
            <a:off x="4598813" y="1805360"/>
            <a:ext cx="2630914" cy="393320"/>
          </a:xfrm>
          <a:prstGeom prst="rect">
            <a:avLst/>
          </a:prstGeom>
          <a:noFill/>
          <a:ln>
            <a:noFill/>
          </a:ln>
        </p:spPr>
        <p:txBody>
          <a:bodyPr wrap="square" lIns="115196" tIns="57598" rIns="115196" bIns="575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en-US" altLang="zh-CN" b="1" dirty="0">
                <a:solidFill>
                  <a:srgbClr val="00B0F0"/>
                </a:solidFill>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B0F0"/>
              </a:solidFill>
              <a:ea typeface="微软雅黑" panose="020B0503020204020204" pitchFamily="34" charset="-122"/>
              <a:cs typeface="Arial" panose="020B0604020202020204" pitchFamily="34" charset="0"/>
              <a:sym typeface="Arial" panose="020B0604020202020204" pitchFamily="34" charset="0"/>
            </a:endParaRPr>
          </a:p>
        </p:txBody>
      </p:sp>
      <p:sp>
        <p:nvSpPr>
          <p:cNvPr id="20" name="矩形 47"/>
          <p:cNvSpPr>
            <a:spLocks noChangeArrowheads="1"/>
          </p:cNvSpPr>
          <p:nvPr/>
        </p:nvSpPr>
        <p:spPr bwMode="auto">
          <a:xfrm>
            <a:off x="4599208" y="2149631"/>
            <a:ext cx="3154563" cy="140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5191" tIns="57595" rIns="115191" bIns="5759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2065139" y="4247170"/>
            <a:ext cx="720080" cy="693998"/>
            <a:chOff x="2065139" y="4247170"/>
            <a:chExt cx="720080" cy="693998"/>
          </a:xfrm>
        </p:grpSpPr>
        <p:sp>
          <p:nvSpPr>
            <p:cNvPr id="21" name="Oval 7"/>
            <p:cNvSpPr>
              <a:spLocks noChangeArrowheads="1"/>
            </p:cNvSpPr>
            <p:nvPr/>
          </p:nvSpPr>
          <p:spPr bwMode="auto">
            <a:xfrm>
              <a:off x="2078181" y="4247170"/>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2" name="文本框 123"/>
            <p:cNvSpPr txBox="1"/>
            <p:nvPr/>
          </p:nvSpPr>
          <p:spPr>
            <a:xfrm>
              <a:off x="2065139" y="4434402"/>
              <a:ext cx="720080" cy="369332"/>
            </a:xfrm>
            <a:prstGeom prst="rect">
              <a:avLst/>
            </a:prstGeom>
            <a:noFill/>
          </p:spPr>
          <p:txBody>
            <a:bodyPr wrap="square" rtlCol="0">
              <a:spAutoFit/>
            </a:bodyPr>
            <a:lstStyle/>
            <a:p>
              <a:pPr algn="ctr"/>
              <a:r>
                <a:rPr lang="en-US" altLang="zh-CN"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18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3" name="矩形 22"/>
          <p:cNvSpPr/>
          <p:nvPr/>
        </p:nvSpPr>
        <p:spPr>
          <a:xfrm>
            <a:off x="2929922" y="4174553"/>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4" name="矩形 47"/>
          <p:cNvSpPr>
            <a:spLocks noChangeArrowheads="1"/>
          </p:cNvSpPr>
          <p:nvPr/>
        </p:nvSpPr>
        <p:spPr bwMode="auto">
          <a:xfrm>
            <a:off x="2929235" y="4475794"/>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6457627" y="4247170"/>
            <a:ext cx="720080" cy="693998"/>
            <a:chOff x="6457627" y="4247170"/>
            <a:chExt cx="720080" cy="693998"/>
          </a:xfrm>
        </p:grpSpPr>
        <p:sp>
          <p:nvSpPr>
            <p:cNvPr id="25" name="Oval 7"/>
            <p:cNvSpPr>
              <a:spLocks noChangeArrowheads="1"/>
            </p:cNvSpPr>
            <p:nvPr/>
          </p:nvSpPr>
          <p:spPr bwMode="auto">
            <a:xfrm>
              <a:off x="6470669" y="4247170"/>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26" name="文本框 123"/>
            <p:cNvSpPr txBox="1"/>
            <p:nvPr/>
          </p:nvSpPr>
          <p:spPr>
            <a:xfrm>
              <a:off x="6457627" y="4434402"/>
              <a:ext cx="720080" cy="369332"/>
            </a:xfrm>
            <a:prstGeom prst="rect">
              <a:avLst/>
            </a:prstGeom>
            <a:noFill/>
          </p:spPr>
          <p:txBody>
            <a:bodyPr wrap="square" rtlCol="0">
              <a:spAutoFit/>
            </a:bodyPr>
            <a:lstStyle/>
            <a:p>
              <a:pPr algn="ctr"/>
              <a:r>
                <a:rPr lang="en-US" altLang="zh-CN"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18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7" name="矩形 26"/>
          <p:cNvSpPr/>
          <p:nvPr/>
        </p:nvSpPr>
        <p:spPr>
          <a:xfrm>
            <a:off x="7322410" y="4174553"/>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矩形 47"/>
          <p:cNvSpPr>
            <a:spLocks noChangeArrowheads="1"/>
          </p:cNvSpPr>
          <p:nvPr/>
        </p:nvSpPr>
        <p:spPr bwMode="auto">
          <a:xfrm>
            <a:off x="7321723" y="4475794"/>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8" name="组合 7"/>
          <p:cNvGrpSpPr/>
          <p:nvPr/>
        </p:nvGrpSpPr>
        <p:grpSpPr>
          <a:xfrm>
            <a:off x="2065139" y="5255282"/>
            <a:ext cx="720080" cy="693998"/>
            <a:chOff x="2065139" y="5255282"/>
            <a:chExt cx="720080" cy="693998"/>
          </a:xfrm>
        </p:grpSpPr>
        <p:sp>
          <p:nvSpPr>
            <p:cNvPr id="29" name="Oval 7"/>
            <p:cNvSpPr>
              <a:spLocks noChangeArrowheads="1"/>
            </p:cNvSpPr>
            <p:nvPr/>
          </p:nvSpPr>
          <p:spPr bwMode="auto">
            <a:xfrm>
              <a:off x="2078181" y="525528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30" name="文本框 123"/>
            <p:cNvSpPr txBox="1"/>
            <p:nvPr/>
          </p:nvSpPr>
          <p:spPr>
            <a:xfrm>
              <a:off x="2065139" y="5442514"/>
              <a:ext cx="720080" cy="369332"/>
            </a:xfrm>
            <a:prstGeom prst="rect">
              <a:avLst/>
            </a:prstGeom>
            <a:noFill/>
          </p:spPr>
          <p:txBody>
            <a:bodyPr wrap="square" rtlCol="0">
              <a:spAutoFit/>
            </a:bodyPr>
            <a:lstStyle/>
            <a:p>
              <a:pPr algn="ctr"/>
              <a:r>
                <a:rPr lang="en-US" altLang="zh-CN"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1800"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1" name="矩形 30"/>
          <p:cNvSpPr/>
          <p:nvPr/>
        </p:nvSpPr>
        <p:spPr>
          <a:xfrm>
            <a:off x="2929922" y="5182665"/>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C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矩形 47"/>
          <p:cNvSpPr>
            <a:spLocks noChangeArrowheads="1"/>
          </p:cNvSpPr>
          <p:nvPr/>
        </p:nvSpPr>
        <p:spPr bwMode="auto">
          <a:xfrm>
            <a:off x="2929235" y="5483906"/>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7" name="组合 36"/>
          <p:cNvGrpSpPr/>
          <p:nvPr/>
        </p:nvGrpSpPr>
        <p:grpSpPr>
          <a:xfrm>
            <a:off x="6457627" y="5255282"/>
            <a:ext cx="720080" cy="693998"/>
            <a:chOff x="6457627" y="5255282"/>
            <a:chExt cx="720080" cy="693998"/>
          </a:xfrm>
        </p:grpSpPr>
        <p:sp>
          <p:nvSpPr>
            <p:cNvPr id="33" name="Oval 7"/>
            <p:cNvSpPr>
              <a:spLocks noChangeArrowheads="1"/>
            </p:cNvSpPr>
            <p:nvPr/>
          </p:nvSpPr>
          <p:spPr bwMode="auto">
            <a:xfrm>
              <a:off x="6470669" y="5255282"/>
              <a:ext cx="693998" cy="693998"/>
            </a:xfrm>
            <a:prstGeom prst="ellipse">
              <a:avLst/>
            </a:prstGeom>
            <a:gradFill>
              <a:gsLst>
                <a:gs pos="0">
                  <a:schemeClr val="bg1">
                    <a:lumMod val="85000"/>
                  </a:schemeClr>
                </a:gs>
                <a:gs pos="100000">
                  <a:schemeClr val="bg1"/>
                </a:gs>
              </a:gsLst>
              <a:lin ang="2700000" scaled="1"/>
            </a:gradFill>
            <a:ln w="34925">
              <a:gradFill>
                <a:gsLst>
                  <a:gs pos="100000">
                    <a:schemeClr val="bg1">
                      <a:lumMod val="85000"/>
                    </a:schemeClr>
                  </a:gs>
                  <a:gs pos="0">
                    <a:schemeClr val="bg1"/>
                  </a:gs>
                </a:gsLst>
                <a:lin ang="2700000" scaled="0"/>
              </a:gradFill>
            </a:ln>
            <a:effectLst>
              <a:outerShdw blurRad="165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Arial" panose="020B0604020202020204" pitchFamily="34" charset="0"/>
                <a:cs typeface="Arial" panose="020B0604020202020204" pitchFamily="34" charset="0"/>
                <a:sym typeface="Arial" panose="020B0604020202020204" pitchFamily="34" charset="0"/>
              </a:endParaRPr>
            </a:p>
          </p:txBody>
        </p:sp>
        <p:sp>
          <p:nvSpPr>
            <p:cNvPr id="34" name="文本框 123"/>
            <p:cNvSpPr txBox="1"/>
            <p:nvPr/>
          </p:nvSpPr>
          <p:spPr>
            <a:xfrm>
              <a:off x="6457627" y="5442514"/>
              <a:ext cx="720080" cy="369332"/>
            </a:xfrm>
            <a:prstGeom prst="rect">
              <a:avLst/>
            </a:prstGeom>
            <a:noFill/>
          </p:spPr>
          <p:txBody>
            <a:bodyPr wrap="square" rtlCol="0">
              <a:spAutoFit/>
            </a:bodyPr>
            <a:lstStyle/>
            <a:p>
              <a:pPr algn="ctr"/>
              <a:r>
                <a:rPr lang="en-US" altLang="zh-CN"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18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5" name="矩形 34"/>
          <p:cNvSpPr/>
          <p:nvPr/>
        </p:nvSpPr>
        <p:spPr>
          <a:xfrm>
            <a:off x="7322410" y="5182665"/>
            <a:ext cx="1223449"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矩形 47"/>
          <p:cNvSpPr>
            <a:spLocks noChangeArrowheads="1"/>
          </p:cNvSpPr>
          <p:nvPr/>
        </p:nvSpPr>
        <p:spPr bwMode="auto">
          <a:xfrm>
            <a:off x="7321723" y="5483906"/>
            <a:ext cx="3096344"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38" name="TextBox 37"/>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0-#ppt_w/2"/>
                                          </p:val>
                                        </p:tav>
                                        <p:tav tm="100000">
                                          <p:val>
                                            <p:strVal val="#ppt_x"/>
                                          </p:val>
                                        </p:tav>
                                      </p:tavLst>
                                    </p:anim>
                                    <p:anim calcmode="lin" valueType="num">
                                      <p:cBhvr additive="base">
                                        <p:cTn id="31" dur="500" fill="hold"/>
                                        <p:tgtEl>
                                          <p:spTgt spid="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0-#ppt_w/2"/>
                                          </p:val>
                                        </p:tav>
                                        <p:tav tm="100000">
                                          <p:val>
                                            <p:strVal val="#ppt_x"/>
                                          </p:val>
                                        </p:tav>
                                      </p:tavLst>
                                    </p:anim>
                                    <p:anim calcmode="lin" valueType="num">
                                      <p:cBhvr additive="base">
                                        <p:cTn id="41" dur="500" fill="hold"/>
                                        <p:tgtEl>
                                          <p:spTgt spid="2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1+#ppt_w/2"/>
                                          </p:val>
                                        </p:tav>
                                        <p:tav tm="100000">
                                          <p:val>
                                            <p:strVal val="#ppt_x"/>
                                          </p:val>
                                        </p:tav>
                                      </p:tavLst>
                                    </p:anim>
                                    <p:anim calcmode="lin" valueType="num">
                                      <p:cBhvr additive="base">
                                        <p:cTn id="46" dur="500" fill="hold"/>
                                        <p:tgtEl>
                                          <p:spTgt spid="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0-#ppt_w/2"/>
                                          </p:val>
                                        </p:tav>
                                        <p:tav tm="100000">
                                          <p:val>
                                            <p:strVal val="#ppt_x"/>
                                          </p:val>
                                        </p:tav>
                                      </p:tavLst>
                                    </p:anim>
                                    <p:anim calcmode="lin" valueType="num">
                                      <p:cBhvr additive="base">
                                        <p:cTn id="61" dur="50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0-#ppt_w/2"/>
                                          </p:val>
                                        </p:tav>
                                        <p:tav tm="100000">
                                          <p:val>
                                            <p:strVal val="#ppt_x"/>
                                          </p:val>
                                        </p:tav>
                                      </p:tavLst>
                                    </p:anim>
                                    <p:anim calcmode="lin" valueType="num">
                                      <p:cBhvr additive="base">
                                        <p:cTn id="66" dur="500" fill="hold"/>
                                        <p:tgtEl>
                                          <p:spTgt spid="31"/>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0-#ppt_w/2"/>
                                          </p:val>
                                        </p:tav>
                                        <p:tav tm="100000">
                                          <p:val>
                                            <p:strVal val="#ppt_x"/>
                                          </p:val>
                                        </p:tav>
                                      </p:tavLst>
                                    </p:anim>
                                    <p:anim calcmode="lin" valueType="num">
                                      <p:cBhvr additive="base">
                                        <p:cTn id="71" dur="500" fill="hold"/>
                                        <p:tgtEl>
                                          <p:spTgt spid="32"/>
                                        </p:tgtEl>
                                        <p:attrNameLst>
                                          <p:attrName>ppt_y</p:attrName>
                                        </p:attrNameLst>
                                      </p:cBhvr>
                                      <p:tavLst>
                                        <p:tav tm="0">
                                          <p:val>
                                            <p:strVal val="#ppt_y"/>
                                          </p:val>
                                        </p:tav>
                                        <p:tav tm="100000">
                                          <p:val>
                                            <p:strVal val="#ppt_y"/>
                                          </p:val>
                                        </p:tav>
                                      </p:tavLst>
                                    </p:anim>
                                  </p:childTnLst>
                                </p:cTn>
                              </p:par>
                            </p:childTnLst>
                          </p:cTn>
                        </p:par>
                        <p:par>
                          <p:cTn id="72" fill="hold">
                            <p:stCondLst>
                              <p:cond delay="7000"/>
                            </p:stCondLst>
                            <p:childTnLst>
                              <p:par>
                                <p:cTn id="73" presetID="2" presetClass="entr" presetSubtype="2"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1+#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childTnLst>
                          </p:cTn>
                        </p:par>
                        <p:par>
                          <p:cTn id="77" fill="hold">
                            <p:stCondLst>
                              <p:cond delay="7500"/>
                            </p:stCondLst>
                            <p:childTnLst>
                              <p:par>
                                <p:cTn id="78" presetID="2" presetClass="entr" presetSubtype="2"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1+#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8000"/>
                            </p:stCondLst>
                            <p:childTnLst>
                              <p:par>
                                <p:cTn id="83" presetID="2" presetClass="entr" presetSubtype="2"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1+#ppt_w/2"/>
                                          </p:val>
                                        </p:tav>
                                        <p:tav tm="100000">
                                          <p:val>
                                            <p:strVal val="#ppt_x"/>
                                          </p:val>
                                        </p:tav>
                                      </p:tavLst>
                                    </p:anim>
                                    <p:anim calcmode="lin" valueType="num">
                                      <p:cBhvr additive="base">
                                        <p:cTn id="86" dur="500" fill="hold"/>
                                        <p:tgtEl>
                                          <p:spTgt spid="36"/>
                                        </p:tgtEl>
                                        <p:attrNameLst>
                                          <p:attrName>ppt_y</p:attrName>
                                        </p:attrNameLst>
                                      </p:cBhvr>
                                      <p:tavLst>
                                        <p:tav tm="0">
                                          <p:val>
                                            <p:strVal val="#ppt_y"/>
                                          </p:val>
                                        </p:tav>
                                        <p:tav tm="100000">
                                          <p:val>
                                            <p:strVal val="#ppt_y"/>
                                          </p:val>
                                        </p:tav>
                                      </p:tavLst>
                                    </p:anim>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1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p:bldP spid="20" grpId="0"/>
      <p:bldP spid="23" grpId="0"/>
      <p:bldP spid="24" grpId="0"/>
      <p:bldP spid="27" grpId="0"/>
      <p:bldP spid="28" grpId="0"/>
      <p:bldP spid="31" grpId="0"/>
      <p:bldP spid="32" grpId="0"/>
      <p:bldP spid="35" grpId="0"/>
      <p:bldP spid="36"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38</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4" name="KSO_Shape"/>
          <p:cNvSpPr/>
          <p:nvPr/>
        </p:nvSpPr>
        <p:spPr bwMode="auto">
          <a:xfrm>
            <a:off x="2163070" y="211343"/>
            <a:ext cx="306181" cy="293934"/>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B0F0"/>
          </a:solidFill>
          <a:ln>
            <a:noFill/>
          </a:ln>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grpSp>
        <p:nvGrpSpPr>
          <p:cNvPr id="57" name="组合 56"/>
          <p:cNvGrpSpPr/>
          <p:nvPr/>
        </p:nvGrpSpPr>
        <p:grpSpPr>
          <a:xfrm>
            <a:off x="4801443" y="2243142"/>
            <a:ext cx="2539846" cy="2539846"/>
            <a:chOff x="3724323" y="1908536"/>
            <a:chExt cx="1329153" cy="1329153"/>
          </a:xfrm>
        </p:grpSpPr>
        <p:sp>
          <p:nvSpPr>
            <p:cNvPr id="58" name="椭圆 5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椭圆 58"/>
            <p:cNvSpPr/>
            <p:nvPr/>
          </p:nvSpPr>
          <p:spPr>
            <a:xfrm>
              <a:off x="3839838" y="2024052"/>
              <a:ext cx="1098122" cy="1098122"/>
            </a:xfrm>
            <a:prstGeom prst="ellipse">
              <a:avLst/>
            </a:pr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0" name="Freeform 174"/>
          <p:cNvSpPr>
            <a:spLocks noEditPoints="1"/>
          </p:cNvSpPr>
          <p:nvPr/>
        </p:nvSpPr>
        <p:spPr bwMode="auto">
          <a:xfrm>
            <a:off x="5848360" y="2625530"/>
            <a:ext cx="498456" cy="498456"/>
          </a:xfrm>
          <a:custGeom>
            <a:avLst/>
            <a:gdLst>
              <a:gd name="T0" fmla="*/ 99 w 197"/>
              <a:gd name="T1" fmla="*/ 0 h 197"/>
              <a:gd name="T2" fmla="*/ 158 w 197"/>
              <a:gd name="T3" fmla="*/ 159 h 197"/>
              <a:gd name="T4" fmla="*/ 159 w 197"/>
              <a:gd name="T5" fmla="*/ 122 h 197"/>
              <a:gd name="T6" fmla="*/ 154 w 197"/>
              <a:gd name="T7" fmla="*/ 131 h 197"/>
              <a:gd name="T8" fmla="*/ 150 w 197"/>
              <a:gd name="T9" fmla="*/ 137 h 197"/>
              <a:gd name="T10" fmla="*/ 99 w 197"/>
              <a:gd name="T11" fmla="*/ 183 h 197"/>
              <a:gd name="T12" fmla="*/ 104 w 197"/>
              <a:gd name="T13" fmla="*/ 162 h 197"/>
              <a:gd name="T14" fmla="*/ 86 w 197"/>
              <a:gd name="T15" fmla="*/ 161 h 197"/>
              <a:gd name="T16" fmla="*/ 99 w 197"/>
              <a:gd name="T17" fmla="*/ 183 h 197"/>
              <a:gd name="T18" fmla="*/ 48 w 197"/>
              <a:gd name="T19" fmla="*/ 139 h 197"/>
              <a:gd name="T20" fmla="*/ 39 w 197"/>
              <a:gd name="T21" fmla="*/ 122 h 197"/>
              <a:gd name="T22" fmla="*/ 38 w 197"/>
              <a:gd name="T23" fmla="*/ 39 h 197"/>
              <a:gd name="T24" fmla="*/ 41 w 197"/>
              <a:gd name="T25" fmla="*/ 71 h 197"/>
              <a:gd name="T26" fmla="*/ 44 w 197"/>
              <a:gd name="T27" fmla="*/ 65 h 197"/>
              <a:gd name="T28" fmla="*/ 38 w 197"/>
              <a:gd name="T29" fmla="*/ 39 h 197"/>
              <a:gd name="T30" fmla="*/ 86 w 197"/>
              <a:gd name="T31" fmla="*/ 35 h 197"/>
              <a:gd name="T32" fmla="*/ 99 w 197"/>
              <a:gd name="T33" fmla="*/ 34 h 197"/>
              <a:gd name="T34" fmla="*/ 109 w 197"/>
              <a:gd name="T35" fmla="*/ 35 h 197"/>
              <a:gd name="T36" fmla="*/ 130 w 197"/>
              <a:gd name="T37" fmla="*/ 52 h 197"/>
              <a:gd name="T38" fmla="*/ 99 w 197"/>
              <a:gd name="T39" fmla="*/ 43 h 197"/>
              <a:gd name="T40" fmla="*/ 68 w 197"/>
              <a:gd name="T41" fmla="*/ 52 h 197"/>
              <a:gd name="T42" fmla="*/ 45 w 197"/>
              <a:gd name="T43" fmla="*/ 109 h 197"/>
              <a:gd name="T44" fmla="*/ 82 w 197"/>
              <a:gd name="T45" fmla="*/ 151 h 197"/>
              <a:gd name="T46" fmla="*/ 125 w 197"/>
              <a:gd name="T47" fmla="*/ 147 h 197"/>
              <a:gd name="T48" fmla="*/ 154 w 197"/>
              <a:gd name="T49" fmla="*/ 98 h 197"/>
              <a:gd name="T50" fmla="*/ 158 w 197"/>
              <a:gd name="T51" fmla="*/ 38 h 197"/>
              <a:gd name="T52" fmla="*/ 151 w 197"/>
              <a:gd name="T53" fmla="*/ 60 h 197"/>
              <a:gd name="T54" fmla="*/ 154 w 197"/>
              <a:gd name="T55" fmla="*/ 65 h 197"/>
              <a:gd name="T56" fmla="*/ 159 w 197"/>
              <a:gd name="T57" fmla="*/ 75 h 197"/>
              <a:gd name="T58" fmla="*/ 158 w 197"/>
              <a:gd name="T59" fmla="*/ 38 h 197"/>
              <a:gd name="T60" fmla="*/ 123 w 197"/>
              <a:gd name="T61" fmla="*/ 96 h 197"/>
              <a:gd name="T62" fmla="*/ 104 w 197"/>
              <a:gd name="T63" fmla="*/ 131 h 197"/>
              <a:gd name="T64" fmla="*/ 99 w 197"/>
              <a:gd name="T65" fmla="*/ 131 h 197"/>
              <a:gd name="T66" fmla="*/ 75 w 197"/>
              <a:gd name="T67" fmla="*/ 109 h 197"/>
              <a:gd name="T68" fmla="*/ 90 w 197"/>
              <a:gd name="T69" fmla="*/ 114 h 197"/>
              <a:gd name="T70" fmla="*/ 92 w 197"/>
              <a:gd name="T71" fmla="*/ 125 h 197"/>
              <a:gd name="T72" fmla="*/ 97 w 197"/>
              <a:gd name="T73" fmla="*/ 103 h 197"/>
              <a:gd name="T74" fmla="*/ 75 w 197"/>
              <a:gd name="T75" fmla="*/ 84 h 197"/>
              <a:gd name="T76" fmla="*/ 87 w 197"/>
              <a:gd name="T77" fmla="*/ 66 h 197"/>
              <a:gd name="T78" fmla="*/ 104 w 197"/>
              <a:gd name="T79" fmla="*/ 52 h 197"/>
              <a:gd name="T80" fmla="*/ 127 w 197"/>
              <a:gd name="T81" fmla="*/ 77 h 197"/>
              <a:gd name="T82" fmla="*/ 113 w 197"/>
              <a:gd name="T83" fmla="*/ 84 h 197"/>
              <a:gd name="T84" fmla="*/ 113 w 197"/>
              <a:gd name="T85" fmla="*/ 69 h 197"/>
              <a:gd name="T86" fmla="*/ 104 w 197"/>
              <a:gd name="T87" fmla="*/ 88 h 197"/>
              <a:gd name="T88" fmla="*/ 114 w 197"/>
              <a:gd name="T89" fmla="*/ 122 h 197"/>
              <a:gd name="T90" fmla="*/ 106 w 197"/>
              <a:gd name="T91" fmla="*/ 104 h 197"/>
              <a:gd name="T92" fmla="*/ 104 w 197"/>
              <a:gd name="T93" fmla="*/ 126 h 197"/>
              <a:gd name="T94" fmla="*/ 87 w 197"/>
              <a:gd name="T95" fmla="*/ 78 h 197"/>
              <a:gd name="T96" fmla="*/ 98 w 197"/>
              <a:gd name="T97" fmla="*/ 8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 h="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矩形 47"/>
          <p:cNvSpPr>
            <a:spLocks noChangeArrowheads="1"/>
          </p:cNvSpPr>
          <p:nvPr/>
        </p:nvSpPr>
        <p:spPr bwMode="auto">
          <a:xfrm>
            <a:off x="5146629" y="3501008"/>
            <a:ext cx="2031078"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Lorem ipsum dolor sit amet elit.</a:t>
            </a:r>
            <a:endParaRPr lang="zh-CN" altLang="en-US" sz="14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2" name="矩形 61"/>
          <p:cNvSpPr/>
          <p:nvPr/>
        </p:nvSpPr>
        <p:spPr>
          <a:xfrm>
            <a:off x="5521523" y="3195994"/>
            <a:ext cx="119275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chemeClr val="tx1">
                    <a:lumMod val="50000"/>
                    <a:lumOff val="50000"/>
                  </a:schemeClr>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Add Text</a:t>
            </a:r>
            <a:endParaRPr lang="zh-CN" altLang="en-US"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7" name="矩形 66"/>
          <p:cNvSpPr/>
          <p:nvPr/>
        </p:nvSpPr>
        <p:spPr>
          <a:xfrm>
            <a:off x="7898474" y="1700808"/>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8" name="矩形 47"/>
          <p:cNvSpPr>
            <a:spLocks noChangeArrowheads="1"/>
          </p:cNvSpPr>
          <p:nvPr/>
        </p:nvSpPr>
        <p:spPr bwMode="auto">
          <a:xfrm>
            <a:off x="7897787" y="2074057"/>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69" name="矩形 68"/>
          <p:cNvSpPr/>
          <p:nvPr/>
        </p:nvSpPr>
        <p:spPr>
          <a:xfrm>
            <a:off x="8474538" y="3011043"/>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0" name="矩形 47"/>
          <p:cNvSpPr>
            <a:spLocks noChangeArrowheads="1"/>
          </p:cNvSpPr>
          <p:nvPr/>
        </p:nvSpPr>
        <p:spPr bwMode="auto">
          <a:xfrm>
            <a:off x="8473851" y="3384292"/>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1" name="矩形 70"/>
          <p:cNvSpPr/>
          <p:nvPr/>
        </p:nvSpPr>
        <p:spPr>
          <a:xfrm>
            <a:off x="7898474" y="4353722"/>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2" name="矩形 47"/>
          <p:cNvSpPr>
            <a:spLocks noChangeArrowheads="1"/>
          </p:cNvSpPr>
          <p:nvPr/>
        </p:nvSpPr>
        <p:spPr bwMode="auto">
          <a:xfrm>
            <a:off x="7897787" y="4726971"/>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3" name="矩形 72"/>
          <p:cNvSpPr/>
          <p:nvPr/>
        </p:nvSpPr>
        <p:spPr>
          <a:xfrm>
            <a:off x="2609061" y="1700808"/>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0070C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4" name="矩形 47"/>
          <p:cNvSpPr>
            <a:spLocks noChangeArrowheads="1"/>
          </p:cNvSpPr>
          <p:nvPr/>
        </p:nvSpPr>
        <p:spPr bwMode="auto">
          <a:xfrm>
            <a:off x="1168214" y="2074057"/>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76" name="矩形 75"/>
          <p:cNvSpPr/>
          <p:nvPr/>
        </p:nvSpPr>
        <p:spPr>
          <a:xfrm>
            <a:off x="2641890" y="4460883"/>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7" name="矩形 47"/>
          <p:cNvSpPr>
            <a:spLocks noChangeArrowheads="1"/>
          </p:cNvSpPr>
          <p:nvPr/>
        </p:nvSpPr>
        <p:spPr bwMode="auto">
          <a:xfrm>
            <a:off x="1129035" y="4763826"/>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78" name="组合 77"/>
          <p:cNvGrpSpPr/>
          <p:nvPr/>
        </p:nvGrpSpPr>
        <p:grpSpPr>
          <a:xfrm>
            <a:off x="7105699" y="1790771"/>
            <a:ext cx="752909" cy="752909"/>
            <a:chOff x="7936966" y="508940"/>
            <a:chExt cx="752909" cy="752909"/>
          </a:xfrm>
        </p:grpSpPr>
        <p:grpSp>
          <p:nvGrpSpPr>
            <p:cNvPr id="79" name="组合 78"/>
            <p:cNvGrpSpPr/>
            <p:nvPr/>
          </p:nvGrpSpPr>
          <p:grpSpPr>
            <a:xfrm>
              <a:off x="7936966" y="508940"/>
              <a:ext cx="752909" cy="752909"/>
              <a:chOff x="3724323" y="1908536"/>
              <a:chExt cx="1329153" cy="1329153"/>
            </a:xfrm>
          </p:grpSpPr>
          <p:sp>
            <p:nvSpPr>
              <p:cNvPr id="81" name="椭圆 8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2" name="椭圆 81"/>
              <p:cNvSpPr/>
              <p:nvPr/>
            </p:nvSpPr>
            <p:spPr>
              <a:xfrm>
                <a:off x="3839838" y="2024052"/>
                <a:ext cx="1098122" cy="1098122"/>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80"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1</a:t>
              </a:r>
            </a:p>
          </p:txBody>
        </p:sp>
      </p:grpSp>
      <p:grpSp>
        <p:nvGrpSpPr>
          <p:cNvPr id="83" name="组合 82"/>
          <p:cNvGrpSpPr/>
          <p:nvPr/>
        </p:nvGrpSpPr>
        <p:grpSpPr>
          <a:xfrm>
            <a:off x="7648934" y="3157383"/>
            <a:ext cx="752909" cy="752909"/>
            <a:chOff x="7936966" y="508940"/>
            <a:chExt cx="752909" cy="752909"/>
          </a:xfrm>
        </p:grpSpPr>
        <p:grpSp>
          <p:nvGrpSpPr>
            <p:cNvPr id="84" name="组合 83"/>
            <p:cNvGrpSpPr/>
            <p:nvPr/>
          </p:nvGrpSpPr>
          <p:grpSpPr>
            <a:xfrm>
              <a:off x="7936966" y="508940"/>
              <a:ext cx="752909" cy="752909"/>
              <a:chOff x="3724323" y="1908536"/>
              <a:chExt cx="1329153" cy="1329153"/>
            </a:xfrm>
          </p:grpSpPr>
          <p:sp>
            <p:nvSpPr>
              <p:cNvPr id="86" name="椭圆 8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椭圆 86"/>
              <p:cNvSpPr/>
              <p:nvPr/>
            </p:nvSpPr>
            <p:spPr>
              <a:xfrm>
                <a:off x="3839838" y="2024052"/>
                <a:ext cx="1098122" cy="1098122"/>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85"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2</a:t>
              </a:r>
            </a:p>
          </p:txBody>
        </p:sp>
      </p:grpSp>
      <p:grpSp>
        <p:nvGrpSpPr>
          <p:cNvPr id="88" name="组合 87"/>
          <p:cNvGrpSpPr/>
          <p:nvPr/>
        </p:nvGrpSpPr>
        <p:grpSpPr>
          <a:xfrm>
            <a:off x="7105699" y="4572070"/>
            <a:ext cx="752909" cy="752909"/>
            <a:chOff x="7936966" y="508940"/>
            <a:chExt cx="752909" cy="752909"/>
          </a:xfrm>
        </p:grpSpPr>
        <p:grpSp>
          <p:nvGrpSpPr>
            <p:cNvPr id="89" name="组合 88"/>
            <p:cNvGrpSpPr/>
            <p:nvPr/>
          </p:nvGrpSpPr>
          <p:grpSpPr>
            <a:xfrm>
              <a:off x="7936966" y="508940"/>
              <a:ext cx="752909" cy="752909"/>
              <a:chOff x="3724323" y="1908536"/>
              <a:chExt cx="1329153" cy="1329153"/>
            </a:xfrm>
          </p:grpSpPr>
          <p:sp>
            <p:nvSpPr>
              <p:cNvPr id="91" name="椭圆 9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椭圆 91"/>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0"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3</a:t>
              </a:r>
            </a:p>
          </p:txBody>
        </p:sp>
      </p:grpSp>
      <p:grpSp>
        <p:nvGrpSpPr>
          <p:cNvPr id="93" name="组合 92"/>
          <p:cNvGrpSpPr/>
          <p:nvPr/>
        </p:nvGrpSpPr>
        <p:grpSpPr>
          <a:xfrm>
            <a:off x="4264558" y="1800613"/>
            <a:ext cx="752909" cy="752909"/>
            <a:chOff x="7936966" y="508940"/>
            <a:chExt cx="752909" cy="752909"/>
          </a:xfrm>
        </p:grpSpPr>
        <p:grpSp>
          <p:nvGrpSpPr>
            <p:cNvPr id="94" name="组合 93"/>
            <p:cNvGrpSpPr/>
            <p:nvPr/>
          </p:nvGrpSpPr>
          <p:grpSpPr>
            <a:xfrm>
              <a:off x="7936966" y="508940"/>
              <a:ext cx="752909" cy="752909"/>
              <a:chOff x="3724323" y="1908536"/>
              <a:chExt cx="1329153" cy="1329153"/>
            </a:xfrm>
          </p:grpSpPr>
          <p:sp>
            <p:nvSpPr>
              <p:cNvPr id="96" name="椭圆 9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椭圆 96"/>
              <p:cNvSpPr/>
              <p:nvPr/>
            </p:nvSpPr>
            <p:spPr>
              <a:xfrm>
                <a:off x="3839838" y="2024052"/>
                <a:ext cx="1098122" cy="1098122"/>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5"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4</a:t>
              </a:r>
            </a:p>
          </p:txBody>
        </p:sp>
      </p:grpSp>
      <p:grpSp>
        <p:nvGrpSpPr>
          <p:cNvPr id="98" name="组合 97"/>
          <p:cNvGrpSpPr/>
          <p:nvPr/>
        </p:nvGrpSpPr>
        <p:grpSpPr>
          <a:xfrm>
            <a:off x="3760502" y="3085375"/>
            <a:ext cx="752909" cy="752909"/>
            <a:chOff x="7936966" y="508940"/>
            <a:chExt cx="752909" cy="752909"/>
          </a:xfrm>
        </p:grpSpPr>
        <p:grpSp>
          <p:nvGrpSpPr>
            <p:cNvPr id="99" name="组合 98"/>
            <p:cNvGrpSpPr/>
            <p:nvPr/>
          </p:nvGrpSpPr>
          <p:grpSpPr>
            <a:xfrm>
              <a:off x="7936966" y="508940"/>
              <a:ext cx="752909" cy="752909"/>
              <a:chOff x="3724323" y="1908536"/>
              <a:chExt cx="1329153" cy="1329153"/>
            </a:xfrm>
          </p:grpSpPr>
          <p:sp>
            <p:nvSpPr>
              <p:cNvPr id="101" name="椭圆 100"/>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 name="椭圆 101"/>
              <p:cNvSpPr/>
              <p:nvPr/>
            </p:nvSpPr>
            <p:spPr>
              <a:xfrm>
                <a:off x="3839838" y="2024052"/>
                <a:ext cx="1098122" cy="1098122"/>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00"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5</a:t>
              </a:r>
            </a:p>
          </p:txBody>
        </p:sp>
      </p:grpSp>
      <p:grpSp>
        <p:nvGrpSpPr>
          <p:cNvPr id="103" name="组合 102"/>
          <p:cNvGrpSpPr/>
          <p:nvPr/>
        </p:nvGrpSpPr>
        <p:grpSpPr>
          <a:xfrm>
            <a:off x="4264558" y="4497738"/>
            <a:ext cx="752909" cy="752909"/>
            <a:chOff x="7936966" y="508940"/>
            <a:chExt cx="752909" cy="752909"/>
          </a:xfrm>
        </p:grpSpPr>
        <p:grpSp>
          <p:nvGrpSpPr>
            <p:cNvPr id="104" name="组合 103"/>
            <p:cNvGrpSpPr/>
            <p:nvPr/>
          </p:nvGrpSpPr>
          <p:grpSpPr>
            <a:xfrm>
              <a:off x="7936966" y="508940"/>
              <a:ext cx="752909" cy="752909"/>
              <a:chOff x="3724323" y="1908536"/>
              <a:chExt cx="1329153" cy="1329153"/>
            </a:xfrm>
          </p:grpSpPr>
          <p:sp>
            <p:nvSpPr>
              <p:cNvPr id="106" name="椭圆 105"/>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椭圆 106"/>
              <p:cNvSpPr/>
              <p:nvPr/>
            </p:nvSpPr>
            <p:spPr>
              <a:xfrm>
                <a:off x="3839838" y="2024052"/>
                <a:ext cx="1098122" cy="1098122"/>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05" name="标题 4"/>
            <p:cNvSpPr txBox="1"/>
            <p:nvPr/>
          </p:nvSpPr>
          <p:spPr>
            <a:xfrm>
              <a:off x="8041803" y="692696"/>
              <a:ext cx="517805" cy="3600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1800" b="1"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6</a:t>
              </a:r>
            </a:p>
          </p:txBody>
        </p:sp>
      </p:grpSp>
      <p:sp>
        <p:nvSpPr>
          <p:cNvPr id="108" name="矩形 107"/>
          <p:cNvSpPr/>
          <p:nvPr/>
        </p:nvSpPr>
        <p:spPr>
          <a:xfrm>
            <a:off x="2065826" y="3011043"/>
            <a:ext cx="1799513"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9" name="矩形 47"/>
          <p:cNvSpPr>
            <a:spLocks noChangeArrowheads="1"/>
          </p:cNvSpPr>
          <p:nvPr/>
        </p:nvSpPr>
        <p:spPr bwMode="auto">
          <a:xfrm>
            <a:off x="624979" y="3384292"/>
            <a:ext cx="3024336"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0" name="TextBox 10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1000"/>
                                        <p:tgtEl>
                                          <p:spTgt spid="61"/>
                                        </p:tgtEl>
                                      </p:cBhvr>
                                    </p:animEffect>
                                    <p:anim calcmode="lin" valueType="num">
                                      <p:cBhvr>
                                        <p:cTn id="26" dur="1000" fill="hold"/>
                                        <p:tgtEl>
                                          <p:spTgt spid="61"/>
                                        </p:tgtEl>
                                        <p:attrNameLst>
                                          <p:attrName>ppt_x</p:attrName>
                                        </p:attrNameLst>
                                      </p:cBhvr>
                                      <p:tavLst>
                                        <p:tav tm="0">
                                          <p:val>
                                            <p:strVal val="#ppt_x"/>
                                          </p:val>
                                        </p:tav>
                                        <p:tav tm="100000">
                                          <p:val>
                                            <p:strVal val="#ppt_x"/>
                                          </p:val>
                                        </p:tav>
                                      </p:tavLst>
                                    </p:anim>
                                    <p:anim calcmode="lin" valueType="num">
                                      <p:cBhvr>
                                        <p:cTn id="27" dur="1000" fill="hold"/>
                                        <p:tgtEl>
                                          <p:spTgt spid="6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additive="base">
                                        <p:cTn id="31" dur="500" fill="hold"/>
                                        <p:tgtEl>
                                          <p:spTgt spid="78"/>
                                        </p:tgtEl>
                                        <p:attrNameLst>
                                          <p:attrName>ppt_x</p:attrName>
                                        </p:attrNameLst>
                                      </p:cBhvr>
                                      <p:tavLst>
                                        <p:tav tm="0">
                                          <p:val>
                                            <p:strVal val="1+#ppt_w/2"/>
                                          </p:val>
                                        </p:tav>
                                        <p:tav tm="100000">
                                          <p:val>
                                            <p:strVal val="#ppt_x"/>
                                          </p:val>
                                        </p:tav>
                                      </p:tavLst>
                                    </p:anim>
                                    <p:anim calcmode="lin" valueType="num">
                                      <p:cBhvr additive="base">
                                        <p:cTn id="32" dur="500" fill="hold"/>
                                        <p:tgtEl>
                                          <p:spTgt spid="78"/>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2" presetClass="entr" presetSubtype="2" fill="hold" grpId="0"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fill="hold"/>
                                        <p:tgtEl>
                                          <p:spTgt spid="67"/>
                                        </p:tgtEl>
                                        <p:attrNameLst>
                                          <p:attrName>ppt_x</p:attrName>
                                        </p:attrNameLst>
                                      </p:cBhvr>
                                      <p:tavLst>
                                        <p:tav tm="0">
                                          <p:val>
                                            <p:strVal val="1+#ppt_w/2"/>
                                          </p:val>
                                        </p:tav>
                                        <p:tav tm="100000">
                                          <p:val>
                                            <p:strVal val="#ppt_x"/>
                                          </p:val>
                                        </p:tav>
                                      </p:tavLst>
                                    </p:anim>
                                    <p:anim calcmode="lin" valueType="num">
                                      <p:cBhvr additive="base">
                                        <p:cTn id="37" dur="500" fill="hold"/>
                                        <p:tgtEl>
                                          <p:spTgt spid="67"/>
                                        </p:tgtEl>
                                        <p:attrNameLst>
                                          <p:attrName>ppt_y</p:attrName>
                                        </p:attrNameLst>
                                      </p:cBhvr>
                                      <p:tavLst>
                                        <p:tav tm="0">
                                          <p:val>
                                            <p:strVal val="#ppt_y"/>
                                          </p:val>
                                        </p:tav>
                                        <p:tav tm="100000">
                                          <p:val>
                                            <p:strVal val="#ppt_y"/>
                                          </p:val>
                                        </p:tav>
                                      </p:tavLst>
                                    </p:anim>
                                  </p:childTnLst>
                                </p:cTn>
                              </p:par>
                            </p:childTnLst>
                          </p:cTn>
                        </p:par>
                        <p:par>
                          <p:cTn id="38" fill="hold">
                            <p:stCondLst>
                              <p:cond delay="4500"/>
                            </p:stCondLst>
                            <p:childTnLst>
                              <p:par>
                                <p:cTn id="39" presetID="2" presetClass="entr" presetSubtype="2"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500" fill="hold"/>
                                        <p:tgtEl>
                                          <p:spTgt spid="68"/>
                                        </p:tgtEl>
                                        <p:attrNameLst>
                                          <p:attrName>ppt_x</p:attrName>
                                        </p:attrNameLst>
                                      </p:cBhvr>
                                      <p:tavLst>
                                        <p:tav tm="0">
                                          <p:val>
                                            <p:strVal val="1+#ppt_w/2"/>
                                          </p:val>
                                        </p:tav>
                                        <p:tav tm="100000">
                                          <p:val>
                                            <p:strVal val="#ppt_x"/>
                                          </p:val>
                                        </p:tav>
                                      </p:tavLst>
                                    </p:anim>
                                    <p:anim calcmode="lin" valueType="num">
                                      <p:cBhvr additive="base">
                                        <p:cTn id="42" dur="500" fill="hold"/>
                                        <p:tgtEl>
                                          <p:spTgt spid="68"/>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 presetClass="entr" presetSubtype="2"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additive="base">
                                        <p:cTn id="46" dur="500" fill="hold"/>
                                        <p:tgtEl>
                                          <p:spTgt spid="83"/>
                                        </p:tgtEl>
                                        <p:attrNameLst>
                                          <p:attrName>ppt_x</p:attrName>
                                        </p:attrNameLst>
                                      </p:cBhvr>
                                      <p:tavLst>
                                        <p:tav tm="0">
                                          <p:val>
                                            <p:strVal val="1+#ppt_w/2"/>
                                          </p:val>
                                        </p:tav>
                                        <p:tav tm="100000">
                                          <p:val>
                                            <p:strVal val="#ppt_x"/>
                                          </p:val>
                                        </p:tav>
                                      </p:tavLst>
                                    </p:anim>
                                    <p:anim calcmode="lin" valueType="num">
                                      <p:cBhvr additive="base">
                                        <p:cTn id="47" dur="500" fill="hold"/>
                                        <p:tgtEl>
                                          <p:spTgt spid="83"/>
                                        </p:tgtEl>
                                        <p:attrNameLst>
                                          <p:attrName>ppt_y</p:attrName>
                                        </p:attrNameLst>
                                      </p:cBhvr>
                                      <p:tavLst>
                                        <p:tav tm="0">
                                          <p:val>
                                            <p:strVal val="#ppt_y"/>
                                          </p:val>
                                        </p:tav>
                                        <p:tav tm="100000">
                                          <p:val>
                                            <p:strVal val="#ppt_y"/>
                                          </p:val>
                                        </p:tav>
                                      </p:tavLst>
                                    </p:anim>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500" fill="hold"/>
                                        <p:tgtEl>
                                          <p:spTgt spid="70"/>
                                        </p:tgtEl>
                                        <p:attrNameLst>
                                          <p:attrName>ppt_x</p:attrName>
                                        </p:attrNameLst>
                                      </p:cBhvr>
                                      <p:tavLst>
                                        <p:tav tm="0">
                                          <p:val>
                                            <p:strVal val="1+#ppt_w/2"/>
                                          </p:val>
                                        </p:tav>
                                        <p:tav tm="100000">
                                          <p:val>
                                            <p:strVal val="#ppt_x"/>
                                          </p:val>
                                        </p:tav>
                                      </p:tavLst>
                                    </p:anim>
                                    <p:anim calcmode="lin" valueType="num">
                                      <p:cBhvr additive="base">
                                        <p:cTn id="57" dur="500" fill="hold"/>
                                        <p:tgtEl>
                                          <p:spTgt spid="70"/>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fill="hold"/>
                                        <p:tgtEl>
                                          <p:spTgt spid="88"/>
                                        </p:tgtEl>
                                        <p:attrNameLst>
                                          <p:attrName>ppt_x</p:attrName>
                                        </p:attrNameLst>
                                      </p:cBhvr>
                                      <p:tavLst>
                                        <p:tav tm="0">
                                          <p:val>
                                            <p:strVal val="1+#ppt_w/2"/>
                                          </p:val>
                                        </p:tav>
                                        <p:tav tm="100000">
                                          <p:val>
                                            <p:strVal val="#ppt_x"/>
                                          </p:val>
                                        </p:tav>
                                      </p:tavLst>
                                    </p:anim>
                                    <p:anim calcmode="lin" valueType="num">
                                      <p:cBhvr additive="base">
                                        <p:cTn id="62" dur="500" fill="hold"/>
                                        <p:tgtEl>
                                          <p:spTgt spid="88"/>
                                        </p:tgtEl>
                                        <p:attrNameLst>
                                          <p:attrName>ppt_y</p:attrName>
                                        </p:attrNameLst>
                                      </p:cBhvr>
                                      <p:tavLst>
                                        <p:tav tm="0">
                                          <p:val>
                                            <p:strVal val="#ppt_y"/>
                                          </p:val>
                                        </p:tav>
                                        <p:tav tm="100000">
                                          <p:val>
                                            <p:strVal val="#ppt_y"/>
                                          </p:val>
                                        </p:tav>
                                      </p:tavLst>
                                    </p:anim>
                                  </p:childTnLst>
                                </p:cTn>
                              </p:par>
                            </p:childTnLst>
                          </p:cTn>
                        </p:par>
                        <p:par>
                          <p:cTn id="63" fill="hold">
                            <p:stCondLst>
                              <p:cond delay="7000"/>
                            </p:stCondLst>
                            <p:childTnLst>
                              <p:par>
                                <p:cTn id="64" presetID="2" presetClass="entr" presetSubtype="2" fill="hold" grpId="0" nodeType="afterEffect">
                                  <p:stCondLst>
                                    <p:cond delay="0"/>
                                  </p:stCondLst>
                                  <p:childTnLst>
                                    <p:set>
                                      <p:cBhvr>
                                        <p:cTn id="65" dur="1" fill="hold">
                                          <p:stCondLst>
                                            <p:cond delay="0"/>
                                          </p:stCondLst>
                                        </p:cTn>
                                        <p:tgtEl>
                                          <p:spTgt spid="71"/>
                                        </p:tgtEl>
                                        <p:attrNameLst>
                                          <p:attrName>style.visibility</p:attrName>
                                        </p:attrNameLst>
                                      </p:cBhvr>
                                      <p:to>
                                        <p:strVal val="visible"/>
                                      </p:to>
                                    </p:set>
                                    <p:anim calcmode="lin" valueType="num">
                                      <p:cBhvr additive="base">
                                        <p:cTn id="66" dur="500" fill="hold"/>
                                        <p:tgtEl>
                                          <p:spTgt spid="71"/>
                                        </p:tgtEl>
                                        <p:attrNameLst>
                                          <p:attrName>ppt_x</p:attrName>
                                        </p:attrNameLst>
                                      </p:cBhvr>
                                      <p:tavLst>
                                        <p:tav tm="0">
                                          <p:val>
                                            <p:strVal val="1+#ppt_w/2"/>
                                          </p:val>
                                        </p:tav>
                                        <p:tav tm="100000">
                                          <p:val>
                                            <p:strVal val="#ppt_x"/>
                                          </p:val>
                                        </p:tav>
                                      </p:tavLst>
                                    </p:anim>
                                    <p:anim calcmode="lin" valueType="num">
                                      <p:cBhvr additive="base">
                                        <p:cTn id="67" dur="500" fill="hold"/>
                                        <p:tgtEl>
                                          <p:spTgt spid="71"/>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2" presetClass="entr" presetSubtype="2"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8000"/>
                            </p:stCondLst>
                            <p:childTnLst>
                              <p:par>
                                <p:cTn id="74" presetID="2" presetClass="entr" presetSubtype="8" fill="hold"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additive="base">
                                        <p:cTn id="76" dur="500" fill="hold"/>
                                        <p:tgtEl>
                                          <p:spTgt spid="93"/>
                                        </p:tgtEl>
                                        <p:attrNameLst>
                                          <p:attrName>ppt_x</p:attrName>
                                        </p:attrNameLst>
                                      </p:cBhvr>
                                      <p:tavLst>
                                        <p:tav tm="0">
                                          <p:val>
                                            <p:strVal val="0-#ppt_w/2"/>
                                          </p:val>
                                        </p:tav>
                                        <p:tav tm="100000">
                                          <p:val>
                                            <p:strVal val="#ppt_x"/>
                                          </p:val>
                                        </p:tav>
                                      </p:tavLst>
                                    </p:anim>
                                    <p:anim calcmode="lin" valueType="num">
                                      <p:cBhvr additive="base">
                                        <p:cTn id="77" dur="500" fill="hold"/>
                                        <p:tgtEl>
                                          <p:spTgt spid="93"/>
                                        </p:tgtEl>
                                        <p:attrNameLst>
                                          <p:attrName>ppt_y</p:attrName>
                                        </p:attrNameLst>
                                      </p:cBhvr>
                                      <p:tavLst>
                                        <p:tav tm="0">
                                          <p:val>
                                            <p:strVal val="#ppt_y"/>
                                          </p:val>
                                        </p:tav>
                                        <p:tav tm="100000">
                                          <p:val>
                                            <p:strVal val="#ppt_y"/>
                                          </p:val>
                                        </p:tav>
                                      </p:tavLst>
                                    </p:anim>
                                  </p:childTnLst>
                                </p:cTn>
                              </p:par>
                            </p:childTnLst>
                          </p:cTn>
                        </p:par>
                        <p:par>
                          <p:cTn id="78" fill="hold">
                            <p:stCondLst>
                              <p:cond delay="8500"/>
                            </p:stCondLst>
                            <p:childTnLst>
                              <p:par>
                                <p:cTn id="79" presetID="2" presetClass="entr" presetSubtype="8"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additive="base">
                                        <p:cTn id="81" dur="500" fill="hold"/>
                                        <p:tgtEl>
                                          <p:spTgt spid="73"/>
                                        </p:tgtEl>
                                        <p:attrNameLst>
                                          <p:attrName>ppt_x</p:attrName>
                                        </p:attrNameLst>
                                      </p:cBhvr>
                                      <p:tavLst>
                                        <p:tav tm="0">
                                          <p:val>
                                            <p:strVal val="0-#ppt_w/2"/>
                                          </p:val>
                                        </p:tav>
                                        <p:tav tm="100000">
                                          <p:val>
                                            <p:strVal val="#ppt_x"/>
                                          </p:val>
                                        </p:tav>
                                      </p:tavLst>
                                    </p:anim>
                                    <p:anim calcmode="lin" valueType="num">
                                      <p:cBhvr additive="base">
                                        <p:cTn id="82" dur="500" fill="hold"/>
                                        <p:tgtEl>
                                          <p:spTgt spid="73"/>
                                        </p:tgtEl>
                                        <p:attrNameLst>
                                          <p:attrName>ppt_y</p:attrName>
                                        </p:attrNameLst>
                                      </p:cBhvr>
                                      <p:tavLst>
                                        <p:tav tm="0">
                                          <p:val>
                                            <p:strVal val="#ppt_y"/>
                                          </p:val>
                                        </p:tav>
                                        <p:tav tm="100000">
                                          <p:val>
                                            <p:strVal val="#ppt_y"/>
                                          </p:val>
                                        </p:tav>
                                      </p:tavLst>
                                    </p:anim>
                                  </p:childTnLst>
                                </p:cTn>
                              </p:par>
                            </p:childTnLst>
                          </p:cTn>
                        </p:par>
                        <p:par>
                          <p:cTn id="83" fill="hold">
                            <p:stCondLst>
                              <p:cond delay="9000"/>
                            </p:stCondLst>
                            <p:childTnLst>
                              <p:par>
                                <p:cTn id="84" presetID="2" presetClass="entr" presetSubtype="8" fill="hold" grpId="0" nodeType="afterEffect">
                                  <p:stCondLst>
                                    <p:cond delay="0"/>
                                  </p:stCondLst>
                                  <p:childTnLst>
                                    <p:set>
                                      <p:cBhvr>
                                        <p:cTn id="85" dur="1" fill="hold">
                                          <p:stCondLst>
                                            <p:cond delay="0"/>
                                          </p:stCondLst>
                                        </p:cTn>
                                        <p:tgtEl>
                                          <p:spTgt spid="74"/>
                                        </p:tgtEl>
                                        <p:attrNameLst>
                                          <p:attrName>style.visibility</p:attrName>
                                        </p:attrNameLst>
                                      </p:cBhvr>
                                      <p:to>
                                        <p:strVal val="visible"/>
                                      </p:to>
                                    </p:set>
                                    <p:anim calcmode="lin" valueType="num">
                                      <p:cBhvr additive="base">
                                        <p:cTn id="86" dur="500" fill="hold"/>
                                        <p:tgtEl>
                                          <p:spTgt spid="74"/>
                                        </p:tgtEl>
                                        <p:attrNameLst>
                                          <p:attrName>ppt_x</p:attrName>
                                        </p:attrNameLst>
                                      </p:cBhvr>
                                      <p:tavLst>
                                        <p:tav tm="0">
                                          <p:val>
                                            <p:strVal val="0-#ppt_w/2"/>
                                          </p:val>
                                        </p:tav>
                                        <p:tav tm="100000">
                                          <p:val>
                                            <p:strVal val="#ppt_x"/>
                                          </p:val>
                                        </p:tav>
                                      </p:tavLst>
                                    </p:anim>
                                    <p:anim calcmode="lin" valueType="num">
                                      <p:cBhvr additive="base">
                                        <p:cTn id="87" dur="500" fill="hold"/>
                                        <p:tgtEl>
                                          <p:spTgt spid="74"/>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2" presetClass="entr" presetSubtype="8" fill="hold" nodeType="afterEffect">
                                  <p:stCondLst>
                                    <p:cond delay="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500" fill="hold"/>
                                        <p:tgtEl>
                                          <p:spTgt spid="98"/>
                                        </p:tgtEl>
                                        <p:attrNameLst>
                                          <p:attrName>ppt_x</p:attrName>
                                        </p:attrNameLst>
                                      </p:cBhvr>
                                      <p:tavLst>
                                        <p:tav tm="0">
                                          <p:val>
                                            <p:strVal val="0-#ppt_w/2"/>
                                          </p:val>
                                        </p:tav>
                                        <p:tav tm="100000">
                                          <p:val>
                                            <p:strVal val="#ppt_x"/>
                                          </p:val>
                                        </p:tav>
                                      </p:tavLst>
                                    </p:anim>
                                    <p:anim calcmode="lin" valueType="num">
                                      <p:cBhvr additive="base">
                                        <p:cTn id="92" dur="500" fill="hold"/>
                                        <p:tgtEl>
                                          <p:spTgt spid="98"/>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 presetClass="entr" presetSubtype="8" fill="hold" grpId="0" nodeType="afterEffect">
                                  <p:stCondLst>
                                    <p:cond delay="0"/>
                                  </p:stCondLst>
                                  <p:childTnLst>
                                    <p:set>
                                      <p:cBhvr>
                                        <p:cTn id="95" dur="1" fill="hold">
                                          <p:stCondLst>
                                            <p:cond delay="0"/>
                                          </p:stCondLst>
                                        </p:cTn>
                                        <p:tgtEl>
                                          <p:spTgt spid="108"/>
                                        </p:tgtEl>
                                        <p:attrNameLst>
                                          <p:attrName>style.visibility</p:attrName>
                                        </p:attrNameLst>
                                      </p:cBhvr>
                                      <p:to>
                                        <p:strVal val="visible"/>
                                      </p:to>
                                    </p:set>
                                    <p:anim calcmode="lin" valueType="num">
                                      <p:cBhvr additive="base">
                                        <p:cTn id="96" dur="500" fill="hold"/>
                                        <p:tgtEl>
                                          <p:spTgt spid="108"/>
                                        </p:tgtEl>
                                        <p:attrNameLst>
                                          <p:attrName>ppt_x</p:attrName>
                                        </p:attrNameLst>
                                      </p:cBhvr>
                                      <p:tavLst>
                                        <p:tav tm="0">
                                          <p:val>
                                            <p:strVal val="0-#ppt_w/2"/>
                                          </p:val>
                                        </p:tav>
                                        <p:tav tm="100000">
                                          <p:val>
                                            <p:strVal val="#ppt_x"/>
                                          </p:val>
                                        </p:tav>
                                      </p:tavLst>
                                    </p:anim>
                                    <p:anim calcmode="lin" valueType="num">
                                      <p:cBhvr additive="base">
                                        <p:cTn id="97" dur="500" fill="hold"/>
                                        <p:tgtEl>
                                          <p:spTgt spid="108"/>
                                        </p:tgtEl>
                                        <p:attrNameLst>
                                          <p:attrName>ppt_y</p:attrName>
                                        </p:attrNameLst>
                                      </p:cBhvr>
                                      <p:tavLst>
                                        <p:tav tm="0">
                                          <p:val>
                                            <p:strVal val="#ppt_y"/>
                                          </p:val>
                                        </p:tav>
                                        <p:tav tm="100000">
                                          <p:val>
                                            <p:strVal val="#ppt_y"/>
                                          </p:val>
                                        </p:tav>
                                      </p:tavLst>
                                    </p:anim>
                                  </p:childTnLst>
                                </p:cTn>
                              </p:par>
                            </p:childTnLst>
                          </p:cTn>
                        </p:par>
                        <p:par>
                          <p:cTn id="98" fill="hold">
                            <p:stCondLst>
                              <p:cond delay="10500"/>
                            </p:stCondLst>
                            <p:childTnLst>
                              <p:par>
                                <p:cTn id="99" presetID="2" presetClass="entr" presetSubtype="8" fill="hold" grpId="0" nodeType="afterEffect">
                                  <p:stCondLst>
                                    <p:cond delay="0"/>
                                  </p:stCondLst>
                                  <p:childTnLst>
                                    <p:set>
                                      <p:cBhvr>
                                        <p:cTn id="100" dur="1" fill="hold">
                                          <p:stCondLst>
                                            <p:cond delay="0"/>
                                          </p:stCondLst>
                                        </p:cTn>
                                        <p:tgtEl>
                                          <p:spTgt spid="109"/>
                                        </p:tgtEl>
                                        <p:attrNameLst>
                                          <p:attrName>style.visibility</p:attrName>
                                        </p:attrNameLst>
                                      </p:cBhvr>
                                      <p:to>
                                        <p:strVal val="visible"/>
                                      </p:to>
                                    </p:set>
                                    <p:anim calcmode="lin" valueType="num">
                                      <p:cBhvr additive="base">
                                        <p:cTn id="101" dur="500" fill="hold"/>
                                        <p:tgtEl>
                                          <p:spTgt spid="109"/>
                                        </p:tgtEl>
                                        <p:attrNameLst>
                                          <p:attrName>ppt_x</p:attrName>
                                        </p:attrNameLst>
                                      </p:cBhvr>
                                      <p:tavLst>
                                        <p:tav tm="0">
                                          <p:val>
                                            <p:strVal val="0-#ppt_w/2"/>
                                          </p:val>
                                        </p:tav>
                                        <p:tav tm="100000">
                                          <p:val>
                                            <p:strVal val="#ppt_x"/>
                                          </p:val>
                                        </p:tav>
                                      </p:tavLst>
                                    </p:anim>
                                    <p:anim calcmode="lin" valueType="num">
                                      <p:cBhvr additive="base">
                                        <p:cTn id="102" dur="500" fill="hold"/>
                                        <p:tgtEl>
                                          <p:spTgt spid="109"/>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8" fill="hold" nodeType="afterEffect">
                                  <p:stCondLst>
                                    <p:cond delay="0"/>
                                  </p:stCondLst>
                                  <p:childTnLst>
                                    <p:set>
                                      <p:cBhvr>
                                        <p:cTn id="105" dur="1" fill="hold">
                                          <p:stCondLst>
                                            <p:cond delay="0"/>
                                          </p:stCondLst>
                                        </p:cTn>
                                        <p:tgtEl>
                                          <p:spTgt spid="103"/>
                                        </p:tgtEl>
                                        <p:attrNameLst>
                                          <p:attrName>style.visibility</p:attrName>
                                        </p:attrNameLst>
                                      </p:cBhvr>
                                      <p:to>
                                        <p:strVal val="visible"/>
                                      </p:to>
                                    </p:set>
                                    <p:anim calcmode="lin" valueType="num">
                                      <p:cBhvr additive="base">
                                        <p:cTn id="106" dur="500" fill="hold"/>
                                        <p:tgtEl>
                                          <p:spTgt spid="103"/>
                                        </p:tgtEl>
                                        <p:attrNameLst>
                                          <p:attrName>ppt_x</p:attrName>
                                        </p:attrNameLst>
                                      </p:cBhvr>
                                      <p:tavLst>
                                        <p:tav tm="0">
                                          <p:val>
                                            <p:strVal val="0-#ppt_w/2"/>
                                          </p:val>
                                        </p:tav>
                                        <p:tav tm="100000">
                                          <p:val>
                                            <p:strVal val="#ppt_x"/>
                                          </p:val>
                                        </p:tav>
                                      </p:tavLst>
                                    </p:anim>
                                    <p:anim calcmode="lin" valueType="num">
                                      <p:cBhvr additive="base">
                                        <p:cTn id="107" dur="500" fill="hold"/>
                                        <p:tgtEl>
                                          <p:spTgt spid="103"/>
                                        </p:tgtEl>
                                        <p:attrNameLst>
                                          <p:attrName>ppt_y</p:attrName>
                                        </p:attrNameLst>
                                      </p:cBhvr>
                                      <p:tavLst>
                                        <p:tav tm="0">
                                          <p:val>
                                            <p:strVal val="#ppt_y"/>
                                          </p:val>
                                        </p:tav>
                                        <p:tav tm="100000">
                                          <p:val>
                                            <p:strVal val="#ppt_y"/>
                                          </p:val>
                                        </p:tav>
                                      </p:tavLst>
                                    </p:anim>
                                  </p:childTnLst>
                                </p:cTn>
                              </p:par>
                            </p:childTnLst>
                          </p:cTn>
                        </p:par>
                        <p:par>
                          <p:cTn id="108" fill="hold">
                            <p:stCondLst>
                              <p:cond delay="11500"/>
                            </p:stCondLst>
                            <p:childTnLst>
                              <p:par>
                                <p:cTn id="109" presetID="2" presetClass="entr" presetSubtype="8" fill="hold" grpId="0" nodeType="afterEffect">
                                  <p:stCondLst>
                                    <p:cond delay="0"/>
                                  </p:stCondLst>
                                  <p:childTnLst>
                                    <p:set>
                                      <p:cBhvr>
                                        <p:cTn id="110" dur="1" fill="hold">
                                          <p:stCondLst>
                                            <p:cond delay="0"/>
                                          </p:stCondLst>
                                        </p:cTn>
                                        <p:tgtEl>
                                          <p:spTgt spid="76"/>
                                        </p:tgtEl>
                                        <p:attrNameLst>
                                          <p:attrName>style.visibility</p:attrName>
                                        </p:attrNameLst>
                                      </p:cBhvr>
                                      <p:to>
                                        <p:strVal val="visible"/>
                                      </p:to>
                                    </p:set>
                                    <p:anim calcmode="lin" valueType="num">
                                      <p:cBhvr additive="base">
                                        <p:cTn id="111" dur="500" fill="hold"/>
                                        <p:tgtEl>
                                          <p:spTgt spid="76"/>
                                        </p:tgtEl>
                                        <p:attrNameLst>
                                          <p:attrName>ppt_x</p:attrName>
                                        </p:attrNameLst>
                                      </p:cBhvr>
                                      <p:tavLst>
                                        <p:tav tm="0">
                                          <p:val>
                                            <p:strVal val="0-#ppt_w/2"/>
                                          </p:val>
                                        </p:tav>
                                        <p:tav tm="100000">
                                          <p:val>
                                            <p:strVal val="#ppt_x"/>
                                          </p:val>
                                        </p:tav>
                                      </p:tavLst>
                                    </p:anim>
                                    <p:anim calcmode="lin" valueType="num">
                                      <p:cBhvr additive="base">
                                        <p:cTn id="112" dur="500" fill="hold"/>
                                        <p:tgtEl>
                                          <p:spTgt spid="76"/>
                                        </p:tgtEl>
                                        <p:attrNameLst>
                                          <p:attrName>ppt_y</p:attrName>
                                        </p:attrNameLst>
                                      </p:cBhvr>
                                      <p:tavLst>
                                        <p:tav tm="0">
                                          <p:val>
                                            <p:strVal val="#ppt_y"/>
                                          </p:val>
                                        </p:tav>
                                        <p:tav tm="100000">
                                          <p:val>
                                            <p:strVal val="#ppt_y"/>
                                          </p:val>
                                        </p:tav>
                                      </p:tavLst>
                                    </p:anim>
                                  </p:childTnLst>
                                </p:cTn>
                              </p:par>
                            </p:childTnLst>
                          </p:cTn>
                        </p:par>
                        <p:par>
                          <p:cTn id="113" fill="hold">
                            <p:stCondLst>
                              <p:cond delay="12000"/>
                            </p:stCondLst>
                            <p:childTnLst>
                              <p:par>
                                <p:cTn id="114" presetID="2" presetClass="entr" presetSubtype="8" fill="hold" grpId="0" nodeType="afterEffect">
                                  <p:stCondLst>
                                    <p:cond delay="0"/>
                                  </p:stCondLst>
                                  <p:childTnLst>
                                    <p:set>
                                      <p:cBhvr>
                                        <p:cTn id="115" dur="1" fill="hold">
                                          <p:stCondLst>
                                            <p:cond delay="0"/>
                                          </p:stCondLst>
                                        </p:cTn>
                                        <p:tgtEl>
                                          <p:spTgt spid="77"/>
                                        </p:tgtEl>
                                        <p:attrNameLst>
                                          <p:attrName>style.visibility</p:attrName>
                                        </p:attrNameLst>
                                      </p:cBhvr>
                                      <p:to>
                                        <p:strVal val="visible"/>
                                      </p:to>
                                    </p:set>
                                    <p:anim calcmode="lin" valueType="num">
                                      <p:cBhvr additive="base">
                                        <p:cTn id="116" dur="500" fill="hold"/>
                                        <p:tgtEl>
                                          <p:spTgt spid="77"/>
                                        </p:tgtEl>
                                        <p:attrNameLst>
                                          <p:attrName>ppt_x</p:attrName>
                                        </p:attrNameLst>
                                      </p:cBhvr>
                                      <p:tavLst>
                                        <p:tav tm="0">
                                          <p:val>
                                            <p:strVal val="0-#ppt_w/2"/>
                                          </p:val>
                                        </p:tav>
                                        <p:tav tm="100000">
                                          <p:val>
                                            <p:strVal val="#ppt_x"/>
                                          </p:val>
                                        </p:tav>
                                      </p:tavLst>
                                    </p:anim>
                                    <p:anim calcmode="lin" valueType="num">
                                      <p:cBhvr additive="base">
                                        <p:cTn id="117" dur="500" fill="hold"/>
                                        <p:tgtEl>
                                          <p:spTgt spid="77"/>
                                        </p:tgtEl>
                                        <p:attrNameLst>
                                          <p:attrName>ppt_y</p:attrName>
                                        </p:attrNameLst>
                                      </p:cBhvr>
                                      <p:tavLst>
                                        <p:tav tm="0">
                                          <p:val>
                                            <p:strVal val="#ppt_y"/>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110"/>
                                        </p:tgtEl>
                                        <p:attrNameLst>
                                          <p:attrName>style.visibility</p:attrName>
                                        </p:attrNameLst>
                                      </p:cBhvr>
                                      <p:to>
                                        <p:strVal val="visible"/>
                                      </p:to>
                                    </p:set>
                                    <p:animEffect transition="in" filter="fade">
                                      <p:cBhvr>
                                        <p:cTn id="121" dur="12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p:bldP spid="67" grpId="0"/>
      <p:bldP spid="68" grpId="0"/>
      <p:bldP spid="69" grpId="0"/>
      <p:bldP spid="70" grpId="0"/>
      <p:bldP spid="71" grpId="0"/>
      <p:bldP spid="72" grpId="0"/>
      <p:bldP spid="73" grpId="0"/>
      <p:bldP spid="74" grpId="0"/>
      <p:bldP spid="76" grpId="0"/>
      <p:bldP spid="77" grpId="0"/>
      <p:bldP spid="108" grpId="0"/>
      <p:bldP spid="109" grpId="0"/>
      <p:bldP spid="1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39</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7" name="文本框 25"/>
          <p:cNvSpPr txBox="1"/>
          <p:nvPr/>
        </p:nvSpPr>
        <p:spPr>
          <a:xfrm>
            <a:off x="1563914" y="2132856"/>
            <a:ext cx="9358209" cy="1856919"/>
          </a:xfrm>
          <a:prstGeom prst="rect">
            <a:avLst/>
          </a:prstGeom>
          <a:noFill/>
        </p:spPr>
        <p:txBody>
          <a:bodyPr wrap="square" rtlCol="0">
            <a:spAutoFit/>
          </a:bodyPr>
          <a:lstStyle/>
          <a:p>
            <a:pPr>
              <a:lnSpc>
                <a:spcPct val="120000"/>
              </a:lnSpc>
              <a:spcAft>
                <a:spcPts val="800"/>
              </a:spcAft>
            </a:pPr>
            <a:r>
              <a:rPr lang="en-US" altLang="zh-CN" sz="2000"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r>
              <a:rPr lang="zh-CN" altLang="en-US" sz="2000"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p>
          <a:p>
            <a:pPr>
              <a:lnSpc>
                <a:spcPct val="120000"/>
              </a:lnSpc>
              <a:spcAft>
                <a:spcPts val="800"/>
              </a:spcAft>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9" name="TextBox 18"/>
          <p:cNvSpPr txBox="1"/>
          <p:nvPr/>
        </p:nvSpPr>
        <p:spPr>
          <a:xfrm>
            <a:off x="1440780" y="5081888"/>
            <a:ext cx="9481343" cy="932563"/>
          </a:xfrm>
          <a:prstGeom prst="rect">
            <a:avLst/>
          </a:prstGeom>
          <a:noFill/>
        </p:spPr>
        <p:txBody>
          <a:bodyPr wrap="square" rtlCol="0">
            <a:spAutoFit/>
          </a:bodyPr>
          <a:lstStyle/>
          <a:p>
            <a:pPr>
              <a:lnSpc>
                <a:spcPct val="130000"/>
              </a:lnSpc>
              <a:spcBef>
                <a:spcPct val="0"/>
              </a:spcBef>
            </a:pPr>
            <a:r>
              <a:rPr lang="en-US" altLang="zh-CN"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 Aliquam vel interdum sem, non accumsan libero. Sed tempor in ex non tempor.</a:t>
            </a:r>
            <a:endParaRPr lang="zh-CN" altLang="en-US" sz="140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0" name="组合 19"/>
          <p:cNvGrpSpPr/>
          <p:nvPr/>
        </p:nvGrpSpPr>
        <p:grpSpPr>
          <a:xfrm>
            <a:off x="876664" y="4578923"/>
            <a:ext cx="1692531" cy="723403"/>
            <a:chOff x="5557184" y="1268760"/>
            <a:chExt cx="1692531" cy="723403"/>
          </a:xfrm>
        </p:grpSpPr>
        <p:sp>
          <p:nvSpPr>
            <p:cNvPr id="21"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443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5"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 </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8" name="组合 27"/>
          <p:cNvGrpSpPr/>
          <p:nvPr/>
        </p:nvGrpSpPr>
        <p:grpSpPr>
          <a:xfrm>
            <a:off x="876664" y="1628800"/>
            <a:ext cx="1692531" cy="723403"/>
            <a:chOff x="5557184" y="1268760"/>
            <a:chExt cx="1692531" cy="723403"/>
          </a:xfrm>
        </p:grpSpPr>
        <p:sp>
          <p:nvSpPr>
            <p:cNvPr id="29"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33"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1" name="组合 40"/>
          <p:cNvGrpSpPr/>
          <p:nvPr/>
        </p:nvGrpSpPr>
        <p:grpSpPr>
          <a:xfrm>
            <a:off x="6796540" y="603611"/>
            <a:ext cx="752909" cy="752909"/>
            <a:chOff x="3724323" y="1908536"/>
            <a:chExt cx="1329153" cy="1329153"/>
          </a:xfrm>
        </p:grpSpPr>
        <p:sp>
          <p:nvSpPr>
            <p:cNvPr id="43" name="椭圆 4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5" name="组合 44"/>
          <p:cNvGrpSpPr/>
          <p:nvPr/>
        </p:nvGrpSpPr>
        <p:grpSpPr>
          <a:xfrm>
            <a:off x="4899376" y="836214"/>
            <a:ext cx="454872" cy="454872"/>
            <a:chOff x="3724323" y="1908536"/>
            <a:chExt cx="1329153" cy="1329153"/>
          </a:xfrm>
          <a:solidFill>
            <a:schemeClr val="bg1">
              <a:lumMod val="95000"/>
            </a:schemeClr>
          </a:solidFill>
        </p:grpSpPr>
        <p:sp>
          <p:nvSpPr>
            <p:cNvPr id="46" name="椭圆 45"/>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椭圆 46"/>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8" name="组合 47"/>
          <p:cNvGrpSpPr/>
          <p:nvPr/>
        </p:nvGrpSpPr>
        <p:grpSpPr>
          <a:xfrm>
            <a:off x="4532497" y="78099"/>
            <a:ext cx="642776" cy="642776"/>
            <a:chOff x="3724323" y="1908536"/>
            <a:chExt cx="1329153" cy="1329153"/>
          </a:xfrm>
        </p:grpSpPr>
        <p:sp>
          <p:nvSpPr>
            <p:cNvPr id="49" name="椭圆 4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1" name="组合 50"/>
          <p:cNvGrpSpPr/>
          <p:nvPr/>
        </p:nvGrpSpPr>
        <p:grpSpPr>
          <a:xfrm>
            <a:off x="7277313" y="263419"/>
            <a:ext cx="272136" cy="272136"/>
            <a:chOff x="3724323" y="1908536"/>
            <a:chExt cx="1329153" cy="1329153"/>
          </a:xfrm>
          <a:solidFill>
            <a:schemeClr val="bg1">
              <a:lumMod val="95000"/>
            </a:schemeClr>
          </a:solidFill>
        </p:grpSpPr>
        <p:sp>
          <p:nvSpPr>
            <p:cNvPr id="52" name="椭圆 51"/>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椭圆 52"/>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6" name="组合 35"/>
          <p:cNvGrpSpPr/>
          <p:nvPr/>
        </p:nvGrpSpPr>
        <p:grpSpPr>
          <a:xfrm>
            <a:off x="4853885" y="-1055062"/>
            <a:ext cx="2539846" cy="2539846"/>
            <a:chOff x="3724323" y="1908536"/>
            <a:chExt cx="1329153" cy="1329153"/>
          </a:xfrm>
        </p:grpSpPr>
        <p:sp>
          <p:nvSpPr>
            <p:cNvPr id="37" name="椭圆 36"/>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椭圆 37"/>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39" name="TextBox 59"/>
          <p:cNvSpPr txBox="1">
            <a:spLocks noChangeArrowheads="1"/>
          </p:cNvSpPr>
          <p:nvPr/>
        </p:nvSpPr>
        <p:spPr bwMode="auto">
          <a:xfrm>
            <a:off x="5066122" y="193918"/>
            <a:ext cx="2098375" cy="49475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3765">
              <a:lnSpc>
                <a:spcPct val="120000"/>
              </a:lnSpc>
              <a:defRPr/>
            </a:pPr>
            <a:r>
              <a:rPr lang="en-US" altLang="zh-CN" sz="2400" b="1" dirty="0">
                <a:solidFill>
                  <a:schemeClr val="bg1"/>
                </a:solidFill>
                <a:ea typeface="微软雅黑" panose="020B0503020204020204" pitchFamily="34" charset="-122"/>
                <a:cs typeface="Arial" panose="020B0604020202020204" pitchFamily="34" charset="0"/>
                <a:sym typeface="Arial" panose="020B0604020202020204" pitchFamily="34" charset="0"/>
              </a:rPr>
              <a:t>conclusion</a:t>
            </a:r>
            <a:endParaRPr lang="en-US" altLang="ko-KR" sz="2400" kern="0" dirty="0">
              <a:solidFill>
                <a:schemeClr val="bg1"/>
              </a:solidFill>
              <a:ea typeface="微软雅黑" panose="020B0503020204020204" pitchFamily="34" charset="-122"/>
              <a:cs typeface="Arial" panose="020B0604020202020204" pitchFamily="34" charset="0"/>
              <a:sym typeface="Arial" panose="020B0604020202020204" pitchFamily="34" charset="0"/>
            </a:endParaRPr>
          </a:p>
        </p:txBody>
      </p:sp>
      <p:sp>
        <p:nvSpPr>
          <p:cNvPr id="54" name="TextBox 53"/>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5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50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childTnLst>
                                </p:cTn>
                              </p:par>
                              <p:par>
                                <p:cTn id="25" presetID="53" presetClass="entr" presetSubtype="16" fill="hold" nodeType="withEffect">
                                  <p:stCondLst>
                                    <p:cond delay="50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anim calcmode="lin" valueType="num">
                                      <p:cBhvr>
                                        <p:cTn id="34" dur="1000" fill="hold"/>
                                        <p:tgtEl>
                                          <p:spTgt spid="39"/>
                                        </p:tgtEl>
                                        <p:attrNameLst>
                                          <p:attrName>ppt_x</p:attrName>
                                        </p:attrNameLst>
                                      </p:cBhvr>
                                      <p:tavLst>
                                        <p:tav tm="0">
                                          <p:val>
                                            <p:strVal val="#ppt_x"/>
                                          </p:val>
                                        </p:tav>
                                        <p:tav tm="100000">
                                          <p:val>
                                            <p:strVal val="#ppt_x"/>
                                          </p:val>
                                        </p:tav>
                                      </p:tavLst>
                                    </p:anim>
                                    <p:anim calcmode="lin" valueType="num">
                                      <p:cBhvr>
                                        <p:cTn id="35" dur="1000" fill="hold"/>
                                        <p:tgtEl>
                                          <p:spTgt spid="39"/>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2" presetClass="entr" presetSubtype="2"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1+#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1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39"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4457" y="1952836"/>
            <a:ext cx="12218267" cy="3168352"/>
          </a:xfrm>
          <a:prstGeom prst="rect">
            <a:avLst/>
          </a:prstGeom>
          <a:solidFill>
            <a:schemeClr val="tx1">
              <a:lumMod val="95000"/>
              <a:lumOff val="5000"/>
              <a:alpha val="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圆角矩形 15"/>
          <p:cNvSpPr/>
          <p:nvPr/>
        </p:nvSpPr>
        <p:spPr>
          <a:xfrm>
            <a:off x="4282894" y="2636912"/>
            <a:ext cx="3471745" cy="10801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圆角矩形 16"/>
          <p:cNvSpPr/>
          <p:nvPr/>
        </p:nvSpPr>
        <p:spPr>
          <a:xfrm>
            <a:off x="4489666" y="2789312"/>
            <a:ext cx="3471745" cy="108012"/>
          </a:xfrm>
          <a:prstGeom prst="roundRect">
            <a:avLst>
              <a:gd name="adj" fmla="val 50000"/>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圆角矩形 17"/>
          <p:cNvSpPr/>
          <p:nvPr/>
        </p:nvSpPr>
        <p:spPr>
          <a:xfrm>
            <a:off x="4361011" y="3104964"/>
            <a:ext cx="3096344" cy="108012"/>
          </a:xfrm>
          <a:prstGeom prst="roundRect">
            <a:avLst>
              <a:gd name="adj" fmla="val 50000"/>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圆角矩形 18"/>
          <p:cNvSpPr/>
          <p:nvPr/>
        </p:nvSpPr>
        <p:spPr>
          <a:xfrm>
            <a:off x="4577035" y="3284984"/>
            <a:ext cx="3096344" cy="10801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圆角矩形 19"/>
          <p:cNvSpPr/>
          <p:nvPr/>
        </p:nvSpPr>
        <p:spPr>
          <a:xfrm>
            <a:off x="4561674" y="3429000"/>
            <a:ext cx="3471745" cy="108012"/>
          </a:xfrm>
          <a:prstGeom prst="roundRect">
            <a:avLst>
              <a:gd name="adj" fmla="val 50000"/>
            </a:avLst>
          </a:prstGeom>
          <a:solidFill>
            <a:srgbClr val="5E77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圆角矩形 20"/>
          <p:cNvSpPr/>
          <p:nvPr/>
        </p:nvSpPr>
        <p:spPr>
          <a:xfrm>
            <a:off x="4417658" y="3581400"/>
            <a:ext cx="3471745" cy="108012"/>
          </a:xfrm>
          <a:prstGeom prst="roundRect">
            <a:avLst>
              <a:gd name="adj" fmla="val 50000"/>
            </a:avLst>
          </a:prstGeom>
          <a:solidFill>
            <a:srgbClr val="FF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圆角矩形 21"/>
          <p:cNvSpPr/>
          <p:nvPr/>
        </p:nvSpPr>
        <p:spPr>
          <a:xfrm>
            <a:off x="4570058" y="3825044"/>
            <a:ext cx="3471745" cy="108012"/>
          </a:xfrm>
          <a:prstGeom prst="roundRect">
            <a:avLst>
              <a:gd name="adj" fmla="val 50000"/>
            </a:avLst>
          </a:prstGeom>
          <a:solidFill>
            <a:srgbClr val="F5C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圆角矩形 22"/>
          <p:cNvSpPr/>
          <p:nvPr/>
        </p:nvSpPr>
        <p:spPr>
          <a:xfrm>
            <a:off x="4433019" y="4041068"/>
            <a:ext cx="3096344" cy="108012"/>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圆角矩形 23"/>
          <p:cNvSpPr/>
          <p:nvPr/>
        </p:nvSpPr>
        <p:spPr>
          <a:xfrm>
            <a:off x="4585419" y="4193468"/>
            <a:ext cx="3096344" cy="108012"/>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42" name="组合 41"/>
          <p:cNvGrpSpPr/>
          <p:nvPr/>
        </p:nvGrpSpPr>
        <p:grpSpPr>
          <a:xfrm>
            <a:off x="6321089" y="1893721"/>
            <a:ext cx="927943" cy="927943"/>
            <a:chOff x="3724323" y="1908536"/>
            <a:chExt cx="1329153" cy="1329153"/>
          </a:xfrm>
        </p:grpSpPr>
        <p:sp>
          <p:nvSpPr>
            <p:cNvPr id="43" name="椭圆 42"/>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椭圆 4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5" name="组合 44"/>
          <p:cNvGrpSpPr/>
          <p:nvPr/>
        </p:nvGrpSpPr>
        <p:grpSpPr>
          <a:xfrm>
            <a:off x="5150071" y="4193468"/>
            <a:ext cx="454872" cy="454872"/>
            <a:chOff x="3724323" y="1908536"/>
            <a:chExt cx="1329153" cy="1329153"/>
          </a:xfrm>
          <a:solidFill>
            <a:schemeClr val="bg1">
              <a:lumMod val="95000"/>
            </a:schemeClr>
          </a:solidFill>
        </p:grpSpPr>
        <p:sp>
          <p:nvSpPr>
            <p:cNvPr id="46" name="椭圆 45"/>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椭圆 46"/>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8" name="组合 47"/>
          <p:cNvGrpSpPr/>
          <p:nvPr/>
        </p:nvGrpSpPr>
        <p:grpSpPr>
          <a:xfrm>
            <a:off x="4734731" y="2276872"/>
            <a:ext cx="642776" cy="642776"/>
            <a:chOff x="3724323" y="1908536"/>
            <a:chExt cx="1329153" cy="1329153"/>
          </a:xfrm>
        </p:grpSpPr>
        <p:sp>
          <p:nvSpPr>
            <p:cNvPr id="49" name="椭圆 48"/>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椭圆 49"/>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1" name="组合 50"/>
          <p:cNvGrpSpPr/>
          <p:nvPr/>
        </p:nvGrpSpPr>
        <p:grpSpPr>
          <a:xfrm>
            <a:off x="6977874" y="4197156"/>
            <a:ext cx="272136" cy="272136"/>
            <a:chOff x="3724323" y="1908536"/>
            <a:chExt cx="1329153" cy="1329153"/>
          </a:xfrm>
          <a:solidFill>
            <a:schemeClr val="bg1">
              <a:lumMod val="95000"/>
            </a:schemeClr>
          </a:solidFill>
        </p:grpSpPr>
        <p:sp>
          <p:nvSpPr>
            <p:cNvPr id="52" name="椭圆 51"/>
            <p:cNvSpPr/>
            <p:nvPr/>
          </p:nvSpPr>
          <p:spPr>
            <a:xfrm>
              <a:off x="3724323" y="1908536"/>
              <a:ext cx="1329153" cy="1329153"/>
            </a:xfrm>
            <a:prstGeom prst="ellipse">
              <a:avLst/>
            </a:prstGeom>
            <a:grp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椭圆 52"/>
            <p:cNvSpPr/>
            <p:nvPr/>
          </p:nvSpPr>
          <p:spPr>
            <a:xfrm>
              <a:off x="3839838" y="2024052"/>
              <a:ext cx="1098122" cy="1098122"/>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7" name="组合 56"/>
          <p:cNvGrpSpPr/>
          <p:nvPr/>
        </p:nvGrpSpPr>
        <p:grpSpPr>
          <a:xfrm>
            <a:off x="6097587" y="4044243"/>
            <a:ext cx="752909" cy="752909"/>
            <a:chOff x="3724323" y="1908536"/>
            <a:chExt cx="1329153" cy="1329153"/>
          </a:xfrm>
        </p:grpSpPr>
        <p:sp>
          <p:nvSpPr>
            <p:cNvPr id="58" name="椭圆 57"/>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椭圆 58"/>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4" name="组合 53"/>
          <p:cNvGrpSpPr/>
          <p:nvPr/>
        </p:nvGrpSpPr>
        <p:grpSpPr>
          <a:xfrm>
            <a:off x="4781877" y="2069067"/>
            <a:ext cx="2539846" cy="2539846"/>
            <a:chOff x="3724323" y="1908536"/>
            <a:chExt cx="1329153" cy="1329153"/>
          </a:xfrm>
        </p:grpSpPr>
        <p:sp>
          <p:nvSpPr>
            <p:cNvPr id="55" name="椭圆 54"/>
            <p:cNvSpPr/>
            <p:nvPr/>
          </p:nvSpPr>
          <p:spPr>
            <a:xfrm>
              <a:off x="3724323" y="1908536"/>
              <a:ext cx="1329153" cy="1329153"/>
            </a:xfrm>
            <a:prstGeom prst="ellipse">
              <a:avLst/>
            </a:prstGeom>
            <a:gradFill flip="none" rotWithShape="1">
              <a:gsLst>
                <a:gs pos="0">
                  <a:schemeClr val="bg1"/>
                </a:gs>
                <a:gs pos="100000">
                  <a:srgbClr val="DDDEDD"/>
                </a:gs>
              </a:gsLst>
              <a:lin ang="9600000" scaled="0"/>
              <a:tileRect/>
            </a:gra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椭圆 55"/>
            <p:cNvSpPr/>
            <p:nvPr/>
          </p:nvSpPr>
          <p:spPr>
            <a:xfrm>
              <a:off x="3839838" y="2024052"/>
              <a:ext cx="1098122" cy="1098122"/>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0" name="TextBox 7"/>
          <p:cNvSpPr>
            <a:spLocks noChangeArrowheads="1"/>
          </p:cNvSpPr>
          <p:nvPr/>
        </p:nvSpPr>
        <p:spPr bwMode="auto">
          <a:xfrm>
            <a:off x="4819604" y="3113885"/>
            <a:ext cx="25559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3600"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rPr>
              <a:t>THANKS.</a:t>
            </a:r>
            <a:endParaRPr lang="zh-CN" altLang="en-US" sz="3600" dirty="0">
              <a:solidFill>
                <a:schemeClr val="bg1"/>
              </a:solidFill>
              <a:latin typeface="Arial" panose="020B0604020202020204" pitchFamily="34" charset="0"/>
              <a:ea typeface="方正兰亭黑简体" panose="02000000000000000000" pitchFamily="2" charset="-122"/>
              <a:cs typeface="Arial" panose="020B0604020202020204" pitchFamily="34" charset="0"/>
              <a:sym typeface="Arial" panose="020B0604020202020204" pitchFamily="34" charset="0"/>
            </a:endParaRPr>
          </a:p>
        </p:txBody>
      </p:sp>
      <p:sp>
        <p:nvSpPr>
          <p:cNvPr id="2" name="矩形 1"/>
          <p:cNvSpPr/>
          <p:nvPr/>
        </p:nvSpPr>
        <p:spPr>
          <a:xfrm>
            <a:off x="9449201" y="6464174"/>
            <a:ext cx="184731" cy="369332"/>
          </a:xfrm>
          <a:prstGeom prst="rect">
            <a:avLst/>
          </a:prstGeom>
        </p:spPr>
        <p:txBody>
          <a:bodyPr wrap="none">
            <a:spAutoFit/>
          </a:bodyPr>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3" name="文本框 2">
            <a:extLst>
              <a:ext uri="{FF2B5EF4-FFF2-40B4-BE49-F238E27FC236}">
                <a16:creationId xmlns:a16="http://schemas.microsoft.com/office/drawing/2014/main" id="{7985BE61-FB84-4831-8E59-92F26AABF57F}"/>
              </a:ext>
            </a:extLst>
          </p:cNvPr>
          <p:cNvSpPr txBox="1"/>
          <p:nvPr/>
        </p:nvSpPr>
        <p:spPr>
          <a:xfrm>
            <a:off x="4657427" y="6056156"/>
            <a:ext cx="3888432" cy="369332"/>
          </a:xfrm>
          <a:prstGeom prst="rect">
            <a:avLst/>
          </a:prstGeom>
          <a:noFill/>
        </p:spPr>
        <p:txBody>
          <a:bodyPr wrap="square" rtlCol="0">
            <a:spAutoFit/>
          </a:bodyPr>
          <a:lstStyle/>
          <a:p>
            <a:r>
              <a:rPr lang="en-US" altLang="zh-CN" dirty="0">
                <a:solidFill>
                  <a:schemeClr val="bg1">
                    <a:lumMod val="50000"/>
                  </a:schemeClr>
                </a:solidFill>
                <a:hlinkClick r:id="rId3">
                  <a:extLst>
                    <a:ext uri="{A12FA001-AC4F-418D-AE19-62706E023703}">
                      <ahyp:hlinkClr xmlns:ahyp="http://schemas.microsoft.com/office/drawing/2018/hyperlinkcolor" val="tx"/>
                    </a:ext>
                  </a:extLst>
                </a:hlinkClick>
              </a:rPr>
              <a:t>https://www.freeppt7.com</a:t>
            </a:r>
            <a:endParaRPr lang="zh-CN" altLang="en-US"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100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nodeType="withEffect">
                                  <p:stCondLst>
                                    <p:cond delay="1000"/>
                                  </p:stCondLst>
                                  <p:childTnLst>
                                    <p:set>
                                      <p:cBhvr>
                                        <p:cTn id="61" dur="1" fill="hold">
                                          <p:stCondLst>
                                            <p:cond delay="0"/>
                                          </p:stCondLst>
                                        </p:cTn>
                                        <p:tgtEl>
                                          <p:spTgt spid="48"/>
                                        </p:tgtEl>
                                        <p:attrNameLst>
                                          <p:attrName>style.visibility</p:attrName>
                                        </p:attrNameLst>
                                      </p:cBhvr>
                                      <p:to>
                                        <p:strVal val="visible"/>
                                      </p:to>
                                    </p:set>
                                    <p:anim calcmode="lin" valueType="num">
                                      <p:cBhvr>
                                        <p:cTn id="62" dur="500" fill="hold"/>
                                        <p:tgtEl>
                                          <p:spTgt spid="48"/>
                                        </p:tgtEl>
                                        <p:attrNameLst>
                                          <p:attrName>ppt_w</p:attrName>
                                        </p:attrNameLst>
                                      </p:cBhvr>
                                      <p:tavLst>
                                        <p:tav tm="0">
                                          <p:val>
                                            <p:fltVal val="0"/>
                                          </p:val>
                                        </p:tav>
                                        <p:tav tm="100000">
                                          <p:val>
                                            <p:strVal val="#ppt_w"/>
                                          </p:val>
                                        </p:tav>
                                      </p:tavLst>
                                    </p:anim>
                                    <p:anim calcmode="lin" valueType="num">
                                      <p:cBhvr>
                                        <p:cTn id="63" dur="500" fill="hold"/>
                                        <p:tgtEl>
                                          <p:spTgt spid="48"/>
                                        </p:tgtEl>
                                        <p:attrNameLst>
                                          <p:attrName>ppt_h</p:attrName>
                                        </p:attrNameLst>
                                      </p:cBhvr>
                                      <p:tavLst>
                                        <p:tav tm="0">
                                          <p:val>
                                            <p:fltVal val="0"/>
                                          </p:val>
                                        </p:tav>
                                        <p:tav tm="100000">
                                          <p:val>
                                            <p:strVal val="#ppt_h"/>
                                          </p:val>
                                        </p:tav>
                                      </p:tavLst>
                                    </p:anim>
                                    <p:animEffect transition="in" filter="fade">
                                      <p:cBhvr>
                                        <p:cTn id="64" dur="500"/>
                                        <p:tgtEl>
                                          <p:spTgt spid="48"/>
                                        </p:tgtEl>
                                      </p:cBhvr>
                                    </p:animEffect>
                                  </p:childTnLst>
                                </p:cTn>
                              </p:par>
                              <p:par>
                                <p:cTn id="65" presetID="53" presetClass="entr" presetSubtype="16" fill="hold" nodeType="withEffect">
                                  <p:stCondLst>
                                    <p:cond delay="1000"/>
                                  </p:stCondLst>
                                  <p:childTnLst>
                                    <p:set>
                                      <p:cBhvr>
                                        <p:cTn id="66" dur="1" fill="hold">
                                          <p:stCondLst>
                                            <p:cond delay="0"/>
                                          </p:stCondLst>
                                        </p:cTn>
                                        <p:tgtEl>
                                          <p:spTgt spid="45"/>
                                        </p:tgtEl>
                                        <p:attrNameLst>
                                          <p:attrName>style.visibility</p:attrName>
                                        </p:attrNameLst>
                                      </p:cBhvr>
                                      <p:to>
                                        <p:strVal val="visible"/>
                                      </p:to>
                                    </p:set>
                                    <p:anim calcmode="lin" valueType="num">
                                      <p:cBhvr>
                                        <p:cTn id="67" dur="500" fill="hold"/>
                                        <p:tgtEl>
                                          <p:spTgt spid="45"/>
                                        </p:tgtEl>
                                        <p:attrNameLst>
                                          <p:attrName>ppt_w</p:attrName>
                                        </p:attrNameLst>
                                      </p:cBhvr>
                                      <p:tavLst>
                                        <p:tav tm="0">
                                          <p:val>
                                            <p:fltVal val="0"/>
                                          </p:val>
                                        </p:tav>
                                        <p:tav tm="100000">
                                          <p:val>
                                            <p:strVal val="#ppt_w"/>
                                          </p:val>
                                        </p:tav>
                                      </p:tavLst>
                                    </p:anim>
                                    <p:anim calcmode="lin" valueType="num">
                                      <p:cBhvr>
                                        <p:cTn id="68" dur="500" fill="hold"/>
                                        <p:tgtEl>
                                          <p:spTgt spid="45"/>
                                        </p:tgtEl>
                                        <p:attrNameLst>
                                          <p:attrName>ppt_h</p:attrName>
                                        </p:attrNameLst>
                                      </p:cBhvr>
                                      <p:tavLst>
                                        <p:tav tm="0">
                                          <p:val>
                                            <p:fltVal val="0"/>
                                          </p:val>
                                        </p:tav>
                                        <p:tav tm="100000">
                                          <p:val>
                                            <p:strVal val="#ppt_h"/>
                                          </p:val>
                                        </p:tav>
                                      </p:tavLst>
                                    </p:anim>
                                    <p:animEffect transition="in" filter="fade">
                                      <p:cBhvr>
                                        <p:cTn id="69" dur="500"/>
                                        <p:tgtEl>
                                          <p:spTgt spid="45"/>
                                        </p:tgtEl>
                                      </p:cBhvr>
                                    </p:animEffect>
                                  </p:childTnLst>
                                </p:cTn>
                              </p:par>
                              <p:par>
                                <p:cTn id="70" presetID="53" presetClass="entr" presetSubtype="16" fill="hold" nodeType="withEffect">
                                  <p:stCondLst>
                                    <p:cond delay="100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par>
                                <p:cTn id="75" presetID="53" presetClass="entr" presetSubtype="16" fill="hold" nodeType="withEffect">
                                  <p:stCondLst>
                                    <p:cond delay="100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childTnLst>
                          </p:cTn>
                        </p:par>
                        <p:par>
                          <p:cTn id="80" fill="hold">
                            <p:stCondLst>
                              <p:cond delay="1500"/>
                            </p:stCondLst>
                            <p:childTnLst>
                              <p:par>
                                <p:cTn id="81" presetID="38" presetClass="entr" presetSubtype="0" accel="50000" fill="hold" grpId="0" nodeType="afterEffect">
                                  <p:stCondLst>
                                    <p:cond delay="0"/>
                                  </p:stCondLst>
                                  <p:iterate type="lt">
                                    <p:tmPct val="50000"/>
                                  </p:iterate>
                                  <p:childTnLst>
                                    <p:set>
                                      <p:cBhvr>
                                        <p:cTn id="82" dur="1" fill="hold">
                                          <p:stCondLst>
                                            <p:cond delay="0"/>
                                          </p:stCondLst>
                                        </p:cTn>
                                        <p:tgtEl>
                                          <p:spTgt spid="60"/>
                                        </p:tgtEl>
                                        <p:attrNameLst>
                                          <p:attrName>style.visibility</p:attrName>
                                        </p:attrNameLst>
                                      </p:cBhvr>
                                      <p:to>
                                        <p:strVal val="visible"/>
                                      </p:to>
                                    </p:set>
                                    <p:set>
                                      <p:cBhvr>
                                        <p:cTn id="83" dur="114" fill="hold">
                                          <p:stCondLst>
                                            <p:cond delay="0"/>
                                          </p:stCondLst>
                                        </p:cTn>
                                        <p:tgtEl>
                                          <p:spTgt spid="60"/>
                                        </p:tgtEl>
                                        <p:attrNameLst>
                                          <p:attrName>style.rotation</p:attrName>
                                        </p:attrNameLst>
                                      </p:cBhvr>
                                      <p:to>
                                        <p:strVal val="-45.0"/>
                                      </p:to>
                                    </p:set>
                                    <p:anim calcmode="lin" valueType="num">
                                      <p:cBhvr>
                                        <p:cTn id="84" dur="114" fill="hold">
                                          <p:stCondLst>
                                            <p:cond delay="114"/>
                                          </p:stCondLst>
                                        </p:cTn>
                                        <p:tgtEl>
                                          <p:spTgt spid="60"/>
                                        </p:tgtEl>
                                        <p:attrNameLst>
                                          <p:attrName>style.rotation</p:attrName>
                                        </p:attrNameLst>
                                      </p:cBhvr>
                                      <p:tavLst>
                                        <p:tav tm="0">
                                          <p:val>
                                            <p:fltVal val="-45"/>
                                          </p:val>
                                        </p:tav>
                                        <p:tav tm="69900">
                                          <p:val>
                                            <p:fltVal val="45"/>
                                          </p:val>
                                        </p:tav>
                                        <p:tav tm="100000">
                                          <p:val>
                                            <p:fltVal val="0"/>
                                          </p:val>
                                        </p:tav>
                                      </p:tavLst>
                                    </p:anim>
                                    <p:anim calcmode="lin" valueType="num">
                                      <p:cBhvr>
                                        <p:cTn id="85" dur="114" fill="hold">
                                          <p:stCondLst>
                                            <p:cond delay="0"/>
                                          </p:stCondLst>
                                        </p:cTn>
                                        <p:tgtEl>
                                          <p:spTgt spid="60"/>
                                        </p:tgtEl>
                                        <p:attrNameLst>
                                          <p:attrName>ppt_y</p:attrName>
                                        </p:attrNameLst>
                                      </p:cBhvr>
                                      <p:tavLst>
                                        <p:tav tm="0">
                                          <p:val>
                                            <p:strVal val="#ppt_y-1"/>
                                          </p:val>
                                        </p:tav>
                                        <p:tav tm="100000">
                                          <p:val>
                                            <p:strVal val="#ppt_y-(0.354*#ppt_w-0.172*#ppt_h)"/>
                                          </p:val>
                                        </p:tav>
                                      </p:tavLst>
                                    </p:anim>
                                    <p:anim calcmode="lin" valueType="num">
                                      <p:cBhvr>
                                        <p:cTn id="86" dur="39" decel="50000" autoRev="1" fill="hold">
                                          <p:stCondLst>
                                            <p:cond delay="114"/>
                                          </p:stCondLst>
                                        </p:cTn>
                                        <p:tgtEl>
                                          <p:spTgt spid="60"/>
                                        </p:tgtEl>
                                        <p:attrNameLst>
                                          <p:attrName>ppt_y</p:attrName>
                                        </p:attrNameLst>
                                      </p:cBhvr>
                                      <p:tavLst>
                                        <p:tav tm="0">
                                          <p:val>
                                            <p:strVal val="#ppt_y-(0.354*#ppt_w-0.172*#ppt_h)"/>
                                          </p:val>
                                        </p:tav>
                                        <p:tav tm="100000">
                                          <p:val>
                                            <p:strVal val="#ppt_y-(0.354*#ppt_w-0.172*#ppt_h)-#ppt_h/2"/>
                                          </p:val>
                                        </p:tav>
                                      </p:tavLst>
                                    </p:anim>
                                    <p:anim calcmode="lin" valueType="num">
                                      <p:cBhvr>
                                        <p:cTn id="87" dur="34" fill="hold">
                                          <p:stCondLst>
                                            <p:cond delay="216"/>
                                          </p:stCondLst>
                                        </p:cTn>
                                        <p:tgtEl>
                                          <p:spTgt spid="6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5"/>
          <p:cNvSpPr/>
          <p:nvPr/>
        </p:nvSpPr>
        <p:spPr bwMode="auto">
          <a:xfrm>
            <a:off x="6107510" y="0"/>
            <a:ext cx="6084490" cy="6858000"/>
          </a:xfrm>
          <a:custGeom>
            <a:avLst/>
            <a:gdLst>
              <a:gd name="T0" fmla="*/ 0 w 4052"/>
              <a:gd name="T1" fmla="*/ 0 h 4320"/>
              <a:gd name="T2" fmla="*/ 4052 w 4052"/>
              <a:gd name="T3" fmla="*/ 0 h 4320"/>
              <a:gd name="T4" fmla="*/ 4052 w 4052"/>
              <a:gd name="T5" fmla="*/ 4320 h 4320"/>
              <a:gd name="T6" fmla="*/ 0 w 4052"/>
              <a:gd name="T7" fmla="*/ 4320 h 4320"/>
              <a:gd name="T8" fmla="*/ 0 w 4052"/>
              <a:gd name="T9" fmla="*/ 0 h 4320"/>
              <a:gd name="T10" fmla="*/ 0 w 4052"/>
              <a:gd name="T11" fmla="*/ 0 h 4320"/>
            </a:gdLst>
            <a:ahLst/>
            <a:cxnLst>
              <a:cxn ang="0">
                <a:pos x="T0" y="T1"/>
              </a:cxn>
              <a:cxn ang="0">
                <a:pos x="T2" y="T3"/>
              </a:cxn>
              <a:cxn ang="0">
                <a:pos x="T4" y="T5"/>
              </a:cxn>
              <a:cxn ang="0">
                <a:pos x="T6" y="T7"/>
              </a:cxn>
              <a:cxn ang="0">
                <a:pos x="T8" y="T9"/>
              </a:cxn>
              <a:cxn ang="0">
                <a:pos x="T10" y="T11"/>
              </a:cxn>
            </a:cxnLst>
            <a:rect l="0" t="0" r="r" b="b"/>
            <a:pathLst>
              <a:path w="4052" h="4320">
                <a:moveTo>
                  <a:pt x="0" y="0"/>
                </a:moveTo>
                <a:lnTo>
                  <a:pt x="4052" y="0"/>
                </a:lnTo>
                <a:lnTo>
                  <a:pt x="4052" y="4320"/>
                </a:lnTo>
                <a:lnTo>
                  <a:pt x="0" y="4320"/>
                </a:lnTo>
                <a:lnTo>
                  <a:pt x="0" y="0"/>
                </a:lnTo>
                <a:lnTo>
                  <a:pt x="0" y="0"/>
                </a:lnTo>
                <a:close/>
              </a:path>
            </a:pathLst>
          </a:custGeom>
          <a:solidFill>
            <a:srgbClr val="DCDDDD"/>
          </a:solidFill>
          <a:ln w="9525">
            <a:noFill/>
            <a:round/>
          </a:ln>
        </p:spPr>
        <p:txBody>
          <a:bodyPr vert="horz" wrap="square" lIns="91440" tIns="45720" rIns="91440" bIns="45720" numCol="1" anchor="t" anchorCtr="0" compatLnSpc="1"/>
          <a:lstStyle/>
          <a:p>
            <a:endParaRPr lang="zh-CN" altLang="en-US" dirty="0">
              <a:latin typeface="Arial" panose="020B0604020202020204" pitchFamily="34" charset="0"/>
              <a:cs typeface="Arial" panose="020B0604020202020204" pitchFamily="34" charset="0"/>
              <a:sym typeface="Arial" panose="020B0604020202020204" pitchFamily="34" charset="0"/>
            </a:endParaRPr>
          </a:p>
        </p:txBody>
      </p:sp>
      <p:sp>
        <p:nvSpPr>
          <p:cNvPr id="72" name="矩形 71"/>
          <p:cNvSpPr/>
          <p:nvPr/>
        </p:nvSpPr>
        <p:spPr>
          <a:xfrm>
            <a:off x="7244872" y="692696"/>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3" name="矩形 47"/>
          <p:cNvSpPr>
            <a:spLocks noChangeArrowheads="1"/>
          </p:cNvSpPr>
          <p:nvPr/>
        </p:nvSpPr>
        <p:spPr bwMode="auto">
          <a:xfrm>
            <a:off x="7244184" y="993937"/>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3" name="组合 2"/>
          <p:cNvGrpSpPr/>
          <p:nvPr/>
        </p:nvGrpSpPr>
        <p:grpSpPr>
          <a:xfrm>
            <a:off x="5560292" y="1700808"/>
            <a:ext cx="1506637" cy="723403"/>
            <a:chOff x="5560292" y="1700808"/>
            <a:chExt cx="1506637" cy="723403"/>
          </a:xfrm>
        </p:grpSpPr>
        <p:sp>
          <p:nvSpPr>
            <p:cNvPr id="74" name="Freeform 20"/>
            <p:cNvSpPr/>
            <p:nvPr/>
          </p:nvSpPr>
          <p:spPr bwMode="auto">
            <a:xfrm>
              <a:off x="5560292" y="1943051"/>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23"/>
            <p:cNvSpPr/>
            <p:nvPr/>
          </p:nvSpPr>
          <p:spPr bwMode="auto">
            <a:xfrm>
              <a:off x="5858273" y="1709043"/>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190D"/>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26"/>
            <p:cNvSpPr/>
            <p:nvPr/>
          </p:nvSpPr>
          <p:spPr bwMode="auto">
            <a:xfrm>
              <a:off x="6107510" y="1752056"/>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27"/>
            <p:cNvSpPr/>
            <p:nvPr/>
          </p:nvSpPr>
          <p:spPr bwMode="auto">
            <a:xfrm>
              <a:off x="5858273" y="1700808"/>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78" name="Freeform 28"/>
            <p:cNvSpPr>
              <a:spLocks noEditPoints="1"/>
            </p:cNvSpPr>
            <p:nvPr/>
          </p:nvSpPr>
          <p:spPr bwMode="auto">
            <a:xfrm>
              <a:off x="5858273" y="1947889"/>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29"/>
            <p:cNvSpPr>
              <a:spLocks noEditPoints="1"/>
            </p:cNvSpPr>
            <p:nvPr/>
          </p:nvSpPr>
          <p:spPr bwMode="auto">
            <a:xfrm>
              <a:off x="5858273" y="1723826"/>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81" name="文本框 164"/>
          <p:cNvSpPr txBox="1"/>
          <p:nvPr/>
        </p:nvSpPr>
        <p:spPr>
          <a:xfrm>
            <a:off x="5791627" y="1747698"/>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02</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82" name="矩形 81"/>
          <p:cNvSpPr/>
          <p:nvPr/>
        </p:nvSpPr>
        <p:spPr>
          <a:xfrm>
            <a:off x="7283641" y="1628800"/>
            <a:ext cx="133422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矩形 47"/>
          <p:cNvSpPr>
            <a:spLocks noChangeArrowheads="1"/>
          </p:cNvSpPr>
          <p:nvPr/>
        </p:nvSpPr>
        <p:spPr bwMode="auto">
          <a:xfrm>
            <a:off x="7282953" y="1930041"/>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47" name="组合 146"/>
          <p:cNvGrpSpPr/>
          <p:nvPr/>
        </p:nvGrpSpPr>
        <p:grpSpPr>
          <a:xfrm>
            <a:off x="5560292" y="2636912"/>
            <a:ext cx="1506638" cy="723403"/>
            <a:chOff x="5560292" y="2636912"/>
            <a:chExt cx="1506638" cy="723403"/>
          </a:xfrm>
        </p:grpSpPr>
        <p:sp>
          <p:nvSpPr>
            <p:cNvPr id="84" name="Freeform 20"/>
            <p:cNvSpPr/>
            <p:nvPr/>
          </p:nvSpPr>
          <p:spPr bwMode="auto">
            <a:xfrm>
              <a:off x="5560292" y="2879155"/>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B0F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23"/>
            <p:cNvSpPr/>
            <p:nvPr/>
          </p:nvSpPr>
          <p:spPr bwMode="auto">
            <a:xfrm>
              <a:off x="5858273" y="2645147"/>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26"/>
            <p:cNvSpPr/>
            <p:nvPr/>
          </p:nvSpPr>
          <p:spPr bwMode="auto">
            <a:xfrm>
              <a:off x="6111326" y="2688160"/>
              <a:ext cx="95560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27"/>
            <p:cNvSpPr/>
            <p:nvPr/>
          </p:nvSpPr>
          <p:spPr bwMode="auto">
            <a:xfrm>
              <a:off x="5858273" y="2636912"/>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88" name="Freeform 28"/>
            <p:cNvSpPr>
              <a:spLocks noEditPoints="1"/>
            </p:cNvSpPr>
            <p:nvPr/>
          </p:nvSpPr>
          <p:spPr bwMode="auto">
            <a:xfrm>
              <a:off x="5858273" y="2883993"/>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29"/>
            <p:cNvSpPr>
              <a:spLocks noEditPoints="1"/>
            </p:cNvSpPr>
            <p:nvPr/>
          </p:nvSpPr>
          <p:spPr bwMode="auto">
            <a:xfrm>
              <a:off x="5858273" y="2659930"/>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91" name="文本框 164"/>
          <p:cNvSpPr txBox="1"/>
          <p:nvPr/>
        </p:nvSpPr>
        <p:spPr>
          <a:xfrm>
            <a:off x="5791627" y="2683802"/>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03</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92" name="矩形 91"/>
          <p:cNvSpPr/>
          <p:nvPr/>
        </p:nvSpPr>
        <p:spPr>
          <a:xfrm>
            <a:off x="7283641" y="2564904"/>
            <a:ext cx="1334226"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矩形 47"/>
          <p:cNvSpPr>
            <a:spLocks noChangeArrowheads="1"/>
          </p:cNvSpPr>
          <p:nvPr/>
        </p:nvSpPr>
        <p:spPr bwMode="auto">
          <a:xfrm>
            <a:off x="7282953" y="2866145"/>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48" name="组合 147"/>
          <p:cNvGrpSpPr/>
          <p:nvPr/>
        </p:nvGrpSpPr>
        <p:grpSpPr>
          <a:xfrm>
            <a:off x="5599061" y="3573016"/>
            <a:ext cx="1506638" cy="723403"/>
            <a:chOff x="5599061" y="3573016"/>
            <a:chExt cx="1506638" cy="723403"/>
          </a:xfrm>
        </p:grpSpPr>
        <p:sp>
          <p:nvSpPr>
            <p:cNvPr id="94" name="Freeform 20"/>
            <p:cNvSpPr/>
            <p:nvPr/>
          </p:nvSpPr>
          <p:spPr bwMode="auto">
            <a:xfrm>
              <a:off x="5599061" y="3815259"/>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0070C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3"/>
            <p:cNvSpPr/>
            <p:nvPr/>
          </p:nvSpPr>
          <p:spPr bwMode="auto">
            <a:xfrm>
              <a:off x="5897042" y="3581251"/>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00467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Freeform 26"/>
            <p:cNvSpPr/>
            <p:nvPr/>
          </p:nvSpPr>
          <p:spPr bwMode="auto">
            <a:xfrm>
              <a:off x="6146279" y="3624264"/>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27"/>
            <p:cNvSpPr/>
            <p:nvPr/>
          </p:nvSpPr>
          <p:spPr bwMode="auto">
            <a:xfrm>
              <a:off x="5897042" y="3573016"/>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98" name="Freeform 28"/>
            <p:cNvSpPr>
              <a:spLocks noEditPoints="1"/>
            </p:cNvSpPr>
            <p:nvPr/>
          </p:nvSpPr>
          <p:spPr bwMode="auto">
            <a:xfrm>
              <a:off x="5897042" y="3820097"/>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29"/>
            <p:cNvSpPr>
              <a:spLocks noEditPoints="1"/>
            </p:cNvSpPr>
            <p:nvPr/>
          </p:nvSpPr>
          <p:spPr bwMode="auto">
            <a:xfrm>
              <a:off x="5897042" y="3596034"/>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01" name="文本框 164"/>
          <p:cNvSpPr txBox="1"/>
          <p:nvPr/>
        </p:nvSpPr>
        <p:spPr>
          <a:xfrm>
            <a:off x="5830396" y="3619906"/>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04</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02" name="矩形 101"/>
          <p:cNvSpPr/>
          <p:nvPr/>
        </p:nvSpPr>
        <p:spPr>
          <a:xfrm>
            <a:off x="7322410" y="3501008"/>
            <a:ext cx="129545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3" name="矩形 47"/>
          <p:cNvSpPr>
            <a:spLocks noChangeArrowheads="1"/>
          </p:cNvSpPr>
          <p:nvPr/>
        </p:nvSpPr>
        <p:spPr bwMode="auto">
          <a:xfrm>
            <a:off x="7321722" y="3802249"/>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49" name="组合 148"/>
          <p:cNvGrpSpPr/>
          <p:nvPr/>
        </p:nvGrpSpPr>
        <p:grpSpPr>
          <a:xfrm>
            <a:off x="5593531" y="4509120"/>
            <a:ext cx="1506637" cy="723403"/>
            <a:chOff x="5593531" y="4509120"/>
            <a:chExt cx="1506637" cy="723403"/>
          </a:xfrm>
        </p:grpSpPr>
        <p:sp>
          <p:nvSpPr>
            <p:cNvPr id="104" name="Freeform 20"/>
            <p:cNvSpPr/>
            <p:nvPr/>
          </p:nvSpPr>
          <p:spPr bwMode="auto">
            <a:xfrm>
              <a:off x="5593531" y="475136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5C058">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5" name="Freeform 23"/>
            <p:cNvSpPr/>
            <p:nvPr/>
          </p:nvSpPr>
          <p:spPr bwMode="auto">
            <a:xfrm>
              <a:off x="5891512" y="451735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E49D0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6" name="Freeform 26"/>
            <p:cNvSpPr/>
            <p:nvPr/>
          </p:nvSpPr>
          <p:spPr bwMode="auto">
            <a:xfrm>
              <a:off x="6139604" y="4560368"/>
              <a:ext cx="960564"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Freeform 27"/>
            <p:cNvSpPr/>
            <p:nvPr/>
          </p:nvSpPr>
          <p:spPr bwMode="auto">
            <a:xfrm>
              <a:off x="5891512" y="4509120"/>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5C058"/>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08" name="Freeform 28"/>
            <p:cNvSpPr>
              <a:spLocks noEditPoints="1"/>
            </p:cNvSpPr>
            <p:nvPr/>
          </p:nvSpPr>
          <p:spPr bwMode="auto">
            <a:xfrm>
              <a:off x="5891512" y="4756201"/>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Freeform 29"/>
            <p:cNvSpPr>
              <a:spLocks noEditPoints="1"/>
            </p:cNvSpPr>
            <p:nvPr/>
          </p:nvSpPr>
          <p:spPr bwMode="auto">
            <a:xfrm>
              <a:off x="5891512" y="4532138"/>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11" name="文本框 164"/>
          <p:cNvSpPr txBox="1"/>
          <p:nvPr/>
        </p:nvSpPr>
        <p:spPr>
          <a:xfrm>
            <a:off x="5824866" y="4556010"/>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05</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12" name="矩形 111"/>
          <p:cNvSpPr/>
          <p:nvPr/>
        </p:nvSpPr>
        <p:spPr>
          <a:xfrm>
            <a:off x="7316880" y="4437112"/>
            <a:ext cx="1300987"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3" name="矩形 47"/>
          <p:cNvSpPr>
            <a:spLocks noChangeArrowheads="1"/>
          </p:cNvSpPr>
          <p:nvPr/>
        </p:nvSpPr>
        <p:spPr bwMode="auto">
          <a:xfrm>
            <a:off x="7316192" y="4738353"/>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150" name="组合 149"/>
          <p:cNvGrpSpPr/>
          <p:nvPr/>
        </p:nvGrpSpPr>
        <p:grpSpPr>
          <a:xfrm>
            <a:off x="5593531" y="5445224"/>
            <a:ext cx="1506638" cy="723403"/>
            <a:chOff x="5593531" y="5445224"/>
            <a:chExt cx="1506638" cy="723403"/>
          </a:xfrm>
        </p:grpSpPr>
        <p:sp>
          <p:nvSpPr>
            <p:cNvPr id="114" name="Freeform 20"/>
            <p:cNvSpPr/>
            <p:nvPr/>
          </p:nvSpPr>
          <p:spPr bwMode="auto">
            <a:xfrm>
              <a:off x="5593531" y="568746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5E779E">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5" name="Freeform 23"/>
            <p:cNvSpPr/>
            <p:nvPr/>
          </p:nvSpPr>
          <p:spPr bwMode="auto">
            <a:xfrm>
              <a:off x="5891512" y="545345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455773"/>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26"/>
            <p:cNvSpPr/>
            <p:nvPr/>
          </p:nvSpPr>
          <p:spPr bwMode="auto">
            <a:xfrm>
              <a:off x="6140749" y="5496472"/>
              <a:ext cx="959420"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Freeform 27"/>
            <p:cNvSpPr/>
            <p:nvPr/>
          </p:nvSpPr>
          <p:spPr bwMode="auto">
            <a:xfrm>
              <a:off x="5891512" y="544522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5E779E"/>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18" name="Freeform 28"/>
            <p:cNvSpPr>
              <a:spLocks noEditPoints="1"/>
            </p:cNvSpPr>
            <p:nvPr/>
          </p:nvSpPr>
          <p:spPr bwMode="auto">
            <a:xfrm>
              <a:off x="5891512" y="569230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9" name="Freeform 29"/>
            <p:cNvSpPr>
              <a:spLocks noEditPoints="1"/>
            </p:cNvSpPr>
            <p:nvPr/>
          </p:nvSpPr>
          <p:spPr bwMode="auto">
            <a:xfrm>
              <a:off x="5891512" y="546824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21" name="文本框 164"/>
          <p:cNvSpPr txBox="1"/>
          <p:nvPr/>
        </p:nvSpPr>
        <p:spPr>
          <a:xfrm>
            <a:off x="5824866" y="5492114"/>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06</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22" name="矩形 121"/>
          <p:cNvSpPr/>
          <p:nvPr/>
        </p:nvSpPr>
        <p:spPr>
          <a:xfrm>
            <a:off x="7316880" y="5373216"/>
            <a:ext cx="1517011" cy="369324"/>
          </a:xfrm>
          <a:prstGeom prst="rect">
            <a:avLst/>
          </a:prstGeom>
        </p:spPr>
        <p:txBody>
          <a:bodyPr wrap="square" lIns="91431" tIns="45716" rIns="91431" bIns="45716">
            <a:spAutoFit/>
          </a:bodyPr>
          <a:lstStyle/>
          <a:p>
            <a:pPr>
              <a:spcBef>
                <a:spcPct val="0"/>
              </a:spcBef>
              <a:buFont typeface="Arial" panose="020B0604020202020204" pitchFamily="34" charset="0"/>
              <a:buNone/>
            </a:pP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3" name="矩形 47"/>
          <p:cNvSpPr>
            <a:spLocks noChangeArrowheads="1"/>
          </p:cNvSpPr>
          <p:nvPr/>
        </p:nvSpPr>
        <p:spPr bwMode="auto">
          <a:xfrm>
            <a:off x="7316192" y="5674457"/>
            <a:ext cx="3711909" cy="58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en-US" altLang="zh-CN"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rPr>
              <a:t>Lorem ipsum dolor sit amet, consectetur adipiscing elit.</a:t>
            </a:r>
            <a:endParaRPr lang="zh-CN" altLang="en-US" sz="1400" dirty="0">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5557184" y="764704"/>
            <a:ext cx="1506637" cy="723403"/>
            <a:chOff x="5557184" y="764704"/>
            <a:chExt cx="1506637" cy="723403"/>
          </a:xfrm>
        </p:grpSpPr>
        <p:sp>
          <p:nvSpPr>
            <p:cNvPr id="124" name="Freeform 20"/>
            <p:cNvSpPr/>
            <p:nvPr/>
          </p:nvSpPr>
          <p:spPr bwMode="auto">
            <a:xfrm>
              <a:off x="5557184" y="1006947"/>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5" name="Freeform 23"/>
            <p:cNvSpPr/>
            <p:nvPr/>
          </p:nvSpPr>
          <p:spPr bwMode="auto">
            <a:xfrm>
              <a:off x="5855165" y="772939"/>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59A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6" name="Freeform 26"/>
            <p:cNvSpPr/>
            <p:nvPr/>
          </p:nvSpPr>
          <p:spPr bwMode="auto">
            <a:xfrm>
              <a:off x="6104402" y="815952"/>
              <a:ext cx="959419"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7" name="Freeform 27"/>
            <p:cNvSpPr/>
            <p:nvPr/>
          </p:nvSpPr>
          <p:spPr bwMode="auto">
            <a:xfrm>
              <a:off x="5855165" y="764704"/>
              <a:ext cx="1187223"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28" name="Freeform 28"/>
            <p:cNvSpPr>
              <a:spLocks noEditPoints="1"/>
            </p:cNvSpPr>
            <p:nvPr/>
          </p:nvSpPr>
          <p:spPr bwMode="auto">
            <a:xfrm>
              <a:off x="5855165" y="1011785"/>
              <a:ext cx="1149517"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9" name="Freeform 29"/>
            <p:cNvSpPr>
              <a:spLocks noEditPoints="1"/>
            </p:cNvSpPr>
            <p:nvPr/>
          </p:nvSpPr>
          <p:spPr bwMode="auto">
            <a:xfrm>
              <a:off x="5855165" y="787722"/>
              <a:ext cx="1166189"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31" name="文本框 164"/>
          <p:cNvSpPr txBox="1"/>
          <p:nvPr/>
        </p:nvSpPr>
        <p:spPr>
          <a:xfrm>
            <a:off x="5788519" y="811594"/>
            <a:ext cx="1197153"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sym typeface="Arial" panose="020B0604020202020204" pitchFamily="34" charset="0"/>
              </a:rPr>
              <a:t>TITLE  01</a:t>
            </a:r>
            <a:endParaRPr lang="zh-CN" altLang="en-US"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132" name="矩形 131"/>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矩形 132"/>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4"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5" name="矩形 134"/>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6"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4</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7" name="矩形 136"/>
          <p:cNvSpPr/>
          <p:nvPr/>
        </p:nvSpPr>
        <p:spPr>
          <a:xfrm>
            <a:off x="0" y="175925"/>
            <a:ext cx="1586737" cy="364770"/>
          </a:xfrm>
          <a:prstGeom prst="rect">
            <a:avLst/>
          </a:prstGeom>
          <a:solidFill>
            <a:srgbClr val="92D05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8" name="椭圆 137"/>
          <p:cNvSpPr/>
          <p:nvPr/>
        </p:nvSpPr>
        <p:spPr>
          <a:xfrm>
            <a:off x="1345059"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9" name="文本框 123"/>
          <p:cNvSpPr txBox="1"/>
          <p:nvPr/>
        </p:nvSpPr>
        <p:spPr>
          <a:xfrm>
            <a:off x="120923" y="171363"/>
            <a:ext cx="1224136"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2" name="Freeform 19"/>
          <p:cNvSpPr/>
          <p:nvPr/>
        </p:nvSpPr>
        <p:spPr bwMode="auto">
          <a:xfrm>
            <a:off x="1991951" y="3791013"/>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53" name="组合 152"/>
          <p:cNvGrpSpPr/>
          <p:nvPr/>
        </p:nvGrpSpPr>
        <p:grpSpPr>
          <a:xfrm>
            <a:off x="1804534" y="3415873"/>
            <a:ext cx="2126778" cy="1808072"/>
            <a:chOff x="1012446" y="3703905"/>
            <a:chExt cx="2126778" cy="1808072"/>
          </a:xfrm>
        </p:grpSpPr>
        <p:sp>
          <p:nvSpPr>
            <p:cNvPr id="154" name="椭圆 153"/>
            <p:cNvSpPr>
              <a:spLocks noChangeAspect="1"/>
            </p:cNvSpPr>
            <p:nvPr/>
          </p:nvSpPr>
          <p:spPr>
            <a:xfrm>
              <a:off x="1012446" y="4572464"/>
              <a:ext cx="2126778" cy="939513"/>
            </a:xfrm>
            <a:prstGeom prst="ellipse">
              <a:avLst/>
            </a:prstGeom>
            <a:solidFill>
              <a:schemeClr val="bg1">
                <a:lumMod val="65000"/>
              </a:schemeClr>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155" name="组合 154"/>
            <p:cNvGrpSpPr/>
            <p:nvPr/>
          </p:nvGrpSpPr>
          <p:grpSpPr>
            <a:xfrm>
              <a:off x="1199863" y="3703905"/>
              <a:ext cx="1751943" cy="1291720"/>
              <a:chOff x="1199863" y="3703905"/>
              <a:chExt cx="1751943" cy="1291720"/>
            </a:xfrm>
          </p:grpSpPr>
          <p:sp>
            <p:nvSpPr>
              <p:cNvPr id="156" name="Freeform 17"/>
              <p:cNvSpPr/>
              <p:nvPr/>
            </p:nvSpPr>
            <p:spPr bwMode="auto">
              <a:xfrm>
                <a:off x="2075834" y="4079045"/>
                <a:ext cx="875972" cy="916580"/>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92D050">
                  <a:alpha val="60000"/>
                </a:srgbClr>
              </a:solidFill>
              <a:ln>
                <a:noFill/>
              </a:ln>
            </p:spPr>
            <p:txBody>
              <a:bodyPr vert="horz" wrap="square" lIns="91440" tIns="45720" rIns="91440" bIns="45720" numCol="1" anchor="t" anchorCtr="0" compatLnSpc="1"/>
              <a:lstStyle/>
              <a:p>
                <a:endParaRPr lang="en-US" altLang="zh-CN" dirty="0">
                  <a:latin typeface="Arial" panose="020B0604020202020204" pitchFamily="34" charset="0"/>
                  <a:cs typeface="Arial" panose="020B0604020202020204" pitchFamily="34" charset="0"/>
                  <a:sym typeface="Arial" panose="020B0604020202020204" pitchFamily="34" charset="0"/>
                </a:endParaRPr>
              </a:p>
            </p:txBody>
          </p:sp>
          <p:sp>
            <p:nvSpPr>
              <p:cNvPr id="157" name="Freeform 18"/>
              <p:cNvSpPr/>
              <p:nvPr/>
            </p:nvSpPr>
            <p:spPr bwMode="auto">
              <a:xfrm>
                <a:off x="1199863" y="4079045"/>
                <a:ext cx="875972" cy="916580"/>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8" name="Freeform 20"/>
              <p:cNvSpPr/>
              <p:nvPr/>
            </p:nvSpPr>
            <p:spPr bwMode="auto">
              <a:xfrm>
                <a:off x="1199863" y="3703905"/>
                <a:ext cx="1751943" cy="75028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gradFill>
                <a:gsLst>
                  <a:gs pos="0">
                    <a:srgbClr val="EFF0F1"/>
                  </a:gs>
                  <a:gs pos="100000">
                    <a:srgbClr val="F9F9F9"/>
                  </a:gs>
                </a:gsLst>
                <a:lin ang="16800000" scaled="0"/>
              </a:gra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sp>
        <p:nvSpPr>
          <p:cNvPr id="159" name="KSO_Shape"/>
          <p:cNvSpPr/>
          <p:nvPr/>
        </p:nvSpPr>
        <p:spPr bwMode="auto">
          <a:xfrm>
            <a:off x="2542675" y="3342367"/>
            <a:ext cx="650494" cy="44667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92D050"/>
          </a:solidFill>
          <a:ln>
            <a:noFill/>
          </a:ln>
          <a:effectLst>
            <a:reflection blurRad="6350" stA="52000" endA="300" endPos="35000" dir="5400000" sy="-100000" algn="bl" rotWithShape="0"/>
          </a:effectLst>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60" name="文本框 9"/>
          <p:cNvSpPr txBox="1"/>
          <p:nvPr/>
        </p:nvSpPr>
        <p:spPr>
          <a:xfrm>
            <a:off x="1804534" y="2420888"/>
            <a:ext cx="2339443" cy="438582"/>
          </a:xfrm>
          <a:prstGeom prst="rect">
            <a:avLst/>
          </a:prstGeom>
          <a:noFill/>
        </p:spPr>
        <p:txBody>
          <a:bodyPr wrap="square" lIns="68580" tIns="34290" rIns="68580" bIns="34290" rtlCol="0">
            <a:spAutoFit/>
          </a:bodyPr>
          <a:lstStyle/>
          <a:p>
            <a:pPr marL="0" lvl="1" algn="ctr"/>
            <a:r>
              <a:rPr lang="en-US" altLang="zh-CN" sz="2400" b="1" dirty="0">
                <a:solidFill>
                  <a:srgbClr val="8EB55A"/>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Your Title</a:t>
            </a:r>
          </a:p>
        </p:txBody>
      </p:sp>
      <p:sp>
        <p:nvSpPr>
          <p:cNvPr id="161" name="TextBox 160"/>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anim calcmode="lin" valueType="num">
                                      <p:cBhvr>
                                        <p:cTn id="8" dur="1000" fill="hold"/>
                                        <p:tgtEl>
                                          <p:spTgt spid="153"/>
                                        </p:tgtEl>
                                        <p:attrNameLst>
                                          <p:attrName>ppt_x</p:attrName>
                                        </p:attrNameLst>
                                      </p:cBhvr>
                                      <p:tavLst>
                                        <p:tav tm="0">
                                          <p:val>
                                            <p:strVal val="#ppt_x"/>
                                          </p:val>
                                        </p:tav>
                                        <p:tav tm="100000">
                                          <p:val>
                                            <p:strVal val="#ppt_x"/>
                                          </p:val>
                                        </p:tav>
                                      </p:tavLst>
                                    </p:anim>
                                    <p:anim calcmode="lin" valueType="num">
                                      <p:cBhvr>
                                        <p:cTn id="9" dur="1000" fill="hold"/>
                                        <p:tgtEl>
                                          <p:spTgt spid="15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59"/>
                                        </p:tgtEl>
                                        <p:attrNameLst>
                                          <p:attrName>style.visibility</p:attrName>
                                        </p:attrNameLst>
                                      </p:cBhvr>
                                      <p:to>
                                        <p:strVal val="visible"/>
                                      </p:to>
                                    </p:set>
                                    <p:anim calcmode="lin" valueType="num">
                                      <p:cBhvr>
                                        <p:cTn id="13" dur="500" fill="hold"/>
                                        <p:tgtEl>
                                          <p:spTgt spid="159"/>
                                        </p:tgtEl>
                                        <p:attrNameLst>
                                          <p:attrName>ppt_w</p:attrName>
                                        </p:attrNameLst>
                                      </p:cBhvr>
                                      <p:tavLst>
                                        <p:tav tm="0">
                                          <p:val>
                                            <p:fltVal val="0"/>
                                          </p:val>
                                        </p:tav>
                                        <p:tav tm="100000">
                                          <p:val>
                                            <p:strVal val="#ppt_w"/>
                                          </p:val>
                                        </p:tav>
                                      </p:tavLst>
                                    </p:anim>
                                    <p:anim calcmode="lin" valueType="num">
                                      <p:cBhvr>
                                        <p:cTn id="14" dur="500" fill="hold"/>
                                        <p:tgtEl>
                                          <p:spTgt spid="159"/>
                                        </p:tgtEl>
                                        <p:attrNameLst>
                                          <p:attrName>ppt_h</p:attrName>
                                        </p:attrNameLst>
                                      </p:cBhvr>
                                      <p:tavLst>
                                        <p:tav tm="0">
                                          <p:val>
                                            <p:fltVal val="0"/>
                                          </p:val>
                                        </p:tav>
                                        <p:tav tm="100000">
                                          <p:val>
                                            <p:strVal val="#ppt_h"/>
                                          </p:val>
                                        </p:tav>
                                      </p:tavLst>
                                    </p:anim>
                                    <p:animEffect transition="in" filter="fade">
                                      <p:cBhvr>
                                        <p:cTn id="15" dur="500"/>
                                        <p:tgtEl>
                                          <p:spTgt spid="159"/>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1000"/>
                                        <p:tgtEl>
                                          <p:spTgt spid="160"/>
                                        </p:tgtEl>
                                      </p:cBhvr>
                                    </p:animEffect>
                                    <p:anim calcmode="lin" valueType="num">
                                      <p:cBhvr>
                                        <p:cTn id="20" dur="1000" fill="hold"/>
                                        <p:tgtEl>
                                          <p:spTgt spid="160"/>
                                        </p:tgtEl>
                                        <p:attrNameLst>
                                          <p:attrName>ppt_x</p:attrName>
                                        </p:attrNameLst>
                                      </p:cBhvr>
                                      <p:tavLst>
                                        <p:tav tm="0">
                                          <p:val>
                                            <p:strVal val="#ppt_x"/>
                                          </p:val>
                                        </p:tav>
                                        <p:tav tm="100000">
                                          <p:val>
                                            <p:strVal val="#ppt_x"/>
                                          </p:val>
                                        </p:tav>
                                      </p:tavLst>
                                    </p:anim>
                                    <p:anim calcmode="lin" valueType="num">
                                      <p:cBhvr>
                                        <p:cTn id="21" dur="1000" fill="hold"/>
                                        <p:tgtEl>
                                          <p:spTgt spid="160"/>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1"/>
                                        </p:tgtEl>
                                        <p:attrNameLst>
                                          <p:attrName>style.visibility</p:attrName>
                                        </p:attrNameLst>
                                      </p:cBhvr>
                                      <p:to>
                                        <p:strVal val="visible"/>
                                      </p:to>
                                    </p:set>
                                    <p:anim calcmode="lin" valueType="num">
                                      <p:cBhvr>
                                        <p:cTn id="31" dur="500" fill="hold"/>
                                        <p:tgtEl>
                                          <p:spTgt spid="131"/>
                                        </p:tgtEl>
                                        <p:attrNameLst>
                                          <p:attrName>ppt_w</p:attrName>
                                        </p:attrNameLst>
                                      </p:cBhvr>
                                      <p:tavLst>
                                        <p:tav tm="0">
                                          <p:val>
                                            <p:fltVal val="0"/>
                                          </p:val>
                                        </p:tav>
                                        <p:tav tm="100000">
                                          <p:val>
                                            <p:strVal val="#ppt_w"/>
                                          </p:val>
                                        </p:tav>
                                      </p:tavLst>
                                    </p:anim>
                                    <p:anim calcmode="lin" valueType="num">
                                      <p:cBhvr>
                                        <p:cTn id="32" dur="500" fill="hold"/>
                                        <p:tgtEl>
                                          <p:spTgt spid="131"/>
                                        </p:tgtEl>
                                        <p:attrNameLst>
                                          <p:attrName>ppt_h</p:attrName>
                                        </p:attrNameLst>
                                      </p:cBhvr>
                                      <p:tavLst>
                                        <p:tav tm="0">
                                          <p:val>
                                            <p:fltVal val="0"/>
                                          </p:val>
                                        </p:tav>
                                        <p:tav tm="100000">
                                          <p:val>
                                            <p:strVal val="#ppt_h"/>
                                          </p:val>
                                        </p:tav>
                                      </p:tavLst>
                                    </p:anim>
                                    <p:animEffect transition="in" filter="fade">
                                      <p:cBhvr>
                                        <p:cTn id="33" dur="500"/>
                                        <p:tgtEl>
                                          <p:spTgt spid="131"/>
                                        </p:tgtEl>
                                      </p:cBhvr>
                                    </p:animEffect>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72"/>
                                        </p:tgtEl>
                                        <p:attrNameLst>
                                          <p:attrName>style.visibility</p:attrName>
                                        </p:attrNameLst>
                                      </p:cBhvr>
                                      <p:to>
                                        <p:strVal val="visible"/>
                                      </p:to>
                                    </p:set>
                                    <p:anim calcmode="lin" valueType="num">
                                      <p:cBhvr additive="base">
                                        <p:cTn id="37" dur="500" fill="hold"/>
                                        <p:tgtEl>
                                          <p:spTgt spid="72"/>
                                        </p:tgtEl>
                                        <p:attrNameLst>
                                          <p:attrName>ppt_x</p:attrName>
                                        </p:attrNameLst>
                                      </p:cBhvr>
                                      <p:tavLst>
                                        <p:tav tm="0">
                                          <p:val>
                                            <p:strVal val="1+#ppt_w/2"/>
                                          </p:val>
                                        </p:tav>
                                        <p:tav tm="100000">
                                          <p:val>
                                            <p:strVal val="#ppt_x"/>
                                          </p:val>
                                        </p:tav>
                                      </p:tavLst>
                                    </p:anim>
                                    <p:anim calcmode="lin" valueType="num">
                                      <p:cBhvr additive="base">
                                        <p:cTn id="38" dur="500" fill="hold"/>
                                        <p:tgtEl>
                                          <p:spTgt spid="72"/>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500" fill="hold"/>
                                        <p:tgtEl>
                                          <p:spTgt spid="73"/>
                                        </p:tgtEl>
                                        <p:attrNameLst>
                                          <p:attrName>ppt_x</p:attrName>
                                        </p:attrNameLst>
                                      </p:cBhvr>
                                      <p:tavLst>
                                        <p:tav tm="0">
                                          <p:val>
                                            <p:strVal val="1+#ppt_w/2"/>
                                          </p:val>
                                        </p:tav>
                                        <p:tav tm="100000">
                                          <p:val>
                                            <p:strVal val="#ppt_x"/>
                                          </p:val>
                                        </p:tav>
                                      </p:tavLst>
                                    </p:anim>
                                    <p:anim calcmode="lin" valueType="num">
                                      <p:cBhvr additive="base">
                                        <p:cTn id="43" dur="500" fill="hold"/>
                                        <p:tgtEl>
                                          <p:spTgt spid="73"/>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 calcmode="lin" valueType="num">
                                      <p:cBhvr>
                                        <p:cTn id="53" dur="500" fill="hold"/>
                                        <p:tgtEl>
                                          <p:spTgt spid="81"/>
                                        </p:tgtEl>
                                        <p:attrNameLst>
                                          <p:attrName>ppt_w</p:attrName>
                                        </p:attrNameLst>
                                      </p:cBhvr>
                                      <p:tavLst>
                                        <p:tav tm="0">
                                          <p:val>
                                            <p:fltVal val="0"/>
                                          </p:val>
                                        </p:tav>
                                        <p:tav tm="100000">
                                          <p:val>
                                            <p:strVal val="#ppt_w"/>
                                          </p:val>
                                        </p:tav>
                                      </p:tavLst>
                                    </p:anim>
                                    <p:anim calcmode="lin" valueType="num">
                                      <p:cBhvr>
                                        <p:cTn id="54" dur="500" fill="hold"/>
                                        <p:tgtEl>
                                          <p:spTgt spid="81"/>
                                        </p:tgtEl>
                                        <p:attrNameLst>
                                          <p:attrName>ppt_h</p:attrName>
                                        </p:attrNameLst>
                                      </p:cBhvr>
                                      <p:tavLst>
                                        <p:tav tm="0">
                                          <p:val>
                                            <p:fltVal val="0"/>
                                          </p:val>
                                        </p:tav>
                                        <p:tav tm="100000">
                                          <p:val>
                                            <p:strVal val="#ppt_h"/>
                                          </p:val>
                                        </p:tav>
                                      </p:tavLst>
                                    </p:anim>
                                    <p:animEffect transition="in" filter="fade">
                                      <p:cBhvr>
                                        <p:cTn id="55" dur="500"/>
                                        <p:tgtEl>
                                          <p:spTgt spid="81"/>
                                        </p:tgtEl>
                                      </p:cBhvr>
                                    </p:animEffect>
                                  </p:childTnLst>
                                </p:cTn>
                              </p:par>
                            </p:childTnLst>
                          </p:cTn>
                        </p:par>
                        <p:par>
                          <p:cTn id="56" fill="hold">
                            <p:stCondLst>
                              <p:cond delay="6500"/>
                            </p:stCondLst>
                            <p:childTnLst>
                              <p:par>
                                <p:cTn id="57" presetID="2" presetClass="entr" presetSubtype="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additive="base">
                                        <p:cTn id="59" dur="500" fill="hold"/>
                                        <p:tgtEl>
                                          <p:spTgt spid="82"/>
                                        </p:tgtEl>
                                        <p:attrNameLst>
                                          <p:attrName>ppt_x</p:attrName>
                                        </p:attrNameLst>
                                      </p:cBhvr>
                                      <p:tavLst>
                                        <p:tav tm="0">
                                          <p:val>
                                            <p:strVal val="1+#ppt_w/2"/>
                                          </p:val>
                                        </p:tav>
                                        <p:tav tm="100000">
                                          <p:val>
                                            <p:strVal val="#ppt_x"/>
                                          </p:val>
                                        </p:tav>
                                      </p:tavLst>
                                    </p:anim>
                                    <p:anim calcmode="lin" valueType="num">
                                      <p:cBhvr additive="base">
                                        <p:cTn id="60" dur="500" fill="hold"/>
                                        <p:tgtEl>
                                          <p:spTgt spid="82"/>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2"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additive="base">
                                        <p:cTn id="64" dur="500" fill="hold"/>
                                        <p:tgtEl>
                                          <p:spTgt spid="83"/>
                                        </p:tgtEl>
                                        <p:attrNameLst>
                                          <p:attrName>ppt_x</p:attrName>
                                        </p:attrNameLst>
                                      </p:cBhvr>
                                      <p:tavLst>
                                        <p:tav tm="0">
                                          <p:val>
                                            <p:strVal val="1+#ppt_w/2"/>
                                          </p:val>
                                        </p:tav>
                                        <p:tav tm="100000">
                                          <p:val>
                                            <p:strVal val="#ppt_x"/>
                                          </p:val>
                                        </p:tav>
                                      </p:tavLst>
                                    </p:anim>
                                    <p:anim calcmode="lin" valueType="num">
                                      <p:cBhvr additive="base">
                                        <p:cTn id="65" dur="500" fill="hold"/>
                                        <p:tgtEl>
                                          <p:spTgt spid="8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42" presetClass="entr" presetSubtype="0" fill="hold"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fade">
                                      <p:cBhvr>
                                        <p:cTn id="69" dur="1000"/>
                                        <p:tgtEl>
                                          <p:spTgt spid="147"/>
                                        </p:tgtEl>
                                      </p:cBhvr>
                                    </p:animEffect>
                                    <p:anim calcmode="lin" valueType="num">
                                      <p:cBhvr>
                                        <p:cTn id="70" dur="1000" fill="hold"/>
                                        <p:tgtEl>
                                          <p:spTgt spid="147"/>
                                        </p:tgtEl>
                                        <p:attrNameLst>
                                          <p:attrName>ppt_x</p:attrName>
                                        </p:attrNameLst>
                                      </p:cBhvr>
                                      <p:tavLst>
                                        <p:tav tm="0">
                                          <p:val>
                                            <p:strVal val="#ppt_x"/>
                                          </p:val>
                                        </p:tav>
                                        <p:tav tm="100000">
                                          <p:val>
                                            <p:strVal val="#ppt_x"/>
                                          </p:val>
                                        </p:tav>
                                      </p:tavLst>
                                    </p:anim>
                                    <p:anim calcmode="lin" valueType="num">
                                      <p:cBhvr>
                                        <p:cTn id="71" dur="1000" fill="hold"/>
                                        <p:tgtEl>
                                          <p:spTgt spid="147"/>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9000"/>
                            </p:stCondLst>
                            <p:childTnLst>
                              <p:par>
                                <p:cTn id="79" presetID="2" presetClass="entr" presetSubtype="2"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 calcmode="lin" valueType="num">
                                      <p:cBhvr additive="base">
                                        <p:cTn id="81" dur="500" fill="hold"/>
                                        <p:tgtEl>
                                          <p:spTgt spid="92"/>
                                        </p:tgtEl>
                                        <p:attrNameLst>
                                          <p:attrName>ppt_x</p:attrName>
                                        </p:attrNameLst>
                                      </p:cBhvr>
                                      <p:tavLst>
                                        <p:tav tm="0">
                                          <p:val>
                                            <p:strVal val="1+#ppt_w/2"/>
                                          </p:val>
                                        </p:tav>
                                        <p:tav tm="100000">
                                          <p:val>
                                            <p:strVal val="#ppt_x"/>
                                          </p:val>
                                        </p:tav>
                                      </p:tavLst>
                                    </p:anim>
                                    <p:anim calcmode="lin" valueType="num">
                                      <p:cBhvr additive="base">
                                        <p:cTn id="82" dur="500" fill="hold"/>
                                        <p:tgtEl>
                                          <p:spTgt spid="92"/>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 presetClass="entr" presetSubtype="2" fill="hold" grpId="0" nodeType="after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fill="hold"/>
                                        <p:tgtEl>
                                          <p:spTgt spid="93"/>
                                        </p:tgtEl>
                                        <p:attrNameLst>
                                          <p:attrName>ppt_x</p:attrName>
                                        </p:attrNameLst>
                                      </p:cBhvr>
                                      <p:tavLst>
                                        <p:tav tm="0">
                                          <p:val>
                                            <p:strVal val="1+#ppt_w/2"/>
                                          </p:val>
                                        </p:tav>
                                        <p:tav tm="100000">
                                          <p:val>
                                            <p:strVal val="#ppt_x"/>
                                          </p:val>
                                        </p:tav>
                                      </p:tavLst>
                                    </p:anim>
                                    <p:anim calcmode="lin" valueType="num">
                                      <p:cBhvr additive="base">
                                        <p:cTn id="87" dur="500" fill="hold"/>
                                        <p:tgtEl>
                                          <p:spTgt spid="93"/>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42" presetClass="entr" presetSubtype="0"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fade">
                                      <p:cBhvr>
                                        <p:cTn id="91" dur="1000"/>
                                        <p:tgtEl>
                                          <p:spTgt spid="148"/>
                                        </p:tgtEl>
                                      </p:cBhvr>
                                    </p:animEffect>
                                    <p:anim calcmode="lin" valueType="num">
                                      <p:cBhvr>
                                        <p:cTn id="92" dur="1000" fill="hold"/>
                                        <p:tgtEl>
                                          <p:spTgt spid="148"/>
                                        </p:tgtEl>
                                        <p:attrNameLst>
                                          <p:attrName>ppt_x</p:attrName>
                                        </p:attrNameLst>
                                      </p:cBhvr>
                                      <p:tavLst>
                                        <p:tav tm="0">
                                          <p:val>
                                            <p:strVal val="#ppt_x"/>
                                          </p:val>
                                        </p:tav>
                                        <p:tav tm="100000">
                                          <p:val>
                                            <p:strVal val="#ppt_x"/>
                                          </p:val>
                                        </p:tav>
                                      </p:tavLst>
                                    </p:anim>
                                    <p:anim calcmode="lin" valueType="num">
                                      <p:cBhvr>
                                        <p:cTn id="93" dur="1000" fill="hold"/>
                                        <p:tgtEl>
                                          <p:spTgt spid="148"/>
                                        </p:tgtEl>
                                        <p:attrNameLst>
                                          <p:attrName>ppt_y</p:attrName>
                                        </p:attrNameLst>
                                      </p:cBhvr>
                                      <p:tavLst>
                                        <p:tav tm="0">
                                          <p:val>
                                            <p:strVal val="#ppt_y+.1"/>
                                          </p:val>
                                        </p:tav>
                                        <p:tav tm="100000">
                                          <p:val>
                                            <p:strVal val="#ppt_y"/>
                                          </p:val>
                                        </p:tav>
                                      </p:tavLst>
                                    </p:anim>
                                  </p:childTnLst>
                                </p:cTn>
                              </p:par>
                            </p:childTnLst>
                          </p:cTn>
                        </p:par>
                        <p:par>
                          <p:cTn id="94" fill="hold">
                            <p:stCondLst>
                              <p:cond delay="11000"/>
                            </p:stCondLst>
                            <p:childTnLst>
                              <p:par>
                                <p:cTn id="95" presetID="53" presetClass="entr" presetSubtype="16" fill="hold" grpId="0" nodeType="afterEffect">
                                  <p:stCondLst>
                                    <p:cond delay="0"/>
                                  </p:stCondLst>
                                  <p:childTnLst>
                                    <p:set>
                                      <p:cBhvr>
                                        <p:cTn id="96" dur="1" fill="hold">
                                          <p:stCondLst>
                                            <p:cond delay="0"/>
                                          </p:stCondLst>
                                        </p:cTn>
                                        <p:tgtEl>
                                          <p:spTgt spid="101"/>
                                        </p:tgtEl>
                                        <p:attrNameLst>
                                          <p:attrName>style.visibility</p:attrName>
                                        </p:attrNameLst>
                                      </p:cBhvr>
                                      <p:to>
                                        <p:strVal val="visible"/>
                                      </p:to>
                                    </p:set>
                                    <p:anim calcmode="lin" valueType="num">
                                      <p:cBhvr>
                                        <p:cTn id="97" dur="500" fill="hold"/>
                                        <p:tgtEl>
                                          <p:spTgt spid="101"/>
                                        </p:tgtEl>
                                        <p:attrNameLst>
                                          <p:attrName>ppt_w</p:attrName>
                                        </p:attrNameLst>
                                      </p:cBhvr>
                                      <p:tavLst>
                                        <p:tav tm="0">
                                          <p:val>
                                            <p:fltVal val="0"/>
                                          </p:val>
                                        </p:tav>
                                        <p:tav tm="100000">
                                          <p:val>
                                            <p:strVal val="#ppt_w"/>
                                          </p:val>
                                        </p:tav>
                                      </p:tavLst>
                                    </p:anim>
                                    <p:anim calcmode="lin" valueType="num">
                                      <p:cBhvr>
                                        <p:cTn id="98" dur="500" fill="hold"/>
                                        <p:tgtEl>
                                          <p:spTgt spid="101"/>
                                        </p:tgtEl>
                                        <p:attrNameLst>
                                          <p:attrName>ppt_h</p:attrName>
                                        </p:attrNameLst>
                                      </p:cBhvr>
                                      <p:tavLst>
                                        <p:tav tm="0">
                                          <p:val>
                                            <p:fltVal val="0"/>
                                          </p:val>
                                        </p:tav>
                                        <p:tav tm="100000">
                                          <p:val>
                                            <p:strVal val="#ppt_h"/>
                                          </p:val>
                                        </p:tav>
                                      </p:tavLst>
                                    </p:anim>
                                    <p:animEffect transition="in" filter="fade">
                                      <p:cBhvr>
                                        <p:cTn id="99" dur="500"/>
                                        <p:tgtEl>
                                          <p:spTgt spid="101"/>
                                        </p:tgtEl>
                                      </p:cBhvr>
                                    </p:animEffect>
                                  </p:childTnLst>
                                </p:cTn>
                              </p:par>
                            </p:childTnLst>
                          </p:cTn>
                        </p:par>
                        <p:par>
                          <p:cTn id="100" fill="hold">
                            <p:stCondLst>
                              <p:cond delay="11500"/>
                            </p:stCondLst>
                            <p:childTnLst>
                              <p:par>
                                <p:cTn id="101" presetID="2" presetClass="entr" presetSubtype="2" fill="hold" grpId="0" nodeType="afterEffect">
                                  <p:stCondLst>
                                    <p:cond delay="0"/>
                                  </p:stCondLst>
                                  <p:childTnLst>
                                    <p:set>
                                      <p:cBhvr>
                                        <p:cTn id="102" dur="1" fill="hold">
                                          <p:stCondLst>
                                            <p:cond delay="0"/>
                                          </p:stCondLst>
                                        </p:cTn>
                                        <p:tgtEl>
                                          <p:spTgt spid="102"/>
                                        </p:tgtEl>
                                        <p:attrNameLst>
                                          <p:attrName>style.visibility</p:attrName>
                                        </p:attrNameLst>
                                      </p:cBhvr>
                                      <p:to>
                                        <p:strVal val="visible"/>
                                      </p:to>
                                    </p:set>
                                    <p:anim calcmode="lin" valueType="num">
                                      <p:cBhvr additive="base">
                                        <p:cTn id="103" dur="500" fill="hold"/>
                                        <p:tgtEl>
                                          <p:spTgt spid="102"/>
                                        </p:tgtEl>
                                        <p:attrNameLst>
                                          <p:attrName>ppt_x</p:attrName>
                                        </p:attrNameLst>
                                      </p:cBhvr>
                                      <p:tavLst>
                                        <p:tav tm="0">
                                          <p:val>
                                            <p:strVal val="1+#ppt_w/2"/>
                                          </p:val>
                                        </p:tav>
                                        <p:tav tm="100000">
                                          <p:val>
                                            <p:strVal val="#ppt_x"/>
                                          </p:val>
                                        </p:tav>
                                      </p:tavLst>
                                    </p:anim>
                                    <p:anim calcmode="lin" valueType="num">
                                      <p:cBhvr additive="base">
                                        <p:cTn id="104" dur="500" fill="hold"/>
                                        <p:tgtEl>
                                          <p:spTgt spid="102"/>
                                        </p:tgtEl>
                                        <p:attrNameLst>
                                          <p:attrName>ppt_y</p:attrName>
                                        </p:attrNameLst>
                                      </p:cBhvr>
                                      <p:tavLst>
                                        <p:tav tm="0">
                                          <p:val>
                                            <p:strVal val="#ppt_y"/>
                                          </p:val>
                                        </p:tav>
                                        <p:tav tm="100000">
                                          <p:val>
                                            <p:strVal val="#ppt_y"/>
                                          </p:val>
                                        </p:tav>
                                      </p:tavLst>
                                    </p:anim>
                                  </p:childTnLst>
                                </p:cTn>
                              </p:par>
                            </p:childTnLst>
                          </p:cTn>
                        </p:par>
                        <p:par>
                          <p:cTn id="105" fill="hold">
                            <p:stCondLst>
                              <p:cond delay="12000"/>
                            </p:stCondLst>
                            <p:childTnLst>
                              <p:par>
                                <p:cTn id="106" presetID="2" presetClass="entr" presetSubtype="2"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 calcmode="lin" valueType="num">
                                      <p:cBhvr additive="base">
                                        <p:cTn id="108" dur="500" fill="hold"/>
                                        <p:tgtEl>
                                          <p:spTgt spid="103"/>
                                        </p:tgtEl>
                                        <p:attrNameLst>
                                          <p:attrName>ppt_x</p:attrName>
                                        </p:attrNameLst>
                                      </p:cBhvr>
                                      <p:tavLst>
                                        <p:tav tm="0">
                                          <p:val>
                                            <p:strVal val="1+#ppt_w/2"/>
                                          </p:val>
                                        </p:tav>
                                        <p:tav tm="100000">
                                          <p:val>
                                            <p:strVal val="#ppt_x"/>
                                          </p:val>
                                        </p:tav>
                                      </p:tavLst>
                                    </p:anim>
                                    <p:anim calcmode="lin" valueType="num">
                                      <p:cBhvr additive="base">
                                        <p:cTn id="109" dur="500" fill="hold"/>
                                        <p:tgtEl>
                                          <p:spTgt spid="103"/>
                                        </p:tgtEl>
                                        <p:attrNameLst>
                                          <p:attrName>ppt_y</p:attrName>
                                        </p:attrNameLst>
                                      </p:cBhvr>
                                      <p:tavLst>
                                        <p:tav tm="0">
                                          <p:val>
                                            <p:strVal val="#ppt_y"/>
                                          </p:val>
                                        </p:tav>
                                        <p:tav tm="100000">
                                          <p:val>
                                            <p:strVal val="#ppt_y"/>
                                          </p:val>
                                        </p:tav>
                                      </p:tavLst>
                                    </p:anim>
                                  </p:childTnLst>
                                </p:cTn>
                              </p:par>
                            </p:childTnLst>
                          </p:cTn>
                        </p:par>
                        <p:par>
                          <p:cTn id="110" fill="hold">
                            <p:stCondLst>
                              <p:cond delay="12500"/>
                            </p:stCondLst>
                            <p:childTnLst>
                              <p:par>
                                <p:cTn id="111" presetID="42" presetClass="entr" presetSubtype="0" fill="hold" nodeType="afterEffect">
                                  <p:stCondLst>
                                    <p:cond delay="0"/>
                                  </p:stCondLst>
                                  <p:childTnLst>
                                    <p:set>
                                      <p:cBhvr>
                                        <p:cTn id="112" dur="1" fill="hold">
                                          <p:stCondLst>
                                            <p:cond delay="0"/>
                                          </p:stCondLst>
                                        </p:cTn>
                                        <p:tgtEl>
                                          <p:spTgt spid="149"/>
                                        </p:tgtEl>
                                        <p:attrNameLst>
                                          <p:attrName>style.visibility</p:attrName>
                                        </p:attrNameLst>
                                      </p:cBhvr>
                                      <p:to>
                                        <p:strVal val="visible"/>
                                      </p:to>
                                    </p:set>
                                    <p:animEffect transition="in" filter="fade">
                                      <p:cBhvr>
                                        <p:cTn id="113" dur="1000"/>
                                        <p:tgtEl>
                                          <p:spTgt spid="149"/>
                                        </p:tgtEl>
                                      </p:cBhvr>
                                    </p:animEffect>
                                    <p:anim calcmode="lin" valueType="num">
                                      <p:cBhvr>
                                        <p:cTn id="114" dur="1000" fill="hold"/>
                                        <p:tgtEl>
                                          <p:spTgt spid="149"/>
                                        </p:tgtEl>
                                        <p:attrNameLst>
                                          <p:attrName>ppt_x</p:attrName>
                                        </p:attrNameLst>
                                      </p:cBhvr>
                                      <p:tavLst>
                                        <p:tav tm="0">
                                          <p:val>
                                            <p:strVal val="#ppt_x"/>
                                          </p:val>
                                        </p:tav>
                                        <p:tav tm="100000">
                                          <p:val>
                                            <p:strVal val="#ppt_x"/>
                                          </p:val>
                                        </p:tav>
                                      </p:tavLst>
                                    </p:anim>
                                    <p:anim calcmode="lin" valueType="num">
                                      <p:cBhvr>
                                        <p:cTn id="115" dur="1000" fill="hold"/>
                                        <p:tgtEl>
                                          <p:spTgt spid="149"/>
                                        </p:tgtEl>
                                        <p:attrNameLst>
                                          <p:attrName>ppt_y</p:attrName>
                                        </p:attrNameLst>
                                      </p:cBhvr>
                                      <p:tavLst>
                                        <p:tav tm="0">
                                          <p:val>
                                            <p:strVal val="#ppt_y+.1"/>
                                          </p:val>
                                        </p:tav>
                                        <p:tav tm="100000">
                                          <p:val>
                                            <p:strVal val="#ppt_y"/>
                                          </p:val>
                                        </p:tav>
                                      </p:tavLst>
                                    </p:anim>
                                  </p:childTnLst>
                                </p:cTn>
                              </p:par>
                            </p:childTnLst>
                          </p:cTn>
                        </p:par>
                        <p:par>
                          <p:cTn id="116" fill="hold">
                            <p:stCondLst>
                              <p:cond delay="13500"/>
                            </p:stCondLst>
                            <p:childTnLst>
                              <p:par>
                                <p:cTn id="117" presetID="53" presetClass="entr" presetSubtype="16"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 calcmode="lin" valueType="num">
                                      <p:cBhvr>
                                        <p:cTn id="119" dur="500" fill="hold"/>
                                        <p:tgtEl>
                                          <p:spTgt spid="111"/>
                                        </p:tgtEl>
                                        <p:attrNameLst>
                                          <p:attrName>ppt_w</p:attrName>
                                        </p:attrNameLst>
                                      </p:cBhvr>
                                      <p:tavLst>
                                        <p:tav tm="0">
                                          <p:val>
                                            <p:fltVal val="0"/>
                                          </p:val>
                                        </p:tav>
                                        <p:tav tm="100000">
                                          <p:val>
                                            <p:strVal val="#ppt_w"/>
                                          </p:val>
                                        </p:tav>
                                      </p:tavLst>
                                    </p:anim>
                                    <p:anim calcmode="lin" valueType="num">
                                      <p:cBhvr>
                                        <p:cTn id="120" dur="500" fill="hold"/>
                                        <p:tgtEl>
                                          <p:spTgt spid="111"/>
                                        </p:tgtEl>
                                        <p:attrNameLst>
                                          <p:attrName>ppt_h</p:attrName>
                                        </p:attrNameLst>
                                      </p:cBhvr>
                                      <p:tavLst>
                                        <p:tav tm="0">
                                          <p:val>
                                            <p:fltVal val="0"/>
                                          </p:val>
                                        </p:tav>
                                        <p:tav tm="100000">
                                          <p:val>
                                            <p:strVal val="#ppt_h"/>
                                          </p:val>
                                        </p:tav>
                                      </p:tavLst>
                                    </p:anim>
                                    <p:animEffect transition="in" filter="fade">
                                      <p:cBhvr>
                                        <p:cTn id="121" dur="500"/>
                                        <p:tgtEl>
                                          <p:spTgt spid="111"/>
                                        </p:tgtEl>
                                      </p:cBhvr>
                                    </p:animEffect>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112"/>
                                        </p:tgtEl>
                                        <p:attrNameLst>
                                          <p:attrName>style.visibility</p:attrName>
                                        </p:attrNameLst>
                                      </p:cBhvr>
                                      <p:to>
                                        <p:strVal val="visible"/>
                                      </p:to>
                                    </p:set>
                                    <p:anim calcmode="lin" valueType="num">
                                      <p:cBhvr additive="base">
                                        <p:cTn id="125" dur="500" fill="hold"/>
                                        <p:tgtEl>
                                          <p:spTgt spid="112"/>
                                        </p:tgtEl>
                                        <p:attrNameLst>
                                          <p:attrName>ppt_x</p:attrName>
                                        </p:attrNameLst>
                                      </p:cBhvr>
                                      <p:tavLst>
                                        <p:tav tm="0">
                                          <p:val>
                                            <p:strVal val="1+#ppt_w/2"/>
                                          </p:val>
                                        </p:tav>
                                        <p:tav tm="100000">
                                          <p:val>
                                            <p:strVal val="#ppt_x"/>
                                          </p:val>
                                        </p:tav>
                                      </p:tavLst>
                                    </p:anim>
                                    <p:anim calcmode="lin" valueType="num">
                                      <p:cBhvr additive="base">
                                        <p:cTn id="126" dur="500" fill="hold"/>
                                        <p:tgtEl>
                                          <p:spTgt spid="112"/>
                                        </p:tgtEl>
                                        <p:attrNameLst>
                                          <p:attrName>ppt_y</p:attrName>
                                        </p:attrNameLst>
                                      </p:cBhvr>
                                      <p:tavLst>
                                        <p:tav tm="0">
                                          <p:val>
                                            <p:strVal val="#ppt_y"/>
                                          </p:val>
                                        </p:tav>
                                        <p:tav tm="100000">
                                          <p:val>
                                            <p:strVal val="#ppt_y"/>
                                          </p:val>
                                        </p:tav>
                                      </p:tavLst>
                                    </p:anim>
                                  </p:childTnLst>
                                </p:cTn>
                              </p:par>
                            </p:childTnLst>
                          </p:cTn>
                        </p:par>
                        <p:par>
                          <p:cTn id="127" fill="hold">
                            <p:stCondLst>
                              <p:cond delay="14500"/>
                            </p:stCondLst>
                            <p:childTnLst>
                              <p:par>
                                <p:cTn id="128" presetID="2" presetClass="entr" presetSubtype="2" fill="hold" grpId="0" nodeType="afterEffect">
                                  <p:stCondLst>
                                    <p:cond delay="0"/>
                                  </p:stCondLst>
                                  <p:childTnLst>
                                    <p:set>
                                      <p:cBhvr>
                                        <p:cTn id="129" dur="1" fill="hold">
                                          <p:stCondLst>
                                            <p:cond delay="0"/>
                                          </p:stCondLst>
                                        </p:cTn>
                                        <p:tgtEl>
                                          <p:spTgt spid="113"/>
                                        </p:tgtEl>
                                        <p:attrNameLst>
                                          <p:attrName>style.visibility</p:attrName>
                                        </p:attrNameLst>
                                      </p:cBhvr>
                                      <p:to>
                                        <p:strVal val="visible"/>
                                      </p:to>
                                    </p:set>
                                    <p:anim calcmode="lin" valueType="num">
                                      <p:cBhvr additive="base">
                                        <p:cTn id="130" dur="500" fill="hold"/>
                                        <p:tgtEl>
                                          <p:spTgt spid="113"/>
                                        </p:tgtEl>
                                        <p:attrNameLst>
                                          <p:attrName>ppt_x</p:attrName>
                                        </p:attrNameLst>
                                      </p:cBhvr>
                                      <p:tavLst>
                                        <p:tav tm="0">
                                          <p:val>
                                            <p:strVal val="1+#ppt_w/2"/>
                                          </p:val>
                                        </p:tav>
                                        <p:tav tm="100000">
                                          <p:val>
                                            <p:strVal val="#ppt_x"/>
                                          </p:val>
                                        </p:tav>
                                      </p:tavLst>
                                    </p:anim>
                                    <p:anim calcmode="lin" valueType="num">
                                      <p:cBhvr additive="base">
                                        <p:cTn id="131" dur="500" fill="hold"/>
                                        <p:tgtEl>
                                          <p:spTgt spid="11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42" presetClass="entr" presetSubtype="0" fill="hold" nodeType="afterEffect">
                                  <p:stCondLst>
                                    <p:cond delay="0"/>
                                  </p:stCondLst>
                                  <p:childTnLst>
                                    <p:set>
                                      <p:cBhvr>
                                        <p:cTn id="134" dur="1" fill="hold">
                                          <p:stCondLst>
                                            <p:cond delay="0"/>
                                          </p:stCondLst>
                                        </p:cTn>
                                        <p:tgtEl>
                                          <p:spTgt spid="150"/>
                                        </p:tgtEl>
                                        <p:attrNameLst>
                                          <p:attrName>style.visibility</p:attrName>
                                        </p:attrNameLst>
                                      </p:cBhvr>
                                      <p:to>
                                        <p:strVal val="visible"/>
                                      </p:to>
                                    </p:set>
                                    <p:animEffect transition="in" filter="fade">
                                      <p:cBhvr>
                                        <p:cTn id="135" dur="1000"/>
                                        <p:tgtEl>
                                          <p:spTgt spid="150"/>
                                        </p:tgtEl>
                                      </p:cBhvr>
                                    </p:animEffect>
                                    <p:anim calcmode="lin" valueType="num">
                                      <p:cBhvr>
                                        <p:cTn id="136" dur="1000" fill="hold"/>
                                        <p:tgtEl>
                                          <p:spTgt spid="150"/>
                                        </p:tgtEl>
                                        <p:attrNameLst>
                                          <p:attrName>ppt_x</p:attrName>
                                        </p:attrNameLst>
                                      </p:cBhvr>
                                      <p:tavLst>
                                        <p:tav tm="0">
                                          <p:val>
                                            <p:strVal val="#ppt_x"/>
                                          </p:val>
                                        </p:tav>
                                        <p:tav tm="100000">
                                          <p:val>
                                            <p:strVal val="#ppt_x"/>
                                          </p:val>
                                        </p:tav>
                                      </p:tavLst>
                                    </p:anim>
                                    <p:anim calcmode="lin" valueType="num">
                                      <p:cBhvr>
                                        <p:cTn id="137" dur="1000" fill="hold"/>
                                        <p:tgtEl>
                                          <p:spTgt spid="150"/>
                                        </p:tgtEl>
                                        <p:attrNameLst>
                                          <p:attrName>ppt_y</p:attrName>
                                        </p:attrNameLst>
                                      </p:cBhvr>
                                      <p:tavLst>
                                        <p:tav tm="0">
                                          <p:val>
                                            <p:strVal val="#ppt_y+.1"/>
                                          </p:val>
                                        </p:tav>
                                        <p:tav tm="100000">
                                          <p:val>
                                            <p:strVal val="#ppt_y"/>
                                          </p:val>
                                        </p:tav>
                                      </p:tavLst>
                                    </p:anim>
                                  </p:childTnLst>
                                </p:cTn>
                              </p:par>
                            </p:childTnLst>
                          </p:cTn>
                        </p:par>
                        <p:par>
                          <p:cTn id="138" fill="hold">
                            <p:stCondLst>
                              <p:cond delay="16000"/>
                            </p:stCondLst>
                            <p:childTnLst>
                              <p:par>
                                <p:cTn id="139" presetID="53" presetClass="entr" presetSubtype="16" fill="hold" grpId="0" nodeType="afterEffect">
                                  <p:stCondLst>
                                    <p:cond delay="0"/>
                                  </p:stCondLst>
                                  <p:childTnLst>
                                    <p:set>
                                      <p:cBhvr>
                                        <p:cTn id="140" dur="1" fill="hold">
                                          <p:stCondLst>
                                            <p:cond delay="0"/>
                                          </p:stCondLst>
                                        </p:cTn>
                                        <p:tgtEl>
                                          <p:spTgt spid="121"/>
                                        </p:tgtEl>
                                        <p:attrNameLst>
                                          <p:attrName>style.visibility</p:attrName>
                                        </p:attrNameLst>
                                      </p:cBhvr>
                                      <p:to>
                                        <p:strVal val="visible"/>
                                      </p:to>
                                    </p:set>
                                    <p:anim calcmode="lin" valueType="num">
                                      <p:cBhvr>
                                        <p:cTn id="141" dur="500" fill="hold"/>
                                        <p:tgtEl>
                                          <p:spTgt spid="121"/>
                                        </p:tgtEl>
                                        <p:attrNameLst>
                                          <p:attrName>ppt_w</p:attrName>
                                        </p:attrNameLst>
                                      </p:cBhvr>
                                      <p:tavLst>
                                        <p:tav tm="0">
                                          <p:val>
                                            <p:fltVal val="0"/>
                                          </p:val>
                                        </p:tav>
                                        <p:tav tm="100000">
                                          <p:val>
                                            <p:strVal val="#ppt_w"/>
                                          </p:val>
                                        </p:tav>
                                      </p:tavLst>
                                    </p:anim>
                                    <p:anim calcmode="lin" valueType="num">
                                      <p:cBhvr>
                                        <p:cTn id="142" dur="500" fill="hold"/>
                                        <p:tgtEl>
                                          <p:spTgt spid="121"/>
                                        </p:tgtEl>
                                        <p:attrNameLst>
                                          <p:attrName>ppt_h</p:attrName>
                                        </p:attrNameLst>
                                      </p:cBhvr>
                                      <p:tavLst>
                                        <p:tav tm="0">
                                          <p:val>
                                            <p:fltVal val="0"/>
                                          </p:val>
                                        </p:tav>
                                        <p:tav tm="100000">
                                          <p:val>
                                            <p:strVal val="#ppt_h"/>
                                          </p:val>
                                        </p:tav>
                                      </p:tavLst>
                                    </p:anim>
                                    <p:animEffect transition="in" filter="fade">
                                      <p:cBhvr>
                                        <p:cTn id="143" dur="500"/>
                                        <p:tgtEl>
                                          <p:spTgt spid="121"/>
                                        </p:tgtEl>
                                      </p:cBhvr>
                                    </p:animEffect>
                                  </p:childTnLst>
                                </p:cTn>
                              </p:par>
                            </p:childTnLst>
                          </p:cTn>
                        </p:par>
                        <p:par>
                          <p:cTn id="144" fill="hold">
                            <p:stCondLst>
                              <p:cond delay="16500"/>
                            </p:stCondLst>
                            <p:childTnLst>
                              <p:par>
                                <p:cTn id="145" presetID="2" presetClass="entr" presetSubtype="2" fill="hold" grpId="0" nodeType="afterEffect">
                                  <p:stCondLst>
                                    <p:cond delay="0"/>
                                  </p:stCondLst>
                                  <p:childTnLst>
                                    <p:set>
                                      <p:cBhvr>
                                        <p:cTn id="146" dur="1" fill="hold">
                                          <p:stCondLst>
                                            <p:cond delay="0"/>
                                          </p:stCondLst>
                                        </p:cTn>
                                        <p:tgtEl>
                                          <p:spTgt spid="122"/>
                                        </p:tgtEl>
                                        <p:attrNameLst>
                                          <p:attrName>style.visibility</p:attrName>
                                        </p:attrNameLst>
                                      </p:cBhvr>
                                      <p:to>
                                        <p:strVal val="visible"/>
                                      </p:to>
                                    </p:set>
                                    <p:anim calcmode="lin" valueType="num">
                                      <p:cBhvr additive="base">
                                        <p:cTn id="147" dur="500" fill="hold"/>
                                        <p:tgtEl>
                                          <p:spTgt spid="122"/>
                                        </p:tgtEl>
                                        <p:attrNameLst>
                                          <p:attrName>ppt_x</p:attrName>
                                        </p:attrNameLst>
                                      </p:cBhvr>
                                      <p:tavLst>
                                        <p:tav tm="0">
                                          <p:val>
                                            <p:strVal val="1+#ppt_w/2"/>
                                          </p:val>
                                        </p:tav>
                                        <p:tav tm="100000">
                                          <p:val>
                                            <p:strVal val="#ppt_x"/>
                                          </p:val>
                                        </p:tav>
                                      </p:tavLst>
                                    </p:anim>
                                    <p:anim calcmode="lin" valueType="num">
                                      <p:cBhvr additive="base">
                                        <p:cTn id="148" dur="500" fill="hold"/>
                                        <p:tgtEl>
                                          <p:spTgt spid="122"/>
                                        </p:tgtEl>
                                        <p:attrNameLst>
                                          <p:attrName>ppt_y</p:attrName>
                                        </p:attrNameLst>
                                      </p:cBhvr>
                                      <p:tavLst>
                                        <p:tav tm="0">
                                          <p:val>
                                            <p:strVal val="#ppt_y"/>
                                          </p:val>
                                        </p:tav>
                                        <p:tav tm="100000">
                                          <p:val>
                                            <p:strVal val="#ppt_y"/>
                                          </p:val>
                                        </p:tav>
                                      </p:tavLst>
                                    </p:anim>
                                  </p:childTnLst>
                                </p:cTn>
                              </p:par>
                            </p:childTnLst>
                          </p:cTn>
                        </p:par>
                        <p:par>
                          <p:cTn id="149" fill="hold">
                            <p:stCondLst>
                              <p:cond delay="17000"/>
                            </p:stCondLst>
                            <p:childTnLst>
                              <p:par>
                                <p:cTn id="150" presetID="2" presetClass="entr" presetSubtype="2" fill="hold" grpId="0" nodeType="afterEffect">
                                  <p:stCondLst>
                                    <p:cond delay="0"/>
                                  </p:stCondLst>
                                  <p:childTnLst>
                                    <p:set>
                                      <p:cBhvr>
                                        <p:cTn id="151" dur="1" fill="hold">
                                          <p:stCondLst>
                                            <p:cond delay="0"/>
                                          </p:stCondLst>
                                        </p:cTn>
                                        <p:tgtEl>
                                          <p:spTgt spid="123"/>
                                        </p:tgtEl>
                                        <p:attrNameLst>
                                          <p:attrName>style.visibility</p:attrName>
                                        </p:attrNameLst>
                                      </p:cBhvr>
                                      <p:to>
                                        <p:strVal val="visible"/>
                                      </p:to>
                                    </p:set>
                                    <p:anim calcmode="lin" valueType="num">
                                      <p:cBhvr additive="base">
                                        <p:cTn id="152" dur="500" fill="hold"/>
                                        <p:tgtEl>
                                          <p:spTgt spid="123"/>
                                        </p:tgtEl>
                                        <p:attrNameLst>
                                          <p:attrName>ppt_x</p:attrName>
                                        </p:attrNameLst>
                                      </p:cBhvr>
                                      <p:tavLst>
                                        <p:tav tm="0">
                                          <p:val>
                                            <p:strVal val="1+#ppt_w/2"/>
                                          </p:val>
                                        </p:tav>
                                        <p:tav tm="100000">
                                          <p:val>
                                            <p:strVal val="#ppt_x"/>
                                          </p:val>
                                        </p:tav>
                                      </p:tavLst>
                                    </p:anim>
                                    <p:anim calcmode="lin" valueType="num">
                                      <p:cBhvr additive="base">
                                        <p:cTn id="153" dur="500" fill="hold"/>
                                        <p:tgtEl>
                                          <p:spTgt spid="123"/>
                                        </p:tgtEl>
                                        <p:attrNameLst>
                                          <p:attrName>ppt_y</p:attrName>
                                        </p:attrNameLst>
                                      </p:cBhvr>
                                      <p:tavLst>
                                        <p:tav tm="0">
                                          <p:val>
                                            <p:strVal val="#ppt_y"/>
                                          </p:val>
                                        </p:tav>
                                        <p:tav tm="100000">
                                          <p:val>
                                            <p:strVal val="#ppt_y"/>
                                          </p:val>
                                        </p:tav>
                                      </p:tavLst>
                                    </p:anim>
                                  </p:childTnLst>
                                </p:cTn>
                              </p:par>
                            </p:childTnLst>
                          </p:cTn>
                        </p:par>
                        <p:par>
                          <p:cTn id="154" fill="hold">
                            <p:stCondLst>
                              <p:cond delay="17500"/>
                            </p:stCondLst>
                            <p:childTnLst>
                              <p:par>
                                <p:cTn id="155" presetID="10" presetClass="entr" presetSubtype="0" fill="hold" grpId="0" nodeType="afterEffect">
                                  <p:stCondLst>
                                    <p:cond delay="0"/>
                                  </p:stCondLst>
                                  <p:childTnLst>
                                    <p:set>
                                      <p:cBhvr>
                                        <p:cTn id="156" dur="1" fill="hold">
                                          <p:stCondLst>
                                            <p:cond delay="0"/>
                                          </p:stCondLst>
                                        </p:cTn>
                                        <p:tgtEl>
                                          <p:spTgt spid="161"/>
                                        </p:tgtEl>
                                        <p:attrNameLst>
                                          <p:attrName>style.visibility</p:attrName>
                                        </p:attrNameLst>
                                      </p:cBhvr>
                                      <p:to>
                                        <p:strVal val="visible"/>
                                      </p:to>
                                    </p:set>
                                    <p:animEffect transition="in" filter="fade">
                                      <p:cBhvr>
                                        <p:cTn id="157" dur="125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81" grpId="0"/>
      <p:bldP spid="82" grpId="0"/>
      <p:bldP spid="83" grpId="0"/>
      <p:bldP spid="91" grpId="0"/>
      <p:bldP spid="92" grpId="0"/>
      <p:bldP spid="93" grpId="0"/>
      <p:bldP spid="101" grpId="0"/>
      <p:bldP spid="102" grpId="0"/>
      <p:bldP spid="103" grpId="0"/>
      <p:bldP spid="111" grpId="0"/>
      <p:bldP spid="112" grpId="0"/>
      <p:bldP spid="113" grpId="0"/>
      <p:bldP spid="121" grpId="0"/>
      <p:bldP spid="122" grpId="0"/>
      <p:bldP spid="123" grpId="0"/>
      <p:bldP spid="131" grpId="0"/>
      <p:bldP spid="159" grpId="0" animBg="1"/>
      <p:bldP spid="160" grpId="0"/>
      <p:bldP spid="1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5</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矩形 12"/>
          <p:cNvSpPr/>
          <p:nvPr/>
        </p:nvSpPr>
        <p:spPr>
          <a:xfrm>
            <a:off x="1201043" y="1812641"/>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矩形 13"/>
          <p:cNvSpPr/>
          <p:nvPr/>
        </p:nvSpPr>
        <p:spPr>
          <a:xfrm>
            <a:off x="1639832" y="1396685"/>
            <a:ext cx="3421824" cy="4208647"/>
          </a:xfrm>
          <a:prstGeom prst="rect">
            <a:avLst/>
          </a:prstGeom>
          <a:blipFill>
            <a:blip r:embed="rId3">
              <a:extLst>
                <a:ext uri="{BEBA8EAE-BF5A-486C-A8C5-ECC9F3942E4B}">
                  <a14:imgProps xmlns:a14="http://schemas.microsoft.com/office/drawing/2010/main">
                    <a14:imgLayer r:embed="rId4">
                      <a14:imgEffect>
                        <a14:brightnessContrast bright="12000" contrast="21000"/>
                      </a14:imgEffect>
                    </a14:imgLayer>
                  </a14:imgProps>
                </a:ext>
              </a:extLst>
            </a:blip>
            <a:srcRect/>
            <a:stretch>
              <a:fillRect l="-34165" t="-7738" r="-29957" b="-6028"/>
            </a:stretch>
          </a:blipFill>
          <a:ln w="146050">
            <a:solidFill>
              <a:srgbClr val="00B0F0"/>
            </a:solidFill>
            <a:miter lim="800000"/>
          </a:ln>
          <a:effectLst>
            <a:outerShdw blurRad="2413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nvGrpSpPr>
          <p:cNvPr id="2" name="组合 1"/>
          <p:cNvGrpSpPr/>
          <p:nvPr/>
        </p:nvGrpSpPr>
        <p:grpSpPr>
          <a:xfrm>
            <a:off x="5521523" y="1268760"/>
            <a:ext cx="1692531" cy="723403"/>
            <a:chOff x="5557184" y="1268760"/>
            <a:chExt cx="1692531" cy="723403"/>
          </a:xfrm>
        </p:grpSpPr>
        <p:sp>
          <p:nvSpPr>
            <p:cNvPr id="15"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19"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2" name="矩形 47"/>
          <p:cNvSpPr>
            <a:spLocks noChangeArrowheads="1"/>
          </p:cNvSpPr>
          <p:nvPr/>
        </p:nvSpPr>
        <p:spPr bwMode="auto">
          <a:xfrm>
            <a:off x="6121300" y="1844824"/>
            <a:ext cx="5232871" cy="60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pPr>
              <a:lnSpc>
                <a:spcPct val="130000"/>
              </a:lnSpc>
              <a:spcBef>
                <a:spcPct val="0"/>
              </a:spcBef>
              <a:buNone/>
            </a:pP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a:t>
            </a:r>
          </a:p>
        </p:txBody>
      </p:sp>
      <p:grpSp>
        <p:nvGrpSpPr>
          <p:cNvPr id="23" name="组合 22"/>
          <p:cNvGrpSpPr/>
          <p:nvPr/>
        </p:nvGrpSpPr>
        <p:grpSpPr>
          <a:xfrm>
            <a:off x="5557184" y="3068960"/>
            <a:ext cx="1692531" cy="723403"/>
            <a:chOff x="5557184" y="1268760"/>
            <a:chExt cx="1692531" cy="723403"/>
          </a:xfrm>
        </p:grpSpPr>
        <p:sp>
          <p:nvSpPr>
            <p:cNvPr id="24"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FF6D67">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FF443B"/>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FF6D67"/>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28"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1" name="矩形 47"/>
          <p:cNvSpPr>
            <a:spLocks noChangeArrowheads="1"/>
          </p:cNvSpPr>
          <p:nvPr/>
        </p:nvSpPr>
        <p:spPr bwMode="auto">
          <a:xfrm>
            <a:off x="6097587" y="3665995"/>
            <a:ext cx="5112568" cy="15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p>
          <a:p>
            <a:endPar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r>
              <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t>
            </a: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 arcu accumsan at.</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TextBox 32"/>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1+#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2"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1+#ppt_w/2"/>
                                          </p:val>
                                        </p:tav>
                                        <p:tav tm="100000">
                                          <p:val>
                                            <p:strVal val="#ppt_x"/>
                                          </p:val>
                                        </p:tav>
                                      </p:tavLst>
                                    </p:anim>
                                    <p:anim calcmode="lin" valueType="num">
                                      <p:cBhvr additive="base">
                                        <p:cTn id="35" dur="500" fill="hold"/>
                                        <p:tgtEl>
                                          <p:spTgt spid="31"/>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2"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6</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sp>
        <p:nvSpPr>
          <p:cNvPr id="13" name="矩形 12"/>
          <p:cNvSpPr/>
          <p:nvPr/>
        </p:nvSpPr>
        <p:spPr>
          <a:xfrm>
            <a:off x="1633091" y="1412776"/>
            <a:ext cx="3421824" cy="4208647"/>
          </a:xfrm>
          <a:prstGeom prst="rect">
            <a:avLst/>
          </a:prstGeom>
          <a:noFill/>
          <a:ln w="152400">
            <a:solidFill>
              <a:srgbClr val="BFBFBF">
                <a:alpha val="7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矩形 13"/>
          <p:cNvSpPr/>
          <p:nvPr/>
        </p:nvSpPr>
        <p:spPr>
          <a:xfrm>
            <a:off x="1201043" y="1772816"/>
            <a:ext cx="3421824" cy="4208647"/>
          </a:xfrm>
          <a:prstGeom prst="rect">
            <a:avLst/>
          </a:prstGeom>
          <a:blipFill>
            <a:blip r:embed="rId3"/>
            <a:srcRect/>
            <a:stretch>
              <a:fillRect l="-44685" t="-7738" r="-40479" b="-6028"/>
            </a:stretch>
          </a:blipFill>
          <a:ln w="146050">
            <a:solidFill>
              <a:srgbClr val="00B0F0"/>
            </a:solidFill>
            <a:miter lim="800000"/>
          </a:ln>
          <a:effectLst>
            <a:outerShdw blurRad="2413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Oval 14"/>
          <p:cNvSpPr/>
          <p:nvPr/>
        </p:nvSpPr>
        <p:spPr>
          <a:xfrm>
            <a:off x="6559726" y="1412776"/>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6" name="Oval 2"/>
          <p:cNvSpPr/>
          <p:nvPr/>
        </p:nvSpPr>
        <p:spPr>
          <a:xfrm>
            <a:off x="5545642" y="1412776"/>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7" name="Oval 18"/>
          <p:cNvSpPr/>
          <p:nvPr/>
        </p:nvSpPr>
        <p:spPr>
          <a:xfrm>
            <a:off x="9601976" y="1412776"/>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8" name="Oval 17"/>
          <p:cNvSpPr/>
          <p:nvPr/>
        </p:nvSpPr>
        <p:spPr>
          <a:xfrm>
            <a:off x="8587894" y="1412776"/>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19" name="Oval 15"/>
          <p:cNvSpPr/>
          <p:nvPr/>
        </p:nvSpPr>
        <p:spPr>
          <a:xfrm>
            <a:off x="7573810" y="1412776"/>
            <a:ext cx="1248139" cy="1248139"/>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Arial" panose="020B0604020202020204" pitchFamily="34" charset="0"/>
              <a:cs typeface="Arial" panose="020B0604020202020204" pitchFamily="34" charset="0"/>
              <a:sym typeface="Arial" panose="020B0604020202020204" pitchFamily="34" charset="0"/>
            </a:endParaRPr>
          </a:p>
        </p:txBody>
      </p:sp>
      <p:sp>
        <p:nvSpPr>
          <p:cNvPr id="25" name="TextBox 24"/>
          <p:cNvSpPr txBox="1"/>
          <p:nvPr/>
        </p:nvSpPr>
        <p:spPr>
          <a:xfrm>
            <a:off x="5768131" y="1751503"/>
            <a:ext cx="843757" cy="523220"/>
          </a:xfrm>
          <a:prstGeom prst="rect">
            <a:avLst/>
          </a:prstGeom>
          <a:noFill/>
        </p:spPr>
        <p:txBody>
          <a:bodyPr wrap="none" rtlCol="0">
            <a:spAutoFit/>
          </a:bodyPr>
          <a:lstStyle/>
          <a:p>
            <a:r>
              <a:rPr lang="en-US" altLang="zh-CN" sz="28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6" name="TextBox 25"/>
          <p:cNvSpPr txBox="1"/>
          <p:nvPr/>
        </p:nvSpPr>
        <p:spPr>
          <a:xfrm>
            <a:off x="6776243" y="1764105"/>
            <a:ext cx="843757" cy="523220"/>
          </a:xfrm>
          <a:prstGeom prst="rect">
            <a:avLst/>
          </a:prstGeom>
          <a:noFill/>
        </p:spPr>
        <p:txBody>
          <a:bodyPr wrap="none" rtlCol="0">
            <a:spAutoFit/>
          </a:bodyPr>
          <a:lstStyle/>
          <a:p>
            <a:r>
              <a:rPr lang="en-US" altLang="zh-CN" sz="28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TextBox 26"/>
          <p:cNvSpPr txBox="1"/>
          <p:nvPr/>
        </p:nvSpPr>
        <p:spPr>
          <a:xfrm>
            <a:off x="7753771" y="1764105"/>
            <a:ext cx="843757" cy="523220"/>
          </a:xfrm>
          <a:prstGeom prst="rect">
            <a:avLst/>
          </a:prstGeom>
          <a:noFill/>
        </p:spPr>
        <p:txBody>
          <a:bodyPr wrap="none" rtlCol="0">
            <a:spAutoFit/>
          </a:bodyPr>
          <a:lstStyle/>
          <a:p>
            <a:r>
              <a:rPr lang="en-US" altLang="zh-CN" sz="28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TextBox 27"/>
          <p:cNvSpPr txBox="1"/>
          <p:nvPr/>
        </p:nvSpPr>
        <p:spPr>
          <a:xfrm>
            <a:off x="9842003" y="1764105"/>
            <a:ext cx="843757" cy="523220"/>
          </a:xfrm>
          <a:prstGeom prst="rect">
            <a:avLst/>
          </a:prstGeom>
          <a:noFill/>
        </p:spPr>
        <p:txBody>
          <a:bodyPr wrap="none" rtlCol="0">
            <a:spAutoFit/>
          </a:bodyPr>
          <a:lstStyle/>
          <a:p>
            <a:r>
              <a:rPr lang="en-US" altLang="zh-CN" sz="28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9" name="TextBox 28"/>
          <p:cNvSpPr txBox="1"/>
          <p:nvPr/>
        </p:nvSpPr>
        <p:spPr>
          <a:xfrm>
            <a:off x="8833891" y="1772816"/>
            <a:ext cx="843757" cy="523220"/>
          </a:xfrm>
          <a:prstGeom prst="rect">
            <a:avLst/>
          </a:prstGeom>
          <a:noFill/>
        </p:spPr>
        <p:txBody>
          <a:bodyPr wrap="none" rtlCol="0">
            <a:spAutoFit/>
          </a:bodyPr>
          <a:lstStyle/>
          <a:p>
            <a:r>
              <a:rPr lang="en-US" altLang="zh-CN" sz="28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Text</a:t>
            </a:r>
            <a:endParaRPr lang="zh-CN" altLang="en-US" sz="28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9" name="TextBox 38"/>
          <p:cNvSpPr txBox="1"/>
          <p:nvPr/>
        </p:nvSpPr>
        <p:spPr>
          <a:xfrm>
            <a:off x="6097587" y="4653136"/>
            <a:ext cx="5498394" cy="830997"/>
          </a:xfrm>
          <a:prstGeom prst="rect">
            <a:avLst/>
          </a:prstGeom>
          <a:noFill/>
        </p:spPr>
        <p:txBody>
          <a:bodyPr wrap="square" rtlCol="0">
            <a:spAutoFit/>
          </a:bodyPr>
          <a:lstStyle/>
          <a:p>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 adipiscing elit. Morbi ultrices posuere sapien, eu lacinia dui incidunt in. Morbi mattis mattis erat, quis rutrum.</a:t>
            </a:r>
            <a:endParaRPr lang="zh-CN" alt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TextBox 39"/>
          <p:cNvSpPr txBox="1"/>
          <p:nvPr/>
        </p:nvSpPr>
        <p:spPr>
          <a:xfrm>
            <a:off x="6097587" y="3501008"/>
            <a:ext cx="5498394" cy="1077218"/>
          </a:xfrm>
          <a:prstGeom prst="rect">
            <a:avLst/>
          </a:prstGeom>
          <a:noFill/>
        </p:spPr>
        <p:txBody>
          <a:bodyPr wrap="square" rtlCol="0">
            <a:spAutoFit/>
          </a:bodyPr>
          <a:lstStyle/>
          <a:p>
            <a:r>
              <a:rPr lang="en-US" altLang="zh-CN" sz="32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adipiscing elit.</a:t>
            </a:r>
            <a:endParaRPr lang="zh-CN" altLang="en-US" sz="32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42" name="组合 41"/>
          <p:cNvGrpSpPr/>
          <p:nvPr/>
        </p:nvGrpSpPr>
        <p:grpSpPr>
          <a:xfrm>
            <a:off x="5521523" y="2993629"/>
            <a:ext cx="1692531" cy="723403"/>
            <a:chOff x="5557184" y="1268760"/>
            <a:chExt cx="1692531" cy="723403"/>
          </a:xfrm>
        </p:grpSpPr>
        <p:sp>
          <p:nvSpPr>
            <p:cNvPr id="43" name="Freeform 20"/>
            <p:cNvSpPr/>
            <p:nvPr/>
          </p:nvSpPr>
          <p:spPr bwMode="auto">
            <a:xfrm>
              <a:off x="5557184" y="1511003"/>
              <a:ext cx="540543" cy="477837"/>
            </a:xfrm>
            <a:custGeom>
              <a:avLst/>
              <a:gdLst>
                <a:gd name="T0" fmla="*/ 0 w 681"/>
                <a:gd name="T1" fmla="*/ 0 h 602"/>
                <a:gd name="T2" fmla="*/ 681 w 681"/>
                <a:gd name="T3" fmla="*/ 0 h 602"/>
                <a:gd name="T4" fmla="*/ 681 w 681"/>
                <a:gd name="T5" fmla="*/ 602 h 602"/>
                <a:gd name="T6" fmla="*/ 0 w 681"/>
                <a:gd name="T7" fmla="*/ 602 h 602"/>
                <a:gd name="T8" fmla="*/ 183 w 681"/>
                <a:gd name="T9" fmla="*/ 298 h 602"/>
                <a:gd name="T10" fmla="*/ 0 w 681"/>
                <a:gd name="T11" fmla="*/ 0 h 602"/>
                <a:gd name="T12" fmla="*/ 0 w 68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681" h="602">
                  <a:moveTo>
                    <a:pt x="0" y="0"/>
                  </a:moveTo>
                  <a:lnTo>
                    <a:pt x="681" y="0"/>
                  </a:lnTo>
                  <a:lnTo>
                    <a:pt x="681" y="602"/>
                  </a:lnTo>
                  <a:lnTo>
                    <a:pt x="0" y="602"/>
                  </a:lnTo>
                  <a:lnTo>
                    <a:pt x="183" y="298"/>
                  </a:lnTo>
                  <a:lnTo>
                    <a:pt x="0" y="0"/>
                  </a:lnTo>
                  <a:lnTo>
                    <a:pt x="0" y="0"/>
                  </a:lnTo>
                  <a:close/>
                </a:path>
              </a:pathLst>
            </a:custGeom>
            <a:solidFill>
              <a:srgbClr val="92D050">
                <a:alpha val="60000"/>
              </a:srgbClr>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23"/>
            <p:cNvSpPr/>
            <p:nvPr/>
          </p:nvSpPr>
          <p:spPr bwMode="auto">
            <a:xfrm>
              <a:off x="5855165" y="1276995"/>
              <a:ext cx="249237" cy="715168"/>
            </a:xfrm>
            <a:custGeom>
              <a:avLst/>
              <a:gdLst>
                <a:gd name="T0" fmla="*/ 0 w 314"/>
                <a:gd name="T1" fmla="*/ 0 h 901"/>
                <a:gd name="T2" fmla="*/ 314 w 314"/>
                <a:gd name="T3" fmla="*/ 299 h 901"/>
                <a:gd name="T4" fmla="*/ 314 w 314"/>
                <a:gd name="T5" fmla="*/ 901 h 901"/>
                <a:gd name="T6" fmla="*/ 0 w 314"/>
                <a:gd name="T7" fmla="*/ 602 h 901"/>
                <a:gd name="T8" fmla="*/ 0 w 314"/>
                <a:gd name="T9" fmla="*/ 0 h 901"/>
                <a:gd name="T10" fmla="*/ 0 w 314"/>
                <a:gd name="T11" fmla="*/ 0 h 901"/>
              </a:gdLst>
              <a:ahLst/>
              <a:cxnLst>
                <a:cxn ang="0">
                  <a:pos x="T0" y="T1"/>
                </a:cxn>
                <a:cxn ang="0">
                  <a:pos x="T2" y="T3"/>
                </a:cxn>
                <a:cxn ang="0">
                  <a:pos x="T4" y="T5"/>
                </a:cxn>
                <a:cxn ang="0">
                  <a:pos x="T6" y="T7"/>
                </a:cxn>
                <a:cxn ang="0">
                  <a:pos x="T8" y="T9"/>
                </a:cxn>
                <a:cxn ang="0">
                  <a:pos x="T10" y="T11"/>
                </a:cxn>
              </a:cxnLst>
              <a:rect l="0" t="0" r="r" b="b"/>
              <a:pathLst>
                <a:path w="314" h="901">
                  <a:moveTo>
                    <a:pt x="0" y="0"/>
                  </a:moveTo>
                  <a:lnTo>
                    <a:pt x="314" y="299"/>
                  </a:lnTo>
                  <a:lnTo>
                    <a:pt x="314" y="901"/>
                  </a:lnTo>
                  <a:lnTo>
                    <a:pt x="0" y="602"/>
                  </a:lnTo>
                  <a:lnTo>
                    <a:pt x="0" y="0"/>
                  </a:lnTo>
                  <a:lnTo>
                    <a:pt x="0" y="0"/>
                  </a:lnTo>
                  <a:close/>
                </a:path>
              </a:pathLst>
            </a:custGeom>
            <a:solidFill>
              <a:srgbClr val="679E2A"/>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26"/>
            <p:cNvSpPr/>
            <p:nvPr/>
          </p:nvSpPr>
          <p:spPr bwMode="auto">
            <a:xfrm>
              <a:off x="6104402" y="1320008"/>
              <a:ext cx="1145313" cy="477837"/>
            </a:xfrm>
            <a:custGeom>
              <a:avLst/>
              <a:gdLst>
                <a:gd name="T0" fmla="*/ 0 w 1094"/>
                <a:gd name="T1" fmla="*/ 0 h 602"/>
                <a:gd name="T2" fmla="*/ 911 w 1094"/>
                <a:gd name="T3" fmla="*/ 0 h 602"/>
                <a:gd name="T4" fmla="*/ 1094 w 1094"/>
                <a:gd name="T5" fmla="*/ 304 h 602"/>
                <a:gd name="T6" fmla="*/ 911 w 1094"/>
                <a:gd name="T7" fmla="*/ 602 h 602"/>
                <a:gd name="T8" fmla="*/ 0 w 1094"/>
                <a:gd name="T9" fmla="*/ 602 h 602"/>
                <a:gd name="T10" fmla="*/ 0 w 1094"/>
                <a:gd name="T11" fmla="*/ 0 h 602"/>
                <a:gd name="T12" fmla="*/ 0 w 1094"/>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094" h="602">
                  <a:moveTo>
                    <a:pt x="0" y="0"/>
                  </a:moveTo>
                  <a:lnTo>
                    <a:pt x="911" y="0"/>
                  </a:lnTo>
                  <a:lnTo>
                    <a:pt x="1094" y="304"/>
                  </a:lnTo>
                  <a:lnTo>
                    <a:pt x="911" y="602"/>
                  </a:lnTo>
                  <a:lnTo>
                    <a:pt x="0" y="602"/>
                  </a:lnTo>
                  <a:lnTo>
                    <a:pt x="0" y="0"/>
                  </a:lnTo>
                  <a:lnTo>
                    <a:pt x="0" y="0"/>
                  </a:lnTo>
                  <a:close/>
                </a:path>
              </a:pathLst>
            </a:custGeom>
            <a:solidFill>
              <a:srgbClr val="C9C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27"/>
            <p:cNvSpPr/>
            <p:nvPr/>
          </p:nvSpPr>
          <p:spPr bwMode="auto">
            <a:xfrm>
              <a:off x="5855165" y="1268760"/>
              <a:ext cx="1394550" cy="477837"/>
            </a:xfrm>
            <a:custGeom>
              <a:avLst/>
              <a:gdLst>
                <a:gd name="T0" fmla="*/ 0 w 1231"/>
                <a:gd name="T1" fmla="*/ 0 h 602"/>
                <a:gd name="T2" fmla="*/ 1047 w 1231"/>
                <a:gd name="T3" fmla="*/ 0 h 602"/>
                <a:gd name="T4" fmla="*/ 1231 w 1231"/>
                <a:gd name="T5" fmla="*/ 299 h 602"/>
                <a:gd name="T6" fmla="*/ 1047 w 1231"/>
                <a:gd name="T7" fmla="*/ 602 h 602"/>
                <a:gd name="T8" fmla="*/ 0 w 1231"/>
                <a:gd name="T9" fmla="*/ 602 h 602"/>
                <a:gd name="T10" fmla="*/ 0 w 1231"/>
                <a:gd name="T11" fmla="*/ 0 h 602"/>
                <a:gd name="T12" fmla="*/ 0 w 1231"/>
                <a:gd name="T13" fmla="*/ 0 h 602"/>
              </a:gdLst>
              <a:ahLst/>
              <a:cxnLst>
                <a:cxn ang="0">
                  <a:pos x="T0" y="T1"/>
                </a:cxn>
                <a:cxn ang="0">
                  <a:pos x="T2" y="T3"/>
                </a:cxn>
                <a:cxn ang="0">
                  <a:pos x="T4" y="T5"/>
                </a:cxn>
                <a:cxn ang="0">
                  <a:pos x="T6" y="T7"/>
                </a:cxn>
                <a:cxn ang="0">
                  <a:pos x="T8" y="T9"/>
                </a:cxn>
                <a:cxn ang="0">
                  <a:pos x="T10" y="T11"/>
                </a:cxn>
                <a:cxn ang="0">
                  <a:pos x="T12" y="T13"/>
                </a:cxn>
              </a:cxnLst>
              <a:rect l="0" t="0" r="r" b="b"/>
              <a:pathLst>
                <a:path w="1231" h="602">
                  <a:moveTo>
                    <a:pt x="0" y="0"/>
                  </a:moveTo>
                  <a:lnTo>
                    <a:pt x="1047" y="0"/>
                  </a:lnTo>
                  <a:lnTo>
                    <a:pt x="1231" y="299"/>
                  </a:lnTo>
                  <a:lnTo>
                    <a:pt x="1047" y="602"/>
                  </a:lnTo>
                  <a:lnTo>
                    <a:pt x="0" y="602"/>
                  </a:lnTo>
                  <a:lnTo>
                    <a:pt x="0" y="0"/>
                  </a:lnTo>
                  <a:lnTo>
                    <a:pt x="0" y="0"/>
                  </a:lnTo>
                  <a:close/>
                </a:path>
              </a:pathLst>
            </a:custGeom>
            <a:solidFill>
              <a:srgbClr val="92D050"/>
            </a:solidFill>
            <a:ln>
              <a:noFill/>
            </a:ln>
          </p:spPr>
          <p:txBody>
            <a:bodyPr vert="horz" wrap="square" lIns="91440" tIns="45720" rIns="91440" bIns="45720" numCol="1" anchor="t" anchorCtr="0" compatLnSpc="1"/>
            <a:lstStyle/>
            <a:p>
              <a:endParaRPr lang="zh-CN" altLang="en-US">
                <a:solidFill>
                  <a:srgbClr val="00B0F0"/>
                </a:solidFill>
                <a:latin typeface="Arial" panose="020B0604020202020204" pitchFamily="34" charset="0"/>
                <a:cs typeface="Arial" panose="020B0604020202020204" pitchFamily="34" charset="0"/>
                <a:sym typeface="Arial" panose="020B0604020202020204" pitchFamily="34" charset="0"/>
              </a:endParaRPr>
            </a:p>
          </p:txBody>
        </p:sp>
        <p:sp>
          <p:nvSpPr>
            <p:cNvPr id="47" name="Freeform 28"/>
            <p:cNvSpPr>
              <a:spLocks noEditPoints="1"/>
            </p:cNvSpPr>
            <p:nvPr/>
          </p:nvSpPr>
          <p:spPr bwMode="auto">
            <a:xfrm>
              <a:off x="5855165" y="1515841"/>
              <a:ext cx="1322542" cy="182562"/>
            </a:xfrm>
            <a:custGeom>
              <a:avLst/>
              <a:gdLst>
                <a:gd name="T0" fmla="*/ 30 w 221"/>
                <a:gd name="T1" fmla="*/ 44 h 44"/>
                <a:gd name="T2" fmla="*/ 32 w 221"/>
                <a:gd name="T3" fmla="*/ 43 h 44"/>
                <a:gd name="T4" fmla="*/ 19 w 221"/>
                <a:gd name="T5" fmla="*/ 41 h 44"/>
                <a:gd name="T6" fmla="*/ 17 w 221"/>
                <a:gd name="T7" fmla="*/ 43 h 44"/>
                <a:gd name="T8" fmla="*/ 196 w 221"/>
                <a:gd name="T9" fmla="*/ 43 h 44"/>
                <a:gd name="T10" fmla="*/ 198 w 221"/>
                <a:gd name="T11" fmla="*/ 37 h 44"/>
                <a:gd name="T12" fmla="*/ 195 w 221"/>
                <a:gd name="T13" fmla="*/ 37 h 44"/>
                <a:gd name="T14" fmla="*/ 186 w 221"/>
                <a:gd name="T15" fmla="*/ 41 h 44"/>
                <a:gd name="T16" fmla="*/ 185 w 221"/>
                <a:gd name="T17" fmla="*/ 43 h 44"/>
                <a:gd name="T18" fmla="*/ 194 w 221"/>
                <a:gd name="T19" fmla="*/ 44 h 44"/>
                <a:gd name="T20" fmla="*/ 217 w 221"/>
                <a:gd name="T21" fmla="*/ 1 h 44"/>
                <a:gd name="T22" fmla="*/ 212 w 221"/>
                <a:gd name="T23" fmla="*/ 14 h 44"/>
                <a:gd name="T24" fmla="*/ 214 w 221"/>
                <a:gd name="T25" fmla="*/ 13 h 44"/>
                <a:gd name="T26" fmla="*/ 219 w 221"/>
                <a:gd name="T27" fmla="*/ 1 h 44"/>
                <a:gd name="T28" fmla="*/ 217 w 221"/>
                <a:gd name="T29" fmla="*/ 1 h 44"/>
                <a:gd name="T30" fmla="*/ 200 w 221"/>
                <a:gd name="T31" fmla="*/ 29 h 44"/>
                <a:gd name="T32" fmla="*/ 201 w 221"/>
                <a:gd name="T33" fmla="*/ 32 h 44"/>
                <a:gd name="T34" fmla="*/ 209 w 221"/>
                <a:gd name="T35" fmla="*/ 21 h 44"/>
                <a:gd name="T36" fmla="*/ 209 w 221"/>
                <a:gd name="T37" fmla="*/ 19 h 44"/>
                <a:gd name="T38" fmla="*/ 0 w 221"/>
                <a:gd name="T39" fmla="*/ 41 h 44"/>
                <a:gd name="T40" fmla="*/ 8 w 221"/>
                <a:gd name="T41" fmla="*/ 44 h 44"/>
                <a:gd name="T42" fmla="*/ 10 w 221"/>
                <a:gd name="T43" fmla="*/ 43 h 44"/>
                <a:gd name="T44" fmla="*/ 0 w 221"/>
                <a:gd name="T45" fmla="*/ 41 h 44"/>
                <a:gd name="T46" fmla="*/ 51 w 221"/>
                <a:gd name="T47" fmla="*/ 44 h 44"/>
                <a:gd name="T48" fmla="*/ 53 w 221"/>
                <a:gd name="T49" fmla="*/ 43 h 44"/>
                <a:gd name="T50" fmla="*/ 40 w 221"/>
                <a:gd name="T51" fmla="*/ 41 h 44"/>
                <a:gd name="T52" fmla="*/ 38 w 221"/>
                <a:gd name="T53" fmla="*/ 43 h 44"/>
                <a:gd name="T54" fmla="*/ 60 w 221"/>
                <a:gd name="T55" fmla="*/ 44 h 44"/>
                <a:gd name="T56" fmla="*/ 74 w 221"/>
                <a:gd name="T57" fmla="*/ 43 h 44"/>
                <a:gd name="T58" fmla="*/ 72 w 221"/>
                <a:gd name="T59" fmla="*/ 41 h 44"/>
                <a:gd name="T60" fmla="*/ 59 w 221"/>
                <a:gd name="T61" fmla="*/ 43 h 44"/>
                <a:gd name="T62" fmla="*/ 60 w 221"/>
                <a:gd name="T63" fmla="*/ 44 h 44"/>
                <a:gd name="T64" fmla="*/ 93 w 221"/>
                <a:gd name="T65" fmla="*/ 44 h 44"/>
                <a:gd name="T66" fmla="*/ 95 w 221"/>
                <a:gd name="T67" fmla="*/ 43 h 44"/>
                <a:gd name="T68" fmla="*/ 81 w 221"/>
                <a:gd name="T69" fmla="*/ 41 h 44"/>
                <a:gd name="T70" fmla="*/ 80 w 221"/>
                <a:gd name="T71" fmla="*/ 43 h 44"/>
                <a:gd name="T72" fmla="*/ 102 w 221"/>
                <a:gd name="T73" fmla="*/ 44 h 44"/>
                <a:gd name="T74" fmla="*/ 116 w 221"/>
                <a:gd name="T75" fmla="*/ 43 h 44"/>
                <a:gd name="T76" fmla="*/ 114 w 221"/>
                <a:gd name="T77" fmla="*/ 41 h 44"/>
                <a:gd name="T78" fmla="*/ 101 w 221"/>
                <a:gd name="T79" fmla="*/ 43 h 44"/>
                <a:gd name="T80" fmla="*/ 102 w 221"/>
                <a:gd name="T81" fmla="*/ 44 h 44"/>
                <a:gd name="T82" fmla="*/ 135 w 221"/>
                <a:gd name="T83" fmla="*/ 44 h 44"/>
                <a:gd name="T84" fmla="*/ 137 w 221"/>
                <a:gd name="T85" fmla="*/ 43 h 44"/>
                <a:gd name="T86" fmla="*/ 123 w 221"/>
                <a:gd name="T87" fmla="*/ 41 h 44"/>
                <a:gd name="T88" fmla="*/ 122 w 221"/>
                <a:gd name="T89" fmla="*/ 43 h 44"/>
                <a:gd name="T90" fmla="*/ 144 w 221"/>
                <a:gd name="T91" fmla="*/ 44 h 44"/>
                <a:gd name="T92" fmla="*/ 158 w 221"/>
                <a:gd name="T93" fmla="*/ 43 h 44"/>
                <a:gd name="T94" fmla="*/ 156 w 221"/>
                <a:gd name="T95" fmla="*/ 41 h 44"/>
                <a:gd name="T96" fmla="*/ 143 w 221"/>
                <a:gd name="T97" fmla="*/ 43 h 44"/>
                <a:gd name="T98" fmla="*/ 144 w 221"/>
                <a:gd name="T99" fmla="*/ 44 h 44"/>
                <a:gd name="T100" fmla="*/ 177 w 221"/>
                <a:gd name="T101" fmla="*/ 44 h 44"/>
                <a:gd name="T102" fmla="*/ 179 w 221"/>
                <a:gd name="T103" fmla="*/ 43 h 44"/>
                <a:gd name="T104" fmla="*/ 165 w 221"/>
                <a:gd name="T105" fmla="*/ 41 h 44"/>
                <a:gd name="T106" fmla="*/ 164 w 221"/>
                <a:gd name="T10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44">
                  <a:moveTo>
                    <a:pt x="19" y="44"/>
                  </a:moveTo>
                  <a:cubicBezTo>
                    <a:pt x="22" y="44"/>
                    <a:pt x="26" y="44"/>
                    <a:pt x="30" y="44"/>
                  </a:cubicBezTo>
                  <a:cubicBezTo>
                    <a:pt x="31" y="44"/>
                    <a:pt x="32" y="44"/>
                    <a:pt x="32" y="43"/>
                  </a:cubicBezTo>
                  <a:cubicBezTo>
                    <a:pt x="32" y="43"/>
                    <a:pt x="32" y="43"/>
                    <a:pt x="32" y="43"/>
                  </a:cubicBezTo>
                  <a:cubicBezTo>
                    <a:pt x="32" y="42"/>
                    <a:pt x="31" y="41"/>
                    <a:pt x="30" y="41"/>
                  </a:cubicBezTo>
                  <a:cubicBezTo>
                    <a:pt x="26" y="41"/>
                    <a:pt x="22" y="41"/>
                    <a:pt x="19" y="41"/>
                  </a:cubicBezTo>
                  <a:cubicBezTo>
                    <a:pt x="18" y="41"/>
                    <a:pt x="17" y="42"/>
                    <a:pt x="17" y="43"/>
                  </a:cubicBezTo>
                  <a:cubicBezTo>
                    <a:pt x="17" y="43"/>
                    <a:pt x="17" y="43"/>
                    <a:pt x="17" y="43"/>
                  </a:cubicBezTo>
                  <a:cubicBezTo>
                    <a:pt x="17" y="44"/>
                    <a:pt x="18" y="44"/>
                    <a:pt x="19" y="44"/>
                  </a:cubicBezTo>
                  <a:close/>
                  <a:moveTo>
                    <a:pt x="196" y="43"/>
                  </a:moveTo>
                  <a:cubicBezTo>
                    <a:pt x="196" y="42"/>
                    <a:pt x="197" y="40"/>
                    <a:pt x="198" y="39"/>
                  </a:cubicBezTo>
                  <a:cubicBezTo>
                    <a:pt x="199" y="38"/>
                    <a:pt x="198" y="37"/>
                    <a:pt x="198" y="37"/>
                  </a:cubicBezTo>
                  <a:cubicBezTo>
                    <a:pt x="198" y="37"/>
                    <a:pt x="198" y="37"/>
                    <a:pt x="198" y="37"/>
                  </a:cubicBezTo>
                  <a:cubicBezTo>
                    <a:pt x="197" y="36"/>
                    <a:pt x="196" y="37"/>
                    <a:pt x="195" y="37"/>
                  </a:cubicBezTo>
                  <a:cubicBezTo>
                    <a:pt x="195" y="39"/>
                    <a:pt x="194" y="40"/>
                    <a:pt x="193" y="41"/>
                  </a:cubicBezTo>
                  <a:cubicBezTo>
                    <a:pt x="190" y="41"/>
                    <a:pt x="190" y="41"/>
                    <a:pt x="186" y="41"/>
                  </a:cubicBezTo>
                  <a:cubicBezTo>
                    <a:pt x="186" y="41"/>
                    <a:pt x="185" y="42"/>
                    <a:pt x="185" y="43"/>
                  </a:cubicBezTo>
                  <a:cubicBezTo>
                    <a:pt x="185" y="43"/>
                    <a:pt x="185" y="43"/>
                    <a:pt x="185" y="43"/>
                  </a:cubicBezTo>
                  <a:cubicBezTo>
                    <a:pt x="185" y="44"/>
                    <a:pt x="186" y="44"/>
                    <a:pt x="186" y="44"/>
                  </a:cubicBezTo>
                  <a:cubicBezTo>
                    <a:pt x="194" y="44"/>
                    <a:pt x="194" y="44"/>
                    <a:pt x="194" y="44"/>
                  </a:cubicBezTo>
                  <a:cubicBezTo>
                    <a:pt x="195" y="44"/>
                    <a:pt x="195" y="44"/>
                    <a:pt x="196" y="43"/>
                  </a:cubicBezTo>
                  <a:close/>
                  <a:moveTo>
                    <a:pt x="217" y="1"/>
                  </a:moveTo>
                  <a:cubicBezTo>
                    <a:pt x="215" y="5"/>
                    <a:pt x="213" y="8"/>
                    <a:pt x="211" y="12"/>
                  </a:cubicBezTo>
                  <a:cubicBezTo>
                    <a:pt x="211" y="12"/>
                    <a:pt x="211" y="13"/>
                    <a:pt x="212" y="14"/>
                  </a:cubicBezTo>
                  <a:cubicBezTo>
                    <a:pt x="212" y="14"/>
                    <a:pt x="212" y="14"/>
                    <a:pt x="212" y="14"/>
                  </a:cubicBezTo>
                  <a:cubicBezTo>
                    <a:pt x="212" y="14"/>
                    <a:pt x="213" y="14"/>
                    <a:pt x="214" y="13"/>
                  </a:cubicBezTo>
                  <a:cubicBezTo>
                    <a:pt x="216" y="10"/>
                    <a:pt x="218" y="7"/>
                    <a:pt x="220" y="3"/>
                  </a:cubicBezTo>
                  <a:cubicBezTo>
                    <a:pt x="221" y="2"/>
                    <a:pt x="220" y="1"/>
                    <a:pt x="219" y="1"/>
                  </a:cubicBezTo>
                  <a:cubicBezTo>
                    <a:pt x="219" y="1"/>
                    <a:pt x="219" y="1"/>
                    <a:pt x="219" y="1"/>
                  </a:cubicBezTo>
                  <a:cubicBezTo>
                    <a:pt x="219" y="0"/>
                    <a:pt x="218" y="1"/>
                    <a:pt x="217" y="1"/>
                  </a:cubicBezTo>
                  <a:close/>
                  <a:moveTo>
                    <a:pt x="206" y="19"/>
                  </a:moveTo>
                  <a:cubicBezTo>
                    <a:pt x="204" y="23"/>
                    <a:pt x="202" y="26"/>
                    <a:pt x="200" y="29"/>
                  </a:cubicBezTo>
                  <a:cubicBezTo>
                    <a:pt x="200" y="30"/>
                    <a:pt x="200" y="31"/>
                    <a:pt x="201" y="32"/>
                  </a:cubicBezTo>
                  <a:cubicBezTo>
                    <a:pt x="201" y="32"/>
                    <a:pt x="201" y="32"/>
                    <a:pt x="201" y="32"/>
                  </a:cubicBezTo>
                  <a:cubicBezTo>
                    <a:pt x="201" y="32"/>
                    <a:pt x="203" y="32"/>
                    <a:pt x="203" y="31"/>
                  </a:cubicBezTo>
                  <a:cubicBezTo>
                    <a:pt x="205" y="28"/>
                    <a:pt x="207" y="24"/>
                    <a:pt x="209" y="21"/>
                  </a:cubicBezTo>
                  <a:cubicBezTo>
                    <a:pt x="210" y="20"/>
                    <a:pt x="209" y="19"/>
                    <a:pt x="209" y="19"/>
                  </a:cubicBezTo>
                  <a:cubicBezTo>
                    <a:pt x="209" y="19"/>
                    <a:pt x="209" y="19"/>
                    <a:pt x="209" y="19"/>
                  </a:cubicBezTo>
                  <a:cubicBezTo>
                    <a:pt x="208" y="18"/>
                    <a:pt x="207" y="19"/>
                    <a:pt x="206" y="19"/>
                  </a:cubicBezTo>
                  <a:close/>
                  <a:moveTo>
                    <a:pt x="0" y="41"/>
                  </a:moveTo>
                  <a:cubicBezTo>
                    <a:pt x="0" y="44"/>
                    <a:pt x="0" y="44"/>
                    <a:pt x="0" y="44"/>
                  </a:cubicBezTo>
                  <a:cubicBezTo>
                    <a:pt x="8" y="44"/>
                    <a:pt x="8" y="44"/>
                    <a:pt x="8" y="44"/>
                  </a:cubicBezTo>
                  <a:cubicBezTo>
                    <a:pt x="9" y="44"/>
                    <a:pt x="10" y="44"/>
                    <a:pt x="10" y="43"/>
                  </a:cubicBezTo>
                  <a:cubicBezTo>
                    <a:pt x="10" y="43"/>
                    <a:pt x="10" y="43"/>
                    <a:pt x="10" y="43"/>
                  </a:cubicBezTo>
                  <a:cubicBezTo>
                    <a:pt x="10" y="42"/>
                    <a:pt x="9" y="41"/>
                    <a:pt x="8" y="41"/>
                  </a:cubicBezTo>
                  <a:cubicBezTo>
                    <a:pt x="0" y="41"/>
                    <a:pt x="0" y="41"/>
                    <a:pt x="0" y="41"/>
                  </a:cubicBezTo>
                  <a:close/>
                  <a:moveTo>
                    <a:pt x="40" y="44"/>
                  </a:moveTo>
                  <a:cubicBezTo>
                    <a:pt x="43" y="44"/>
                    <a:pt x="47" y="44"/>
                    <a:pt x="51" y="44"/>
                  </a:cubicBezTo>
                  <a:cubicBezTo>
                    <a:pt x="52" y="44"/>
                    <a:pt x="53" y="44"/>
                    <a:pt x="53" y="43"/>
                  </a:cubicBezTo>
                  <a:cubicBezTo>
                    <a:pt x="53" y="43"/>
                    <a:pt x="53" y="43"/>
                    <a:pt x="53" y="43"/>
                  </a:cubicBezTo>
                  <a:cubicBezTo>
                    <a:pt x="53" y="42"/>
                    <a:pt x="52" y="41"/>
                    <a:pt x="51" y="41"/>
                  </a:cubicBezTo>
                  <a:cubicBezTo>
                    <a:pt x="47" y="41"/>
                    <a:pt x="43" y="41"/>
                    <a:pt x="40" y="41"/>
                  </a:cubicBezTo>
                  <a:cubicBezTo>
                    <a:pt x="39" y="41"/>
                    <a:pt x="38" y="42"/>
                    <a:pt x="38" y="43"/>
                  </a:cubicBezTo>
                  <a:cubicBezTo>
                    <a:pt x="38" y="43"/>
                    <a:pt x="38" y="43"/>
                    <a:pt x="38" y="43"/>
                  </a:cubicBezTo>
                  <a:cubicBezTo>
                    <a:pt x="38" y="44"/>
                    <a:pt x="39" y="44"/>
                    <a:pt x="40" y="44"/>
                  </a:cubicBezTo>
                  <a:close/>
                  <a:moveTo>
                    <a:pt x="60" y="44"/>
                  </a:moveTo>
                  <a:cubicBezTo>
                    <a:pt x="64" y="44"/>
                    <a:pt x="68" y="44"/>
                    <a:pt x="72" y="44"/>
                  </a:cubicBezTo>
                  <a:cubicBezTo>
                    <a:pt x="73" y="44"/>
                    <a:pt x="74" y="44"/>
                    <a:pt x="74" y="43"/>
                  </a:cubicBezTo>
                  <a:cubicBezTo>
                    <a:pt x="74" y="43"/>
                    <a:pt x="74" y="43"/>
                    <a:pt x="74" y="43"/>
                  </a:cubicBezTo>
                  <a:cubicBezTo>
                    <a:pt x="74" y="42"/>
                    <a:pt x="73" y="41"/>
                    <a:pt x="72" y="41"/>
                  </a:cubicBezTo>
                  <a:cubicBezTo>
                    <a:pt x="68" y="41"/>
                    <a:pt x="64" y="41"/>
                    <a:pt x="60" y="41"/>
                  </a:cubicBezTo>
                  <a:cubicBezTo>
                    <a:pt x="60" y="41"/>
                    <a:pt x="59" y="42"/>
                    <a:pt x="59" y="43"/>
                  </a:cubicBezTo>
                  <a:cubicBezTo>
                    <a:pt x="59" y="43"/>
                    <a:pt x="59" y="43"/>
                    <a:pt x="59" y="43"/>
                  </a:cubicBezTo>
                  <a:cubicBezTo>
                    <a:pt x="59" y="44"/>
                    <a:pt x="60" y="44"/>
                    <a:pt x="60" y="44"/>
                  </a:cubicBezTo>
                  <a:close/>
                  <a:moveTo>
                    <a:pt x="81" y="44"/>
                  </a:moveTo>
                  <a:cubicBezTo>
                    <a:pt x="85" y="44"/>
                    <a:pt x="89" y="44"/>
                    <a:pt x="93" y="44"/>
                  </a:cubicBezTo>
                  <a:cubicBezTo>
                    <a:pt x="94" y="44"/>
                    <a:pt x="95" y="44"/>
                    <a:pt x="95" y="43"/>
                  </a:cubicBezTo>
                  <a:cubicBezTo>
                    <a:pt x="95" y="43"/>
                    <a:pt x="95" y="43"/>
                    <a:pt x="95" y="43"/>
                  </a:cubicBezTo>
                  <a:cubicBezTo>
                    <a:pt x="95" y="42"/>
                    <a:pt x="94" y="41"/>
                    <a:pt x="93" y="41"/>
                  </a:cubicBezTo>
                  <a:cubicBezTo>
                    <a:pt x="89" y="41"/>
                    <a:pt x="85" y="41"/>
                    <a:pt x="81" y="41"/>
                  </a:cubicBezTo>
                  <a:cubicBezTo>
                    <a:pt x="81" y="41"/>
                    <a:pt x="80" y="42"/>
                    <a:pt x="80" y="43"/>
                  </a:cubicBezTo>
                  <a:cubicBezTo>
                    <a:pt x="80" y="43"/>
                    <a:pt x="80" y="43"/>
                    <a:pt x="80" y="43"/>
                  </a:cubicBezTo>
                  <a:cubicBezTo>
                    <a:pt x="80" y="44"/>
                    <a:pt x="81" y="44"/>
                    <a:pt x="81" y="44"/>
                  </a:cubicBezTo>
                  <a:close/>
                  <a:moveTo>
                    <a:pt x="102" y="44"/>
                  </a:moveTo>
                  <a:cubicBezTo>
                    <a:pt x="106" y="44"/>
                    <a:pt x="110" y="44"/>
                    <a:pt x="114" y="44"/>
                  </a:cubicBezTo>
                  <a:cubicBezTo>
                    <a:pt x="115" y="44"/>
                    <a:pt x="116" y="44"/>
                    <a:pt x="116" y="43"/>
                  </a:cubicBezTo>
                  <a:cubicBezTo>
                    <a:pt x="116" y="43"/>
                    <a:pt x="116" y="43"/>
                    <a:pt x="116" y="43"/>
                  </a:cubicBezTo>
                  <a:cubicBezTo>
                    <a:pt x="116" y="42"/>
                    <a:pt x="115" y="41"/>
                    <a:pt x="114" y="41"/>
                  </a:cubicBezTo>
                  <a:cubicBezTo>
                    <a:pt x="110" y="41"/>
                    <a:pt x="106" y="41"/>
                    <a:pt x="102" y="41"/>
                  </a:cubicBezTo>
                  <a:cubicBezTo>
                    <a:pt x="102" y="41"/>
                    <a:pt x="101" y="42"/>
                    <a:pt x="101" y="43"/>
                  </a:cubicBezTo>
                  <a:cubicBezTo>
                    <a:pt x="101" y="43"/>
                    <a:pt x="101" y="43"/>
                    <a:pt x="101" y="43"/>
                  </a:cubicBezTo>
                  <a:cubicBezTo>
                    <a:pt x="101" y="44"/>
                    <a:pt x="102" y="44"/>
                    <a:pt x="102" y="44"/>
                  </a:cubicBezTo>
                  <a:close/>
                  <a:moveTo>
                    <a:pt x="123" y="44"/>
                  </a:moveTo>
                  <a:cubicBezTo>
                    <a:pt x="127" y="44"/>
                    <a:pt x="131" y="44"/>
                    <a:pt x="135" y="44"/>
                  </a:cubicBezTo>
                  <a:cubicBezTo>
                    <a:pt x="136" y="44"/>
                    <a:pt x="137" y="44"/>
                    <a:pt x="137" y="43"/>
                  </a:cubicBezTo>
                  <a:cubicBezTo>
                    <a:pt x="137" y="43"/>
                    <a:pt x="137" y="43"/>
                    <a:pt x="137" y="43"/>
                  </a:cubicBezTo>
                  <a:cubicBezTo>
                    <a:pt x="137" y="42"/>
                    <a:pt x="136" y="41"/>
                    <a:pt x="135" y="41"/>
                  </a:cubicBezTo>
                  <a:cubicBezTo>
                    <a:pt x="131" y="41"/>
                    <a:pt x="127" y="41"/>
                    <a:pt x="123" y="41"/>
                  </a:cubicBezTo>
                  <a:cubicBezTo>
                    <a:pt x="123" y="41"/>
                    <a:pt x="122" y="42"/>
                    <a:pt x="122" y="43"/>
                  </a:cubicBezTo>
                  <a:cubicBezTo>
                    <a:pt x="122" y="43"/>
                    <a:pt x="122" y="43"/>
                    <a:pt x="122" y="43"/>
                  </a:cubicBezTo>
                  <a:cubicBezTo>
                    <a:pt x="122" y="44"/>
                    <a:pt x="123" y="44"/>
                    <a:pt x="123" y="44"/>
                  </a:cubicBezTo>
                  <a:close/>
                  <a:moveTo>
                    <a:pt x="144" y="44"/>
                  </a:moveTo>
                  <a:cubicBezTo>
                    <a:pt x="148" y="44"/>
                    <a:pt x="152" y="44"/>
                    <a:pt x="156" y="44"/>
                  </a:cubicBezTo>
                  <a:cubicBezTo>
                    <a:pt x="157" y="44"/>
                    <a:pt x="158" y="44"/>
                    <a:pt x="158" y="43"/>
                  </a:cubicBezTo>
                  <a:cubicBezTo>
                    <a:pt x="158" y="43"/>
                    <a:pt x="158" y="43"/>
                    <a:pt x="158" y="43"/>
                  </a:cubicBezTo>
                  <a:cubicBezTo>
                    <a:pt x="158" y="42"/>
                    <a:pt x="157" y="41"/>
                    <a:pt x="156" y="41"/>
                  </a:cubicBezTo>
                  <a:cubicBezTo>
                    <a:pt x="152" y="41"/>
                    <a:pt x="148" y="41"/>
                    <a:pt x="144" y="41"/>
                  </a:cubicBezTo>
                  <a:cubicBezTo>
                    <a:pt x="144" y="41"/>
                    <a:pt x="143" y="42"/>
                    <a:pt x="143" y="43"/>
                  </a:cubicBezTo>
                  <a:cubicBezTo>
                    <a:pt x="143" y="43"/>
                    <a:pt x="143" y="43"/>
                    <a:pt x="143" y="43"/>
                  </a:cubicBezTo>
                  <a:cubicBezTo>
                    <a:pt x="143" y="44"/>
                    <a:pt x="144" y="44"/>
                    <a:pt x="144" y="44"/>
                  </a:cubicBezTo>
                  <a:close/>
                  <a:moveTo>
                    <a:pt x="165" y="44"/>
                  </a:moveTo>
                  <a:cubicBezTo>
                    <a:pt x="169" y="44"/>
                    <a:pt x="173" y="44"/>
                    <a:pt x="177" y="44"/>
                  </a:cubicBezTo>
                  <a:cubicBezTo>
                    <a:pt x="178" y="44"/>
                    <a:pt x="179" y="44"/>
                    <a:pt x="179" y="43"/>
                  </a:cubicBezTo>
                  <a:cubicBezTo>
                    <a:pt x="179" y="43"/>
                    <a:pt x="179" y="43"/>
                    <a:pt x="179" y="43"/>
                  </a:cubicBezTo>
                  <a:cubicBezTo>
                    <a:pt x="179" y="42"/>
                    <a:pt x="178" y="41"/>
                    <a:pt x="177" y="41"/>
                  </a:cubicBezTo>
                  <a:cubicBezTo>
                    <a:pt x="173" y="41"/>
                    <a:pt x="169" y="41"/>
                    <a:pt x="165" y="41"/>
                  </a:cubicBezTo>
                  <a:cubicBezTo>
                    <a:pt x="165" y="41"/>
                    <a:pt x="164" y="42"/>
                    <a:pt x="164" y="43"/>
                  </a:cubicBezTo>
                  <a:cubicBezTo>
                    <a:pt x="164" y="43"/>
                    <a:pt x="164" y="43"/>
                    <a:pt x="164" y="43"/>
                  </a:cubicBezTo>
                  <a:cubicBezTo>
                    <a:pt x="164" y="44"/>
                    <a:pt x="165" y="44"/>
                    <a:pt x="165" y="44"/>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29"/>
            <p:cNvSpPr>
              <a:spLocks noEditPoints="1"/>
            </p:cNvSpPr>
            <p:nvPr/>
          </p:nvSpPr>
          <p:spPr bwMode="auto">
            <a:xfrm>
              <a:off x="5855165" y="1291778"/>
              <a:ext cx="1322542" cy="215900"/>
            </a:xfrm>
            <a:custGeom>
              <a:avLst/>
              <a:gdLst>
                <a:gd name="T0" fmla="*/ 30 w 225"/>
                <a:gd name="T1" fmla="*/ 0 h 52"/>
                <a:gd name="T2" fmla="*/ 32 w 225"/>
                <a:gd name="T3" fmla="*/ 2 h 52"/>
                <a:gd name="T4" fmla="*/ 19 w 225"/>
                <a:gd name="T5" fmla="*/ 3 h 52"/>
                <a:gd name="T6" fmla="*/ 17 w 225"/>
                <a:gd name="T7" fmla="*/ 2 h 52"/>
                <a:gd name="T8" fmla="*/ 224 w 225"/>
                <a:gd name="T9" fmla="*/ 48 h 52"/>
                <a:gd name="T10" fmla="*/ 225 w 225"/>
                <a:gd name="T11" fmla="*/ 50 h 52"/>
                <a:gd name="T12" fmla="*/ 224 w 225"/>
                <a:gd name="T13" fmla="*/ 52 h 52"/>
                <a:gd name="T14" fmla="*/ 222 w 225"/>
                <a:gd name="T15" fmla="*/ 50 h 52"/>
                <a:gd name="T16" fmla="*/ 224 w 225"/>
                <a:gd name="T17" fmla="*/ 48 h 52"/>
                <a:gd name="T18" fmla="*/ 198 w 225"/>
                <a:gd name="T19" fmla="*/ 5 h 52"/>
                <a:gd name="T20" fmla="*/ 198 w 225"/>
                <a:gd name="T21" fmla="*/ 8 h 52"/>
                <a:gd name="T22" fmla="*/ 193 w 225"/>
                <a:gd name="T23" fmla="*/ 3 h 52"/>
                <a:gd name="T24" fmla="*/ 185 w 225"/>
                <a:gd name="T25" fmla="*/ 2 h 52"/>
                <a:gd name="T26" fmla="*/ 186 w 225"/>
                <a:gd name="T27" fmla="*/ 0 h 52"/>
                <a:gd name="T28" fmla="*/ 196 w 225"/>
                <a:gd name="T29" fmla="*/ 1 h 52"/>
                <a:gd name="T30" fmla="*/ 211 w 225"/>
                <a:gd name="T31" fmla="*/ 33 h 52"/>
                <a:gd name="T32" fmla="*/ 212 w 225"/>
                <a:gd name="T33" fmla="*/ 31 h 52"/>
                <a:gd name="T34" fmla="*/ 220 w 225"/>
                <a:gd name="T35" fmla="*/ 41 h 52"/>
                <a:gd name="T36" fmla="*/ 219 w 225"/>
                <a:gd name="T37" fmla="*/ 43 h 52"/>
                <a:gd name="T38" fmla="*/ 206 w 225"/>
                <a:gd name="T39" fmla="*/ 25 h 52"/>
                <a:gd name="T40" fmla="*/ 201 w 225"/>
                <a:gd name="T41" fmla="*/ 13 h 52"/>
                <a:gd name="T42" fmla="*/ 203 w 225"/>
                <a:gd name="T43" fmla="*/ 13 h 52"/>
                <a:gd name="T44" fmla="*/ 209 w 225"/>
                <a:gd name="T45" fmla="*/ 26 h 52"/>
                <a:gd name="T46" fmla="*/ 206 w 225"/>
                <a:gd name="T47" fmla="*/ 25 h 52"/>
                <a:gd name="T48" fmla="*/ 0 w 225"/>
                <a:gd name="T49" fmla="*/ 0 h 52"/>
                <a:gd name="T50" fmla="*/ 10 w 225"/>
                <a:gd name="T51" fmla="*/ 2 h 52"/>
                <a:gd name="T52" fmla="*/ 8 w 225"/>
                <a:gd name="T53" fmla="*/ 3 h 52"/>
                <a:gd name="T54" fmla="*/ 40 w 225"/>
                <a:gd name="T55" fmla="*/ 0 h 52"/>
                <a:gd name="T56" fmla="*/ 53 w 225"/>
                <a:gd name="T57" fmla="*/ 2 h 52"/>
                <a:gd name="T58" fmla="*/ 51 w 225"/>
                <a:gd name="T59" fmla="*/ 3 h 52"/>
                <a:gd name="T60" fmla="*/ 38 w 225"/>
                <a:gd name="T61" fmla="*/ 2 h 52"/>
                <a:gd name="T62" fmla="*/ 40 w 225"/>
                <a:gd name="T63" fmla="*/ 0 h 52"/>
                <a:gd name="T64" fmla="*/ 72 w 225"/>
                <a:gd name="T65" fmla="*/ 0 h 52"/>
                <a:gd name="T66" fmla="*/ 74 w 225"/>
                <a:gd name="T67" fmla="*/ 2 h 52"/>
                <a:gd name="T68" fmla="*/ 60 w 225"/>
                <a:gd name="T69" fmla="*/ 3 h 52"/>
                <a:gd name="T70" fmla="*/ 59 w 225"/>
                <a:gd name="T71" fmla="*/ 2 h 52"/>
                <a:gd name="T72" fmla="*/ 81 w 225"/>
                <a:gd name="T73" fmla="*/ 0 h 52"/>
                <a:gd name="T74" fmla="*/ 95 w 225"/>
                <a:gd name="T75" fmla="*/ 2 h 52"/>
                <a:gd name="T76" fmla="*/ 93 w 225"/>
                <a:gd name="T77" fmla="*/ 3 h 52"/>
                <a:gd name="T78" fmla="*/ 80 w 225"/>
                <a:gd name="T79" fmla="*/ 2 h 52"/>
                <a:gd name="T80" fmla="*/ 81 w 225"/>
                <a:gd name="T81" fmla="*/ 0 h 52"/>
                <a:gd name="T82" fmla="*/ 114 w 225"/>
                <a:gd name="T83" fmla="*/ 0 h 52"/>
                <a:gd name="T84" fmla="*/ 116 w 225"/>
                <a:gd name="T85" fmla="*/ 2 h 52"/>
                <a:gd name="T86" fmla="*/ 102 w 225"/>
                <a:gd name="T87" fmla="*/ 3 h 52"/>
                <a:gd name="T88" fmla="*/ 101 w 225"/>
                <a:gd name="T89" fmla="*/ 2 h 52"/>
                <a:gd name="T90" fmla="*/ 123 w 225"/>
                <a:gd name="T91" fmla="*/ 0 h 52"/>
                <a:gd name="T92" fmla="*/ 137 w 225"/>
                <a:gd name="T93" fmla="*/ 2 h 52"/>
                <a:gd name="T94" fmla="*/ 135 w 225"/>
                <a:gd name="T95" fmla="*/ 3 h 52"/>
                <a:gd name="T96" fmla="*/ 122 w 225"/>
                <a:gd name="T97" fmla="*/ 2 h 52"/>
                <a:gd name="T98" fmla="*/ 123 w 225"/>
                <a:gd name="T99" fmla="*/ 0 h 52"/>
                <a:gd name="T100" fmla="*/ 156 w 225"/>
                <a:gd name="T101" fmla="*/ 0 h 52"/>
                <a:gd name="T102" fmla="*/ 158 w 225"/>
                <a:gd name="T103" fmla="*/ 2 h 52"/>
                <a:gd name="T104" fmla="*/ 144 w 225"/>
                <a:gd name="T105" fmla="*/ 3 h 52"/>
                <a:gd name="T106" fmla="*/ 143 w 225"/>
                <a:gd name="T107" fmla="*/ 2 h 52"/>
                <a:gd name="T108" fmla="*/ 165 w 225"/>
                <a:gd name="T109" fmla="*/ 0 h 52"/>
                <a:gd name="T110" fmla="*/ 179 w 225"/>
                <a:gd name="T111" fmla="*/ 2 h 52"/>
                <a:gd name="T112" fmla="*/ 177 w 225"/>
                <a:gd name="T113" fmla="*/ 3 h 52"/>
                <a:gd name="T114" fmla="*/ 164 w 225"/>
                <a:gd name="T115" fmla="*/ 2 h 52"/>
                <a:gd name="T116" fmla="*/ 165 w 225"/>
                <a:gd name="T1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52">
                  <a:moveTo>
                    <a:pt x="19" y="0"/>
                  </a:moveTo>
                  <a:cubicBezTo>
                    <a:pt x="22" y="0"/>
                    <a:pt x="26" y="0"/>
                    <a:pt x="30" y="0"/>
                  </a:cubicBezTo>
                  <a:cubicBezTo>
                    <a:pt x="31" y="0"/>
                    <a:pt x="32" y="1"/>
                    <a:pt x="32" y="2"/>
                  </a:cubicBezTo>
                  <a:cubicBezTo>
                    <a:pt x="32" y="2"/>
                    <a:pt x="32" y="2"/>
                    <a:pt x="32" y="2"/>
                  </a:cubicBezTo>
                  <a:cubicBezTo>
                    <a:pt x="32" y="3"/>
                    <a:pt x="31" y="3"/>
                    <a:pt x="30" y="3"/>
                  </a:cubicBezTo>
                  <a:cubicBezTo>
                    <a:pt x="26" y="3"/>
                    <a:pt x="22" y="3"/>
                    <a:pt x="19" y="3"/>
                  </a:cubicBezTo>
                  <a:cubicBezTo>
                    <a:pt x="18" y="3"/>
                    <a:pt x="17" y="3"/>
                    <a:pt x="17" y="2"/>
                  </a:cubicBezTo>
                  <a:cubicBezTo>
                    <a:pt x="17" y="2"/>
                    <a:pt x="17" y="2"/>
                    <a:pt x="17" y="2"/>
                  </a:cubicBezTo>
                  <a:cubicBezTo>
                    <a:pt x="17" y="1"/>
                    <a:pt x="18" y="0"/>
                    <a:pt x="19" y="0"/>
                  </a:cubicBezTo>
                  <a:close/>
                  <a:moveTo>
                    <a:pt x="224" y="48"/>
                  </a:moveTo>
                  <a:cubicBezTo>
                    <a:pt x="224" y="48"/>
                    <a:pt x="224" y="48"/>
                    <a:pt x="224" y="48"/>
                  </a:cubicBezTo>
                  <a:cubicBezTo>
                    <a:pt x="225" y="48"/>
                    <a:pt x="225" y="49"/>
                    <a:pt x="225" y="50"/>
                  </a:cubicBezTo>
                  <a:cubicBezTo>
                    <a:pt x="225" y="50"/>
                    <a:pt x="225" y="50"/>
                    <a:pt x="225" y="50"/>
                  </a:cubicBezTo>
                  <a:cubicBezTo>
                    <a:pt x="225" y="51"/>
                    <a:pt x="225" y="52"/>
                    <a:pt x="224" y="52"/>
                  </a:cubicBezTo>
                  <a:cubicBezTo>
                    <a:pt x="224" y="52"/>
                    <a:pt x="224" y="52"/>
                    <a:pt x="224" y="52"/>
                  </a:cubicBezTo>
                  <a:cubicBezTo>
                    <a:pt x="223" y="52"/>
                    <a:pt x="222" y="51"/>
                    <a:pt x="222" y="50"/>
                  </a:cubicBezTo>
                  <a:cubicBezTo>
                    <a:pt x="222" y="50"/>
                    <a:pt x="222" y="50"/>
                    <a:pt x="222" y="50"/>
                  </a:cubicBezTo>
                  <a:cubicBezTo>
                    <a:pt x="222" y="49"/>
                    <a:pt x="223" y="48"/>
                    <a:pt x="224" y="48"/>
                  </a:cubicBezTo>
                  <a:close/>
                  <a:moveTo>
                    <a:pt x="196" y="1"/>
                  </a:moveTo>
                  <a:cubicBezTo>
                    <a:pt x="196" y="3"/>
                    <a:pt x="197" y="4"/>
                    <a:pt x="198" y="5"/>
                  </a:cubicBezTo>
                  <a:cubicBezTo>
                    <a:pt x="199" y="6"/>
                    <a:pt x="198" y="7"/>
                    <a:pt x="198" y="8"/>
                  </a:cubicBezTo>
                  <a:cubicBezTo>
                    <a:pt x="198" y="8"/>
                    <a:pt x="198" y="8"/>
                    <a:pt x="198" y="8"/>
                  </a:cubicBezTo>
                  <a:cubicBezTo>
                    <a:pt x="197" y="8"/>
                    <a:pt x="196" y="8"/>
                    <a:pt x="195" y="7"/>
                  </a:cubicBezTo>
                  <a:cubicBezTo>
                    <a:pt x="195" y="6"/>
                    <a:pt x="194" y="5"/>
                    <a:pt x="193" y="3"/>
                  </a:cubicBezTo>
                  <a:cubicBezTo>
                    <a:pt x="190" y="3"/>
                    <a:pt x="190" y="3"/>
                    <a:pt x="186" y="3"/>
                  </a:cubicBezTo>
                  <a:cubicBezTo>
                    <a:pt x="186" y="3"/>
                    <a:pt x="185" y="3"/>
                    <a:pt x="185" y="2"/>
                  </a:cubicBezTo>
                  <a:cubicBezTo>
                    <a:pt x="185" y="2"/>
                    <a:pt x="185" y="2"/>
                    <a:pt x="185" y="2"/>
                  </a:cubicBezTo>
                  <a:cubicBezTo>
                    <a:pt x="185" y="1"/>
                    <a:pt x="186" y="0"/>
                    <a:pt x="186" y="0"/>
                  </a:cubicBezTo>
                  <a:cubicBezTo>
                    <a:pt x="194" y="0"/>
                    <a:pt x="194" y="0"/>
                    <a:pt x="194" y="0"/>
                  </a:cubicBezTo>
                  <a:cubicBezTo>
                    <a:pt x="195" y="0"/>
                    <a:pt x="195" y="1"/>
                    <a:pt x="196" y="1"/>
                  </a:cubicBezTo>
                  <a:close/>
                  <a:moveTo>
                    <a:pt x="217" y="43"/>
                  </a:moveTo>
                  <a:cubicBezTo>
                    <a:pt x="215" y="40"/>
                    <a:pt x="213" y="36"/>
                    <a:pt x="211" y="33"/>
                  </a:cubicBezTo>
                  <a:cubicBezTo>
                    <a:pt x="211" y="32"/>
                    <a:pt x="211" y="31"/>
                    <a:pt x="212" y="31"/>
                  </a:cubicBezTo>
                  <a:cubicBezTo>
                    <a:pt x="212" y="31"/>
                    <a:pt x="212" y="31"/>
                    <a:pt x="212" y="31"/>
                  </a:cubicBezTo>
                  <a:cubicBezTo>
                    <a:pt x="212" y="30"/>
                    <a:pt x="213" y="30"/>
                    <a:pt x="214" y="31"/>
                  </a:cubicBezTo>
                  <a:cubicBezTo>
                    <a:pt x="216" y="34"/>
                    <a:pt x="218" y="38"/>
                    <a:pt x="220" y="41"/>
                  </a:cubicBezTo>
                  <a:cubicBezTo>
                    <a:pt x="221" y="42"/>
                    <a:pt x="220" y="43"/>
                    <a:pt x="219" y="43"/>
                  </a:cubicBezTo>
                  <a:cubicBezTo>
                    <a:pt x="219" y="43"/>
                    <a:pt x="219" y="43"/>
                    <a:pt x="219" y="43"/>
                  </a:cubicBezTo>
                  <a:cubicBezTo>
                    <a:pt x="219" y="44"/>
                    <a:pt x="218" y="44"/>
                    <a:pt x="217" y="43"/>
                  </a:cubicBezTo>
                  <a:close/>
                  <a:moveTo>
                    <a:pt x="206" y="25"/>
                  </a:moveTo>
                  <a:cubicBezTo>
                    <a:pt x="204" y="22"/>
                    <a:pt x="202" y="18"/>
                    <a:pt x="200" y="15"/>
                  </a:cubicBezTo>
                  <a:cubicBezTo>
                    <a:pt x="200" y="14"/>
                    <a:pt x="200" y="13"/>
                    <a:pt x="201" y="13"/>
                  </a:cubicBezTo>
                  <a:cubicBezTo>
                    <a:pt x="201" y="13"/>
                    <a:pt x="201" y="13"/>
                    <a:pt x="201" y="13"/>
                  </a:cubicBezTo>
                  <a:cubicBezTo>
                    <a:pt x="201" y="12"/>
                    <a:pt x="203" y="12"/>
                    <a:pt x="203" y="13"/>
                  </a:cubicBezTo>
                  <a:cubicBezTo>
                    <a:pt x="205" y="17"/>
                    <a:pt x="207" y="20"/>
                    <a:pt x="209" y="23"/>
                  </a:cubicBezTo>
                  <a:cubicBezTo>
                    <a:pt x="210" y="24"/>
                    <a:pt x="209" y="25"/>
                    <a:pt x="209" y="26"/>
                  </a:cubicBezTo>
                  <a:cubicBezTo>
                    <a:pt x="209" y="26"/>
                    <a:pt x="209" y="26"/>
                    <a:pt x="209" y="26"/>
                  </a:cubicBezTo>
                  <a:cubicBezTo>
                    <a:pt x="208" y="26"/>
                    <a:pt x="207" y="26"/>
                    <a:pt x="206" y="25"/>
                  </a:cubicBezTo>
                  <a:close/>
                  <a:moveTo>
                    <a:pt x="0" y="3"/>
                  </a:moveTo>
                  <a:cubicBezTo>
                    <a:pt x="0" y="0"/>
                    <a:pt x="0" y="0"/>
                    <a:pt x="0" y="0"/>
                  </a:cubicBezTo>
                  <a:cubicBezTo>
                    <a:pt x="8" y="0"/>
                    <a:pt x="8" y="0"/>
                    <a:pt x="8" y="0"/>
                  </a:cubicBezTo>
                  <a:cubicBezTo>
                    <a:pt x="9" y="0"/>
                    <a:pt x="10" y="1"/>
                    <a:pt x="10" y="2"/>
                  </a:cubicBezTo>
                  <a:cubicBezTo>
                    <a:pt x="10" y="2"/>
                    <a:pt x="10" y="2"/>
                    <a:pt x="10" y="2"/>
                  </a:cubicBezTo>
                  <a:cubicBezTo>
                    <a:pt x="10" y="3"/>
                    <a:pt x="9" y="3"/>
                    <a:pt x="8" y="3"/>
                  </a:cubicBezTo>
                  <a:cubicBezTo>
                    <a:pt x="0" y="3"/>
                    <a:pt x="0" y="3"/>
                    <a:pt x="0" y="3"/>
                  </a:cubicBezTo>
                  <a:close/>
                  <a:moveTo>
                    <a:pt x="40" y="0"/>
                  </a:moveTo>
                  <a:cubicBezTo>
                    <a:pt x="43" y="0"/>
                    <a:pt x="47" y="0"/>
                    <a:pt x="51" y="0"/>
                  </a:cubicBezTo>
                  <a:cubicBezTo>
                    <a:pt x="52" y="0"/>
                    <a:pt x="53" y="1"/>
                    <a:pt x="53" y="2"/>
                  </a:cubicBezTo>
                  <a:cubicBezTo>
                    <a:pt x="53" y="2"/>
                    <a:pt x="53" y="2"/>
                    <a:pt x="53" y="2"/>
                  </a:cubicBezTo>
                  <a:cubicBezTo>
                    <a:pt x="53" y="3"/>
                    <a:pt x="52" y="3"/>
                    <a:pt x="51" y="3"/>
                  </a:cubicBezTo>
                  <a:cubicBezTo>
                    <a:pt x="47" y="3"/>
                    <a:pt x="43" y="3"/>
                    <a:pt x="40" y="3"/>
                  </a:cubicBezTo>
                  <a:cubicBezTo>
                    <a:pt x="39" y="3"/>
                    <a:pt x="38" y="3"/>
                    <a:pt x="38" y="2"/>
                  </a:cubicBezTo>
                  <a:cubicBezTo>
                    <a:pt x="38" y="2"/>
                    <a:pt x="38" y="2"/>
                    <a:pt x="38" y="2"/>
                  </a:cubicBezTo>
                  <a:cubicBezTo>
                    <a:pt x="38" y="1"/>
                    <a:pt x="39" y="0"/>
                    <a:pt x="40" y="0"/>
                  </a:cubicBezTo>
                  <a:close/>
                  <a:moveTo>
                    <a:pt x="60" y="0"/>
                  </a:moveTo>
                  <a:cubicBezTo>
                    <a:pt x="64" y="0"/>
                    <a:pt x="68" y="0"/>
                    <a:pt x="72" y="0"/>
                  </a:cubicBezTo>
                  <a:cubicBezTo>
                    <a:pt x="73" y="0"/>
                    <a:pt x="74" y="1"/>
                    <a:pt x="74" y="2"/>
                  </a:cubicBezTo>
                  <a:cubicBezTo>
                    <a:pt x="74" y="2"/>
                    <a:pt x="74" y="2"/>
                    <a:pt x="74" y="2"/>
                  </a:cubicBezTo>
                  <a:cubicBezTo>
                    <a:pt x="74" y="3"/>
                    <a:pt x="73" y="3"/>
                    <a:pt x="72" y="3"/>
                  </a:cubicBezTo>
                  <a:cubicBezTo>
                    <a:pt x="68" y="3"/>
                    <a:pt x="64" y="3"/>
                    <a:pt x="60" y="3"/>
                  </a:cubicBezTo>
                  <a:cubicBezTo>
                    <a:pt x="60" y="3"/>
                    <a:pt x="59" y="3"/>
                    <a:pt x="59" y="2"/>
                  </a:cubicBezTo>
                  <a:cubicBezTo>
                    <a:pt x="59" y="2"/>
                    <a:pt x="59" y="2"/>
                    <a:pt x="59" y="2"/>
                  </a:cubicBezTo>
                  <a:cubicBezTo>
                    <a:pt x="59" y="1"/>
                    <a:pt x="60" y="0"/>
                    <a:pt x="60" y="0"/>
                  </a:cubicBezTo>
                  <a:close/>
                  <a:moveTo>
                    <a:pt x="81" y="0"/>
                  </a:moveTo>
                  <a:cubicBezTo>
                    <a:pt x="85" y="0"/>
                    <a:pt x="89" y="0"/>
                    <a:pt x="93" y="0"/>
                  </a:cubicBezTo>
                  <a:cubicBezTo>
                    <a:pt x="94" y="0"/>
                    <a:pt x="95" y="1"/>
                    <a:pt x="95" y="2"/>
                  </a:cubicBezTo>
                  <a:cubicBezTo>
                    <a:pt x="95" y="2"/>
                    <a:pt x="95" y="2"/>
                    <a:pt x="95" y="2"/>
                  </a:cubicBezTo>
                  <a:cubicBezTo>
                    <a:pt x="95" y="3"/>
                    <a:pt x="94" y="3"/>
                    <a:pt x="93" y="3"/>
                  </a:cubicBezTo>
                  <a:cubicBezTo>
                    <a:pt x="89" y="3"/>
                    <a:pt x="85" y="3"/>
                    <a:pt x="81" y="3"/>
                  </a:cubicBezTo>
                  <a:cubicBezTo>
                    <a:pt x="81" y="3"/>
                    <a:pt x="80" y="3"/>
                    <a:pt x="80" y="2"/>
                  </a:cubicBezTo>
                  <a:cubicBezTo>
                    <a:pt x="80" y="2"/>
                    <a:pt x="80" y="2"/>
                    <a:pt x="80" y="2"/>
                  </a:cubicBezTo>
                  <a:cubicBezTo>
                    <a:pt x="80" y="1"/>
                    <a:pt x="81" y="0"/>
                    <a:pt x="81" y="0"/>
                  </a:cubicBezTo>
                  <a:close/>
                  <a:moveTo>
                    <a:pt x="102" y="0"/>
                  </a:moveTo>
                  <a:cubicBezTo>
                    <a:pt x="106" y="0"/>
                    <a:pt x="110" y="0"/>
                    <a:pt x="114" y="0"/>
                  </a:cubicBezTo>
                  <a:cubicBezTo>
                    <a:pt x="115" y="0"/>
                    <a:pt x="116" y="1"/>
                    <a:pt x="116" y="2"/>
                  </a:cubicBezTo>
                  <a:cubicBezTo>
                    <a:pt x="116" y="2"/>
                    <a:pt x="116" y="2"/>
                    <a:pt x="116" y="2"/>
                  </a:cubicBezTo>
                  <a:cubicBezTo>
                    <a:pt x="116" y="3"/>
                    <a:pt x="115" y="3"/>
                    <a:pt x="114" y="3"/>
                  </a:cubicBezTo>
                  <a:cubicBezTo>
                    <a:pt x="110" y="3"/>
                    <a:pt x="106" y="3"/>
                    <a:pt x="102" y="3"/>
                  </a:cubicBezTo>
                  <a:cubicBezTo>
                    <a:pt x="102" y="3"/>
                    <a:pt x="101" y="3"/>
                    <a:pt x="101" y="2"/>
                  </a:cubicBezTo>
                  <a:cubicBezTo>
                    <a:pt x="101" y="2"/>
                    <a:pt x="101" y="2"/>
                    <a:pt x="101" y="2"/>
                  </a:cubicBezTo>
                  <a:cubicBezTo>
                    <a:pt x="101" y="1"/>
                    <a:pt x="102" y="0"/>
                    <a:pt x="102" y="0"/>
                  </a:cubicBezTo>
                  <a:close/>
                  <a:moveTo>
                    <a:pt x="123" y="0"/>
                  </a:moveTo>
                  <a:cubicBezTo>
                    <a:pt x="127" y="0"/>
                    <a:pt x="131" y="0"/>
                    <a:pt x="135" y="0"/>
                  </a:cubicBezTo>
                  <a:cubicBezTo>
                    <a:pt x="136" y="0"/>
                    <a:pt x="137" y="1"/>
                    <a:pt x="137" y="2"/>
                  </a:cubicBezTo>
                  <a:cubicBezTo>
                    <a:pt x="137" y="2"/>
                    <a:pt x="137" y="2"/>
                    <a:pt x="137" y="2"/>
                  </a:cubicBezTo>
                  <a:cubicBezTo>
                    <a:pt x="137" y="3"/>
                    <a:pt x="136" y="3"/>
                    <a:pt x="135" y="3"/>
                  </a:cubicBezTo>
                  <a:cubicBezTo>
                    <a:pt x="131" y="3"/>
                    <a:pt x="127" y="3"/>
                    <a:pt x="123" y="3"/>
                  </a:cubicBezTo>
                  <a:cubicBezTo>
                    <a:pt x="123" y="3"/>
                    <a:pt x="122" y="3"/>
                    <a:pt x="122" y="2"/>
                  </a:cubicBezTo>
                  <a:cubicBezTo>
                    <a:pt x="122" y="2"/>
                    <a:pt x="122" y="2"/>
                    <a:pt x="122" y="2"/>
                  </a:cubicBezTo>
                  <a:cubicBezTo>
                    <a:pt x="122" y="1"/>
                    <a:pt x="123" y="0"/>
                    <a:pt x="123" y="0"/>
                  </a:cubicBezTo>
                  <a:close/>
                  <a:moveTo>
                    <a:pt x="144" y="0"/>
                  </a:moveTo>
                  <a:cubicBezTo>
                    <a:pt x="148" y="0"/>
                    <a:pt x="152" y="0"/>
                    <a:pt x="156" y="0"/>
                  </a:cubicBezTo>
                  <a:cubicBezTo>
                    <a:pt x="157" y="0"/>
                    <a:pt x="158" y="1"/>
                    <a:pt x="158" y="2"/>
                  </a:cubicBezTo>
                  <a:cubicBezTo>
                    <a:pt x="158" y="2"/>
                    <a:pt x="158" y="2"/>
                    <a:pt x="158" y="2"/>
                  </a:cubicBezTo>
                  <a:cubicBezTo>
                    <a:pt x="158" y="3"/>
                    <a:pt x="157" y="3"/>
                    <a:pt x="156" y="3"/>
                  </a:cubicBezTo>
                  <a:cubicBezTo>
                    <a:pt x="152" y="3"/>
                    <a:pt x="148" y="3"/>
                    <a:pt x="144" y="3"/>
                  </a:cubicBezTo>
                  <a:cubicBezTo>
                    <a:pt x="144" y="3"/>
                    <a:pt x="143" y="3"/>
                    <a:pt x="143" y="2"/>
                  </a:cubicBezTo>
                  <a:cubicBezTo>
                    <a:pt x="143" y="2"/>
                    <a:pt x="143" y="2"/>
                    <a:pt x="143" y="2"/>
                  </a:cubicBezTo>
                  <a:cubicBezTo>
                    <a:pt x="143" y="1"/>
                    <a:pt x="144" y="0"/>
                    <a:pt x="144" y="0"/>
                  </a:cubicBezTo>
                  <a:close/>
                  <a:moveTo>
                    <a:pt x="165" y="0"/>
                  </a:moveTo>
                  <a:cubicBezTo>
                    <a:pt x="169" y="0"/>
                    <a:pt x="173" y="0"/>
                    <a:pt x="177" y="0"/>
                  </a:cubicBezTo>
                  <a:cubicBezTo>
                    <a:pt x="178" y="0"/>
                    <a:pt x="179" y="1"/>
                    <a:pt x="179" y="2"/>
                  </a:cubicBezTo>
                  <a:cubicBezTo>
                    <a:pt x="179" y="2"/>
                    <a:pt x="179" y="2"/>
                    <a:pt x="179" y="2"/>
                  </a:cubicBezTo>
                  <a:cubicBezTo>
                    <a:pt x="179" y="3"/>
                    <a:pt x="178" y="3"/>
                    <a:pt x="177" y="3"/>
                  </a:cubicBezTo>
                  <a:cubicBezTo>
                    <a:pt x="173" y="3"/>
                    <a:pt x="169" y="3"/>
                    <a:pt x="165" y="3"/>
                  </a:cubicBezTo>
                  <a:cubicBezTo>
                    <a:pt x="165" y="3"/>
                    <a:pt x="164" y="3"/>
                    <a:pt x="164" y="2"/>
                  </a:cubicBezTo>
                  <a:cubicBezTo>
                    <a:pt x="164" y="2"/>
                    <a:pt x="164" y="2"/>
                    <a:pt x="164" y="2"/>
                  </a:cubicBezTo>
                  <a:cubicBezTo>
                    <a:pt x="164" y="1"/>
                    <a:pt x="165" y="0"/>
                    <a:pt x="165" y="0"/>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文本框 164"/>
            <p:cNvSpPr txBox="1"/>
            <p:nvPr/>
          </p:nvSpPr>
          <p:spPr>
            <a:xfrm>
              <a:off x="5809555" y="1311698"/>
              <a:ext cx="1296144" cy="36933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0" name="TextBox 4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500" fill="hold"/>
                                        <p:tgtEl>
                                          <p:spTgt spid="40"/>
                                        </p:tgtEl>
                                        <p:attrNameLst>
                                          <p:attrName>ppt_x</p:attrName>
                                        </p:attrNameLst>
                                      </p:cBhvr>
                                      <p:tavLst>
                                        <p:tav tm="0">
                                          <p:val>
                                            <p:strVal val="1+#ppt_w/2"/>
                                          </p:val>
                                        </p:tav>
                                        <p:tav tm="100000">
                                          <p:val>
                                            <p:strVal val="#ppt_x"/>
                                          </p:val>
                                        </p:tav>
                                      </p:tavLst>
                                    </p:anim>
                                    <p:anim calcmode="lin" valueType="num">
                                      <p:cBhvr additive="base">
                                        <p:cTn id="79" dur="500" fill="hold"/>
                                        <p:tgtEl>
                                          <p:spTgt spid="4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2" presetClass="entr" presetSubtype="2"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1+#ppt_w/2"/>
                                          </p:val>
                                        </p:tav>
                                        <p:tav tm="100000">
                                          <p:val>
                                            <p:strVal val="#ppt_x"/>
                                          </p:val>
                                        </p:tav>
                                      </p:tavLst>
                                    </p:anim>
                                    <p:anim calcmode="lin" valueType="num">
                                      <p:cBhvr additive="base">
                                        <p:cTn id="84" dur="500" fill="hold"/>
                                        <p:tgtEl>
                                          <p:spTgt spid="39"/>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1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5" grpId="0"/>
      <p:bldP spid="26" grpId="0"/>
      <p:bldP spid="27" grpId="0"/>
      <p:bldP spid="28" grpId="0"/>
      <p:bldP spid="29" grpId="0"/>
      <p:bldP spid="39" grpId="0"/>
      <p:bldP spid="40"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7</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grpSp>
        <p:nvGrpSpPr>
          <p:cNvPr id="2" name="组合 1"/>
          <p:cNvGrpSpPr/>
          <p:nvPr/>
        </p:nvGrpSpPr>
        <p:grpSpPr>
          <a:xfrm>
            <a:off x="1599676" y="1988840"/>
            <a:ext cx="1932614" cy="1932614"/>
            <a:chOff x="1066800" y="1998769"/>
            <a:chExt cx="1932614" cy="1932614"/>
          </a:xfrm>
        </p:grpSpPr>
        <p:sp>
          <p:nvSpPr>
            <p:cNvPr id="14" name="Oval 21"/>
            <p:cNvSpPr/>
            <p:nvPr/>
          </p:nvSpPr>
          <p:spPr>
            <a:xfrm>
              <a:off x="1066800"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Arial" panose="020B0604020202020204" pitchFamily="34" charset="0"/>
                <a:cs typeface="Arial" panose="020B0604020202020204" pitchFamily="34" charset="0"/>
                <a:sym typeface="Arial" panose="020B0604020202020204" pitchFamily="34" charset="0"/>
              </a:endParaRPr>
            </a:p>
          </p:txBody>
        </p:sp>
        <p:sp>
          <p:nvSpPr>
            <p:cNvPr id="15" name="椭圆 14"/>
            <p:cNvSpPr/>
            <p:nvPr/>
          </p:nvSpPr>
          <p:spPr>
            <a:xfrm>
              <a:off x="1272075" y="2193589"/>
              <a:ext cx="1523031" cy="1524067"/>
            </a:xfrm>
            <a:prstGeom prst="ellipse">
              <a:avLst/>
            </a:prstGeom>
            <a:blipFill dpi="0" rotWithShape="1">
              <a:blip r:embed="rId3" cstate="screen">
                <a:extLst>
                  <a:ext uri="{BEBA8EAE-BF5A-486C-A8C5-ECC9F3942E4B}">
                    <a14:imgProps xmlns:a14="http://schemas.microsoft.com/office/drawing/2010/main">
                      <a14:imgLayer r:embed="rId4">
                        <a14:imgEffect>
                          <a14:artisticBlur/>
                        </a14:imgEffect>
                      </a14:imgLayer>
                    </a14:imgProps>
                  </a:ext>
                </a:extLst>
              </a:blip>
              <a:srcRect/>
              <a:stretch>
                <a:fillRect l="-1175" t="-4762" r="-169083" b="-116071"/>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3960551" y="1988840"/>
            <a:ext cx="1932614" cy="1932614"/>
            <a:chOff x="3729138" y="1998769"/>
            <a:chExt cx="1932614" cy="1932614"/>
          </a:xfrm>
        </p:grpSpPr>
        <p:sp>
          <p:nvSpPr>
            <p:cNvPr id="16" name="Oval 28"/>
            <p:cNvSpPr/>
            <p:nvPr/>
          </p:nvSpPr>
          <p:spPr>
            <a:xfrm>
              <a:off x="37291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Arial" panose="020B0604020202020204" pitchFamily="34" charset="0"/>
                <a:cs typeface="Arial" panose="020B0604020202020204" pitchFamily="34" charset="0"/>
                <a:sym typeface="Arial" panose="020B0604020202020204" pitchFamily="34" charset="0"/>
              </a:endParaRPr>
            </a:p>
          </p:txBody>
        </p:sp>
        <p:sp>
          <p:nvSpPr>
            <p:cNvPr id="17" name="椭圆 16"/>
            <p:cNvSpPr/>
            <p:nvPr/>
          </p:nvSpPr>
          <p:spPr>
            <a:xfrm>
              <a:off x="3934413" y="2193589"/>
              <a:ext cx="1523031" cy="1524067"/>
            </a:xfrm>
            <a:prstGeom prst="ellipse">
              <a:avLst/>
            </a:prstGeom>
            <a:blipFill dpi="0" rotWithShape="1">
              <a:blip r:embed="rId5" cstate="screen">
                <a:extLst>
                  <a:ext uri="{BEBA8EAE-BF5A-486C-A8C5-ECC9F3942E4B}">
                    <a14:imgProps xmlns:a14="http://schemas.microsoft.com/office/drawing/2010/main">
                      <a14:imgLayer r:embed="rId6">
                        <a14:imgEffect>
                          <a14:artisticBlur/>
                        </a14:imgEffect>
                      </a14:imgLayer>
                    </a14:imgProps>
                  </a:ext>
                </a:extLst>
              </a:blip>
              <a:srcRect/>
              <a:stretch>
                <a:fillRect l="-28590" t="-7620" r="-41926" b="-131102"/>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3" name="组合 12"/>
          <p:cNvGrpSpPr/>
          <p:nvPr/>
        </p:nvGrpSpPr>
        <p:grpSpPr>
          <a:xfrm>
            <a:off x="6291338" y="1988840"/>
            <a:ext cx="1932614" cy="1932614"/>
            <a:chOff x="6423752" y="1998769"/>
            <a:chExt cx="1932614" cy="1932614"/>
          </a:xfrm>
        </p:grpSpPr>
        <p:sp>
          <p:nvSpPr>
            <p:cNvPr id="18" name="Oval 31"/>
            <p:cNvSpPr/>
            <p:nvPr/>
          </p:nvSpPr>
          <p:spPr>
            <a:xfrm>
              <a:off x="6423752"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Arial" panose="020B0604020202020204" pitchFamily="34" charset="0"/>
                <a:cs typeface="Arial" panose="020B0604020202020204" pitchFamily="34" charset="0"/>
                <a:sym typeface="Arial" panose="020B0604020202020204" pitchFamily="34" charset="0"/>
              </a:endParaRPr>
            </a:p>
          </p:txBody>
        </p:sp>
        <p:sp>
          <p:nvSpPr>
            <p:cNvPr id="19" name="椭圆 18"/>
            <p:cNvSpPr/>
            <p:nvPr/>
          </p:nvSpPr>
          <p:spPr>
            <a:xfrm>
              <a:off x="6629027" y="2193589"/>
              <a:ext cx="1523031" cy="1524067"/>
            </a:xfrm>
            <a:prstGeom prst="ellipse">
              <a:avLst/>
            </a:prstGeom>
            <a:blipFill dpi="0" rotWithShape="1">
              <a:blip r:embed="rId7" cstate="screen">
                <a:extLst>
                  <a:ext uri="{BEBA8EAE-BF5A-486C-A8C5-ECC9F3942E4B}">
                    <a14:imgProps xmlns:a14="http://schemas.microsoft.com/office/drawing/2010/main">
                      <a14:imgLayer r:embed="rId8">
                        <a14:imgEffect>
                          <a14:artisticBlur/>
                        </a14:imgEffect>
                      </a14:imgLayer>
                    </a14:imgProps>
                  </a:ext>
                </a:extLst>
              </a:blip>
              <a:srcRect/>
              <a:stretch>
                <a:fillRect l="-65025" t="-7618" r="-160511" b="-109406"/>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6" name="组合 45"/>
          <p:cNvGrpSpPr/>
          <p:nvPr/>
        </p:nvGrpSpPr>
        <p:grpSpPr>
          <a:xfrm>
            <a:off x="8629469" y="1988840"/>
            <a:ext cx="1932614" cy="1932614"/>
            <a:chOff x="9139338" y="1998769"/>
            <a:chExt cx="1932614" cy="1932614"/>
          </a:xfrm>
        </p:grpSpPr>
        <p:sp>
          <p:nvSpPr>
            <p:cNvPr id="20" name="Oval 34"/>
            <p:cNvSpPr/>
            <p:nvPr/>
          </p:nvSpPr>
          <p:spPr>
            <a:xfrm>
              <a:off x="9139338" y="1998769"/>
              <a:ext cx="1932614" cy="193261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16D63"/>
                </a:solidFill>
                <a:latin typeface="Arial" panose="020B0604020202020204" pitchFamily="34" charset="0"/>
                <a:cs typeface="Arial" panose="020B0604020202020204" pitchFamily="34" charset="0"/>
                <a:sym typeface="Arial" panose="020B0604020202020204" pitchFamily="34" charset="0"/>
              </a:endParaRPr>
            </a:p>
          </p:txBody>
        </p:sp>
        <p:sp>
          <p:nvSpPr>
            <p:cNvPr id="21" name="椭圆 20"/>
            <p:cNvSpPr/>
            <p:nvPr/>
          </p:nvSpPr>
          <p:spPr>
            <a:xfrm>
              <a:off x="9344613" y="2193589"/>
              <a:ext cx="1523031" cy="1524067"/>
            </a:xfrm>
            <a:prstGeom prst="ellipse">
              <a:avLst/>
            </a:prstGeom>
            <a:blipFill dpi="0" rotWithShape="1">
              <a:blip r:embed="rId9" cstate="screen">
                <a:extLst>
                  <a:ext uri="{BEBA8EAE-BF5A-486C-A8C5-ECC9F3942E4B}">
                    <a14:imgProps xmlns:a14="http://schemas.microsoft.com/office/drawing/2010/main">
                      <a14:imgLayer r:embed="rId10">
                        <a14:imgEffect>
                          <a14:artisticBlur/>
                        </a14:imgEffect>
                      </a14:imgLayer>
                    </a14:imgProps>
                  </a:ext>
                </a:extLst>
              </a:blip>
              <a:srcRect/>
              <a:stretch>
                <a:fillRect l="-119522" t="-68569" r="-120298" b="-57979"/>
              </a:stretch>
            </a:blipFill>
            <a:ln w="9525">
              <a:solidFill>
                <a:schemeClr val="bg1">
                  <a:lumMod val="85000"/>
                </a:schemeClr>
              </a:solidFill>
            </a:ln>
            <a:effectLst>
              <a:innerShdw blurRad="63500" dist="50800" dir="13500000">
                <a:prstClr val="black">
                  <a:alpha val="50000"/>
                </a:prstClr>
              </a:innerShdw>
            </a:effectLst>
          </p:spPr>
          <p:style>
            <a:lnRef idx="2">
              <a:scrgbClr r="0" g="0" b="0"/>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22" name="Oval 30"/>
          <p:cNvSpPr/>
          <p:nvPr/>
        </p:nvSpPr>
        <p:spPr>
          <a:xfrm>
            <a:off x="5184996" y="3265359"/>
            <a:ext cx="656095" cy="656095"/>
          </a:xfrm>
          <a:prstGeom prst="ellipse">
            <a:avLst/>
          </a:prstGeom>
          <a:solidFill>
            <a:srgbClr val="FF6D67"/>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3" name="Oval 33"/>
          <p:cNvSpPr/>
          <p:nvPr/>
        </p:nvSpPr>
        <p:spPr>
          <a:xfrm>
            <a:off x="7515783" y="3275288"/>
            <a:ext cx="656095" cy="656095"/>
          </a:xfrm>
          <a:prstGeom prst="ellipse">
            <a:avLst/>
          </a:prstGeom>
          <a:solidFill>
            <a:srgbClr val="F5C058"/>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4" name="Oval 40"/>
          <p:cNvSpPr/>
          <p:nvPr/>
        </p:nvSpPr>
        <p:spPr>
          <a:xfrm>
            <a:off x="9853914" y="3275288"/>
            <a:ext cx="656095" cy="656095"/>
          </a:xfrm>
          <a:prstGeom prst="ellipse">
            <a:avLst/>
          </a:prstGeom>
          <a:solidFill>
            <a:srgbClr val="5E779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5" name="Oval 25"/>
          <p:cNvSpPr/>
          <p:nvPr/>
        </p:nvSpPr>
        <p:spPr>
          <a:xfrm>
            <a:off x="2824121" y="3265359"/>
            <a:ext cx="656095" cy="656095"/>
          </a:xfrm>
          <a:prstGeom prst="ellipse">
            <a:avLst/>
          </a:prstGeom>
          <a:solidFill>
            <a:srgbClr val="92D05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prstClr val="white"/>
              </a:solidFill>
              <a:latin typeface="Arial" panose="020B0604020202020204" pitchFamily="34" charset="0"/>
              <a:cs typeface="Arial" panose="020B0604020202020204" pitchFamily="34" charset="0"/>
              <a:sym typeface="Arial" panose="020B0604020202020204" pitchFamily="34" charset="0"/>
            </a:endParaRPr>
          </a:p>
        </p:txBody>
      </p:sp>
      <p:sp>
        <p:nvSpPr>
          <p:cNvPr id="26" name="TextBox 45"/>
          <p:cNvSpPr txBox="1"/>
          <p:nvPr/>
        </p:nvSpPr>
        <p:spPr>
          <a:xfrm>
            <a:off x="1907749" y="4015739"/>
            <a:ext cx="1282723" cy="369332"/>
          </a:xfrm>
          <a:prstGeom prst="rect">
            <a:avLst/>
          </a:prstGeom>
          <a:noFill/>
        </p:spPr>
        <p:txBody>
          <a:bodyPr wrap="non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 Doe</a:t>
            </a:r>
          </a:p>
        </p:txBody>
      </p:sp>
      <p:sp>
        <p:nvSpPr>
          <p:cNvPr id="27" name="Rectangle 49"/>
          <p:cNvSpPr/>
          <p:nvPr/>
        </p:nvSpPr>
        <p:spPr>
          <a:xfrm>
            <a:off x="1859945" y="4296163"/>
            <a:ext cx="1378332" cy="338554"/>
          </a:xfrm>
          <a:prstGeom prst="rect">
            <a:avLst/>
          </a:prstGeom>
        </p:spPr>
        <p:txBody>
          <a:bodyPr wrap="square">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Post Title</a:t>
            </a:r>
            <a:endParaRPr lang="en-US"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Rectangle 60"/>
          <p:cNvSpPr/>
          <p:nvPr/>
        </p:nvSpPr>
        <p:spPr>
          <a:xfrm>
            <a:off x="1640762" y="4692119"/>
            <a:ext cx="1850441" cy="523220"/>
          </a:xfrm>
          <a:prstGeom prst="rect">
            <a:avLst/>
          </a:prstGeom>
        </p:spPr>
        <p:txBody>
          <a:bodyPr wrap="square">
            <a:spAutoFit/>
          </a:bodyPr>
          <a:lstStyle/>
          <a:p>
            <a:pPr algn="ct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endParaRPr 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cxnSp>
        <p:nvCxnSpPr>
          <p:cNvPr id="29" name="Straight Connector 2"/>
          <p:cNvCxnSpPr/>
          <p:nvPr/>
        </p:nvCxnSpPr>
        <p:spPr>
          <a:xfrm>
            <a:off x="1693953" y="4657129"/>
            <a:ext cx="1744059"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Box 58"/>
          <p:cNvSpPr txBox="1"/>
          <p:nvPr/>
        </p:nvSpPr>
        <p:spPr>
          <a:xfrm>
            <a:off x="4273288" y="4015739"/>
            <a:ext cx="1282723" cy="369332"/>
          </a:xfrm>
          <a:prstGeom prst="rect">
            <a:avLst/>
          </a:prstGeom>
          <a:noFill/>
        </p:spPr>
        <p:txBody>
          <a:bodyPr wrap="non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 Doe</a:t>
            </a:r>
          </a:p>
        </p:txBody>
      </p:sp>
      <p:sp>
        <p:nvSpPr>
          <p:cNvPr id="31" name="Rectangle 59"/>
          <p:cNvSpPr/>
          <p:nvPr/>
        </p:nvSpPr>
        <p:spPr>
          <a:xfrm>
            <a:off x="4225482" y="4296163"/>
            <a:ext cx="1378332" cy="338554"/>
          </a:xfrm>
          <a:prstGeom prst="rect">
            <a:avLst/>
          </a:prstGeom>
        </p:spPr>
        <p:txBody>
          <a:bodyPr wrap="square">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Post Title</a:t>
            </a:r>
          </a:p>
        </p:txBody>
      </p:sp>
      <p:sp>
        <p:nvSpPr>
          <p:cNvPr id="32" name="Rectangle 61"/>
          <p:cNvSpPr/>
          <p:nvPr/>
        </p:nvSpPr>
        <p:spPr>
          <a:xfrm>
            <a:off x="4037437" y="4696914"/>
            <a:ext cx="1850441" cy="523220"/>
          </a:xfrm>
          <a:prstGeom prst="rect">
            <a:avLst/>
          </a:prstGeom>
        </p:spPr>
        <p:txBody>
          <a:bodyPr wrap="square">
            <a:spAutoFit/>
          </a:bodyPr>
          <a:lstStyle/>
          <a:p>
            <a:pPr algn="ct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p>
        </p:txBody>
      </p:sp>
      <p:cxnSp>
        <p:nvCxnSpPr>
          <p:cNvPr id="33" name="Straight Connector 66"/>
          <p:cNvCxnSpPr/>
          <p:nvPr/>
        </p:nvCxnSpPr>
        <p:spPr>
          <a:xfrm>
            <a:off x="4090628" y="4661924"/>
            <a:ext cx="1744059"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TextBox 62"/>
          <p:cNvSpPr txBox="1"/>
          <p:nvPr/>
        </p:nvSpPr>
        <p:spPr>
          <a:xfrm>
            <a:off x="6574896" y="4025668"/>
            <a:ext cx="1282723" cy="369332"/>
          </a:xfrm>
          <a:prstGeom prst="rect">
            <a:avLst/>
          </a:prstGeom>
          <a:noFill/>
        </p:spPr>
        <p:txBody>
          <a:bodyPr wrap="non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 Doe</a:t>
            </a:r>
          </a:p>
        </p:txBody>
      </p:sp>
      <p:sp>
        <p:nvSpPr>
          <p:cNvPr id="35" name="Rectangle 63"/>
          <p:cNvSpPr/>
          <p:nvPr/>
        </p:nvSpPr>
        <p:spPr>
          <a:xfrm>
            <a:off x="6527091" y="4306092"/>
            <a:ext cx="1378332" cy="338554"/>
          </a:xfrm>
          <a:prstGeom prst="rect">
            <a:avLst/>
          </a:prstGeom>
        </p:spPr>
        <p:txBody>
          <a:bodyPr wrap="square">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Post Title</a:t>
            </a:r>
          </a:p>
        </p:txBody>
      </p:sp>
      <p:sp>
        <p:nvSpPr>
          <p:cNvPr id="36" name="Rectangle 67"/>
          <p:cNvSpPr/>
          <p:nvPr/>
        </p:nvSpPr>
        <p:spPr>
          <a:xfrm>
            <a:off x="6371748" y="4711638"/>
            <a:ext cx="1850441" cy="523220"/>
          </a:xfrm>
          <a:prstGeom prst="rect">
            <a:avLst/>
          </a:prstGeom>
        </p:spPr>
        <p:txBody>
          <a:bodyPr wrap="square">
            <a:spAutoFit/>
          </a:bodyPr>
          <a:lstStyle/>
          <a:p>
            <a:pPr algn="ct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p>
        </p:txBody>
      </p:sp>
      <p:cxnSp>
        <p:nvCxnSpPr>
          <p:cNvPr id="37" name="Straight Connector 68"/>
          <p:cNvCxnSpPr/>
          <p:nvPr/>
        </p:nvCxnSpPr>
        <p:spPr>
          <a:xfrm>
            <a:off x="6424939" y="4676648"/>
            <a:ext cx="1744059"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64"/>
          <p:cNvSpPr txBox="1"/>
          <p:nvPr/>
        </p:nvSpPr>
        <p:spPr>
          <a:xfrm>
            <a:off x="8960113" y="4025668"/>
            <a:ext cx="1282723" cy="369332"/>
          </a:xfrm>
          <a:prstGeom prst="rect">
            <a:avLst/>
          </a:prstGeom>
          <a:noFill/>
        </p:spPr>
        <p:txBody>
          <a:bodyPr wrap="none" rtlCol="0">
            <a:spAutoFit/>
          </a:bodyPr>
          <a:lstStyle/>
          <a:p>
            <a:pPr algn="ct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John Doe</a:t>
            </a:r>
          </a:p>
        </p:txBody>
      </p:sp>
      <p:sp>
        <p:nvSpPr>
          <p:cNvPr id="39" name="Rectangle 65"/>
          <p:cNvSpPr/>
          <p:nvPr/>
        </p:nvSpPr>
        <p:spPr>
          <a:xfrm>
            <a:off x="8912307" y="4306092"/>
            <a:ext cx="1378332" cy="338554"/>
          </a:xfrm>
          <a:prstGeom prst="rect">
            <a:avLst/>
          </a:prstGeom>
        </p:spPr>
        <p:txBody>
          <a:bodyPr wrap="square">
            <a:spAutoFit/>
          </a:bodyPr>
          <a:lstStyle/>
          <a:p>
            <a:pPr algn="ctr"/>
            <a:r>
              <a:rPr lang="en-US" altLang="zh-CN" sz="16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Post Title</a:t>
            </a:r>
          </a:p>
        </p:txBody>
      </p:sp>
      <p:sp>
        <p:nvSpPr>
          <p:cNvPr id="40" name="Rectangle 80"/>
          <p:cNvSpPr/>
          <p:nvPr/>
        </p:nvSpPr>
        <p:spPr>
          <a:xfrm>
            <a:off x="8692431" y="4716433"/>
            <a:ext cx="1850441" cy="523220"/>
          </a:xfrm>
          <a:prstGeom prst="rect">
            <a:avLst/>
          </a:prstGeom>
        </p:spPr>
        <p:txBody>
          <a:bodyPr wrap="square">
            <a:spAutoFit/>
          </a:bodyPr>
          <a:lstStyle/>
          <a:p>
            <a:pPr algn="ctr"/>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a:t>
            </a:r>
          </a:p>
        </p:txBody>
      </p:sp>
      <p:cxnSp>
        <p:nvCxnSpPr>
          <p:cNvPr id="41" name="Straight Connector 81"/>
          <p:cNvCxnSpPr/>
          <p:nvPr/>
        </p:nvCxnSpPr>
        <p:spPr>
          <a:xfrm>
            <a:off x="8745622" y="4681443"/>
            <a:ext cx="1744059" cy="0"/>
          </a:xfrm>
          <a:prstGeom prst="line">
            <a:avLst/>
          </a:prstGeom>
          <a:ln w="19050">
            <a:solidFill>
              <a:srgbClr val="BFBFB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Freeform 105"/>
          <p:cNvSpPr/>
          <p:nvPr/>
        </p:nvSpPr>
        <p:spPr bwMode="auto">
          <a:xfrm>
            <a:off x="2962240" y="341325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74"/>
          <p:cNvSpPr>
            <a:spLocks noEditPoints="1"/>
          </p:cNvSpPr>
          <p:nvPr/>
        </p:nvSpPr>
        <p:spPr bwMode="auto">
          <a:xfrm>
            <a:off x="5338464" y="3402285"/>
            <a:ext cx="364168" cy="332120"/>
          </a:xfrm>
          <a:custGeom>
            <a:avLst/>
            <a:gdLst>
              <a:gd name="T0" fmla="*/ 244 w 256"/>
              <a:gd name="T1" fmla="*/ 232 h 232"/>
              <a:gd name="T2" fmla="*/ 224 w 256"/>
              <a:gd name="T3" fmla="*/ 232 h 232"/>
              <a:gd name="T4" fmla="*/ 224 w 256"/>
              <a:gd name="T5" fmla="*/ 136 h 232"/>
              <a:gd name="T6" fmla="*/ 224 w 256"/>
              <a:gd name="T7" fmla="*/ 60 h 232"/>
              <a:gd name="T8" fmla="*/ 244 w 256"/>
              <a:gd name="T9" fmla="*/ 60 h 232"/>
              <a:gd name="T10" fmla="*/ 256 w 256"/>
              <a:gd name="T11" fmla="*/ 72 h 232"/>
              <a:gd name="T12" fmla="*/ 256 w 256"/>
              <a:gd name="T13" fmla="*/ 148 h 232"/>
              <a:gd name="T14" fmla="*/ 256 w 256"/>
              <a:gd name="T15" fmla="*/ 196 h 232"/>
              <a:gd name="T16" fmla="*/ 256 w 256"/>
              <a:gd name="T17" fmla="*/ 220 h 232"/>
              <a:gd name="T18" fmla="*/ 244 w 256"/>
              <a:gd name="T19" fmla="*/ 232 h 232"/>
              <a:gd name="T20" fmla="*/ 44 w 256"/>
              <a:gd name="T21" fmla="*/ 232 h 232"/>
              <a:gd name="T22" fmla="*/ 44 w 256"/>
              <a:gd name="T23" fmla="*/ 136 h 232"/>
              <a:gd name="T24" fmla="*/ 44 w 256"/>
              <a:gd name="T25" fmla="*/ 132 h 232"/>
              <a:gd name="T26" fmla="*/ 44 w 256"/>
              <a:gd name="T27" fmla="*/ 60 h 232"/>
              <a:gd name="T28" fmla="*/ 68 w 256"/>
              <a:gd name="T29" fmla="*/ 60 h 232"/>
              <a:gd name="T30" fmla="*/ 128 w 256"/>
              <a:gd name="T31" fmla="*/ 0 h 232"/>
              <a:gd name="T32" fmla="*/ 188 w 256"/>
              <a:gd name="T33" fmla="*/ 60 h 232"/>
              <a:gd name="T34" fmla="*/ 212 w 256"/>
              <a:gd name="T35" fmla="*/ 60 h 232"/>
              <a:gd name="T36" fmla="*/ 212 w 256"/>
              <a:gd name="T37" fmla="*/ 136 h 232"/>
              <a:gd name="T38" fmla="*/ 212 w 256"/>
              <a:gd name="T39" fmla="*/ 232 h 232"/>
              <a:gd name="T40" fmla="*/ 44 w 256"/>
              <a:gd name="T41" fmla="*/ 232 h 232"/>
              <a:gd name="T42" fmla="*/ 128 w 256"/>
              <a:gd name="T43" fmla="*/ 24 h 232"/>
              <a:gd name="T44" fmla="*/ 92 w 256"/>
              <a:gd name="T45" fmla="*/ 60 h 232"/>
              <a:gd name="T46" fmla="*/ 164 w 256"/>
              <a:gd name="T47" fmla="*/ 60 h 232"/>
              <a:gd name="T48" fmla="*/ 128 w 256"/>
              <a:gd name="T49" fmla="*/ 24 h 232"/>
              <a:gd name="T50" fmla="*/ 0 w 256"/>
              <a:gd name="T51" fmla="*/ 220 h 232"/>
              <a:gd name="T52" fmla="*/ 0 w 256"/>
              <a:gd name="T53" fmla="*/ 196 h 232"/>
              <a:gd name="T54" fmla="*/ 0 w 256"/>
              <a:gd name="T55" fmla="*/ 148 h 232"/>
              <a:gd name="T56" fmla="*/ 0 w 256"/>
              <a:gd name="T57" fmla="*/ 72 h 232"/>
              <a:gd name="T58" fmla="*/ 12 w 256"/>
              <a:gd name="T59" fmla="*/ 60 h 232"/>
              <a:gd name="T60" fmla="*/ 32 w 256"/>
              <a:gd name="T61" fmla="*/ 60 h 232"/>
              <a:gd name="T62" fmla="*/ 32 w 256"/>
              <a:gd name="T63" fmla="*/ 132 h 232"/>
              <a:gd name="T64" fmla="*/ 32 w 256"/>
              <a:gd name="T65" fmla="*/ 136 h 232"/>
              <a:gd name="T66" fmla="*/ 32 w 256"/>
              <a:gd name="T67" fmla="*/ 232 h 232"/>
              <a:gd name="T68" fmla="*/ 12 w 256"/>
              <a:gd name="T69" fmla="*/ 232 h 232"/>
              <a:gd name="T70" fmla="*/ 0 w 256"/>
              <a:gd name="T71" fmla="*/ 22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6" h="232">
                <a:moveTo>
                  <a:pt x="244" y="232"/>
                </a:moveTo>
                <a:cubicBezTo>
                  <a:pt x="224" y="232"/>
                  <a:pt x="224" y="232"/>
                  <a:pt x="224" y="232"/>
                </a:cubicBezTo>
                <a:cubicBezTo>
                  <a:pt x="224" y="136"/>
                  <a:pt x="224" y="136"/>
                  <a:pt x="224" y="136"/>
                </a:cubicBezTo>
                <a:cubicBezTo>
                  <a:pt x="224" y="60"/>
                  <a:pt x="224" y="60"/>
                  <a:pt x="224" y="60"/>
                </a:cubicBezTo>
                <a:cubicBezTo>
                  <a:pt x="244" y="60"/>
                  <a:pt x="244" y="60"/>
                  <a:pt x="244" y="60"/>
                </a:cubicBezTo>
                <a:cubicBezTo>
                  <a:pt x="251" y="60"/>
                  <a:pt x="256" y="65"/>
                  <a:pt x="256" y="72"/>
                </a:cubicBezTo>
                <a:cubicBezTo>
                  <a:pt x="256" y="148"/>
                  <a:pt x="256" y="148"/>
                  <a:pt x="256" y="148"/>
                </a:cubicBezTo>
                <a:cubicBezTo>
                  <a:pt x="256" y="196"/>
                  <a:pt x="256" y="196"/>
                  <a:pt x="256" y="196"/>
                </a:cubicBezTo>
                <a:cubicBezTo>
                  <a:pt x="256" y="220"/>
                  <a:pt x="256" y="220"/>
                  <a:pt x="256" y="220"/>
                </a:cubicBezTo>
                <a:cubicBezTo>
                  <a:pt x="256" y="227"/>
                  <a:pt x="251" y="232"/>
                  <a:pt x="244" y="232"/>
                </a:cubicBezTo>
                <a:moveTo>
                  <a:pt x="44" y="232"/>
                </a:moveTo>
                <a:cubicBezTo>
                  <a:pt x="44" y="136"/>
                  <a:pt x="44" y="136"/>
                  <a:pt x="44" y="136"/>
                </a:cubicBezTo>
                <a:cubicBezTo>
                  <a:pt x="44" y="132"/>
                  <a:pt x="44" y="132"/>
                  <a:pt x="44" y="132"/>
                </a:cubicBezTo>
                <a:cubicBezTo>
                  <a:pt x="44" y="60"/>
                  <a:pt x="44" y="60"/>
                  <a:pt x="44" y="60"/>
                </a:cubicBezTo>
                <a:cubicBezTo>
                  <a:pt x="68" y="60"/>
                  <a:pt x="68" y="60"/>
                  <a:pt x="68" y="60"/>
                </a:cubicBezTo>
                <a:cubicBezTo>
                  <a:pt x="68" y="27"/>
                  <a:pt x="95" y="0"/>
                  <a:pt x="128" y="0"/>
                </a:cubicBezTo>
                <a:cubicBezTo>
                  <a:pt x="161" y="0"/>
                  <a:pt x="188" y="27"/>
                  <a:pt x="188" y="60"/>
                </a:cubicBezTo>
                <a:cubicBezTo>
                  <a:pt x="212" y="60"/>
                  <a:pt x="212" y="60"/>
                  <a:pt x="212" y="60"/>
                </a:cubicBezTo>
                <a:cubicBezTo>
                  <a:pt x="212" y="136"/>
                  <a:pt x="212" y="136"/>
                  <a:pt x="212" y="136"/>
                </a:cubicBezTo>
                <a:cubicBezTo>
                  <a:pt x="212" y="232"/>
                  <a:pt x="212" y="232"/>
                  <a:pt x="212" y="232"/>
                </a:cubicBezTo>
                <a:lnTo>
                  <a:pt x="44" y="232"/>
                </a:lnTo>
                <a:close/>
                <a:moveTo>
                  <a:pt x="128" y="24"/>
                </a:moveTo>
                <a:cubicBezTo>
                  <a:pt x="108" y="24"/>
                  <a:pt x="92" y="40"/>
                  <a:pt x="92" y="60"/>
                </a:cubicBezTo>
                <a:cubicBezTo>
                  <a:pt x="164" y="60"/>
                  <a:pt x="164" y="60"/>
                  <a:pt x="164" y="60"/>
                </a:cubicBezTo>
                <a:cubicBezTo>
                  <a:pt x="164" y="40"/>
                  <a:pt x="148" y="24"/>
                  <a:pt x="128" y="24"/>
                </a:cubicBezTo>
                <a:moveTo>
                  <a:pt x="0" y="220"/>
                </a:moveTo>
                <a:cubicBezTo>
                  <a:pt x="0" y="196"/>
                  <a:pt x="0" y="196"/>
                  <a:pt x="0" y="196"/>
                </a:cubicBezTo>
                <a:cubicBezTo>
                  <a:pt x="0" y="148"/>
                  <a:pt x="0" y="148"/>
                  <a:pt x="0" y="148"/>
                </a:cubicBezTo>
                <a:cubicBezTo>
                  <a:pt x="0" y="72"/>
                  <a:pt x="0" y="72"/>
                  <a:pt x="0" y="72"/>
                </a:cubicBezTo>
                <a:cubicBezTo>
                  <a:pt x="0" y="65"/>
                  <a:pt x="5" y="60"/>
                  <a:pt x="12" y="60"/>
                </a:cubicBezTo>
                <a:cubicBezTo>
                  <a:pt x="32" y="60"/>
                  <a:pt x="32" y="60"/>
                  <a:pt x="32" y="60"/>
                </a:cubicBezTo>
                <a:cubicBezTo>
                  <a:pt x="32" y="132"/>
                  <a:pt x="32" y="132"/>
                  <a:pt x="32" y="132"/>
                </a:cubicBezTo>
                <a:cubicBezTo>
                  <a:pt x="32" y="136"/>
                  <a:pt x="32" y="136"/>
                  <a:pt x="32" y="136"/>
                </a:cubicBezTo>
                <a:cubicBezTo>
                  <a:pt x="32" y="232"/>
                  <a:pt x="32" y="232"/>
                  <a:pt x="32" y="232"/>
                </a:cubicBezTo>
                <a:cubicBezTo>
                  <a:pt x="12" y="232"/>
                  <a:pt x="12" y="232"/>
                  <a:pt x="12" y="232"/>
                </a:cubicBezTo>
                <a:cubicBezTo>
                  <a:pt x="5" y="232"/>
                  <a:pt x="0" y="227"/>
                  <a:pt x="0" y="220"/>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81"/>
          <p:cNvSpPr>
            <a:spLocks noEditPoints="1"/>
          </p:cNvSpPr>
          <p:nvPr/>
        </p:nvSpPr>
        <p:spPr bwMode="auto">
          <a:xfrm>
            <a:off x="7665154" y="3430128"/>
            <a:ext cx="367080" cy="308813"/>
          </a:xfrm>
          <a:custGeom>
            <a:avLst/>
            <a:gdLst>
              <a:gd name="T0" fmla="*/ 256 w 256"/>
              <a:gd name="T1" fmla="*/ 91 h 216"/>
              <a:gd name="T2" fmla="*/ 256 w 256"/>
              <a:gd name="T3" fmla="*/ 92 h 216"/>
              <a:gd name="T4" fmla="*/ 256 w 256"/>
              <a:gd name="T5" fmla="*/ 92 h 216"/>
              <a:gd name="T6" fmla="*/ 233 w 256"/>
              <a:gd name="T7" fmla="*/ 104 h 216"/>
              <a:gd name="T8" fmla="*/ 208 w 256"/>
              <a:gd name="T9" fmla="*/ 207 h 216"/>
              <a:gd name="T10" fmla="*/ 194 w 256"/>
              <a:gd name="T11" fmla="*/ 216 h 216"/>
              <a:gd name="T12" fmla="*/ 60 w 256"/>
              <a:gd name="T13" fmla="*/ 216 h 216"/>
              <a:gd name="T14" fmla="*/ 60 w 256"/>
              <a:gd name="T15" fmla="*/ 216 h 216"/>
              <a:gd name="T16" fmla="*/ 48 w 256"/>
              <a:gd name="T17" fmla="*/ 207 h 216"/>
              <a:gd name="T18" fmla="*/ 12 w 256"/>
              <a:gd name="T19" fmla="*/ 104 h 216"/>
              <a:gd name="T20" fmla="*/ 12 w 256"/>
              <a:gd name="T21" fmla="*/ 80 h 216"/>
              <a:gd name="T22" fmla="*/ 98 w 256"/>
              <a:gd name="T23" fmla="*/ 80 h 216"/>
              <a:gd name="T24" fmla="*/ 148 w 256"/>
              <a:gd name="T25" fmla="*/ 80 h 216"/>
              <a:gd name="T26" fmla="*/ 178 w 256"/>
              <a:gd name="T27" fmla="*/ 80 h 216"/>
              <a:gd name="T28" fmla="*/ 196 w 256"/>
              <a:gd name="T29" fmla="*/ 80 h 216"/>
              <a:gd name="T30" fmla="*/ 244 w 256"/>
              <a:gd name="T31" fmla="*/ 80 h 216"/>
              <a:gd name="T32" fmla="*/ 245 w 256"/>
              <a:gd name="T33" fmla="*/ 80 h 216"/>
              <a:gd name="T34" fmla="*/ 256 w 256"/>
              <a:gd name="T35" fmla="*/ 90 h 216"/>
              <a:gd name="T36" fmla="*/ 80 w 256"/>
              <a:gd name="T37" fmla="*/ 104 h 216"/>
              <a:gd name="T38" fmla="*/ 68 w 256"/>
              <a:gd name="T39" fmla="*/ 180 h 216"/>
              <a:gd name="T40" fmla="*/ 92 w 256"/>
              <a:gd name="T41" fmla="*/ 180 h 216"/>
              <a:gd name="T42" fmla="*/ 140 w 256"/>
              <a:gd name="T43" fmla="*/ 116 h 216"/>
              <a:gd name="T44" fmla="*/ 116 w 256"/>
              <a:gd name="T45" fmla="*/ 116 h 216"/>
              <a:gd name="T46" fmla="*/ 128 w 256"/>
              <a:gd name="T47" fmla="*/ 192 h 216"/>
              <a:gd name="T48" fmla="*/ 140 w 256"/>
              <a:gd name="T49" fmla="*/ 116 h 216"/>
              <a:gd name="T50" fmla="*/ 176 w 256"/>
              <a:gd name="T51" fmla="*/ 104 h 216"/>
              <a:gd name="T52" fmla="*/ 164 w 256"/>
              <a:gd name="T53" fmla="*/ 180 h 216"/>
              <a:gd name="T54" fmla="*/ 188 w 256"/>
              <a:gd name="T55" fmla="*/ 180 h 216"/>
              <a:gd name="T56" fmla="*/ 142 w 256"/>
              <a:gd name="T57" fmla="*/ 18 h 216"/>
              <a:gd name="T58" fmla="*/ 140 w 256"/>
              <a:gd name="T59" fmla="*/ 12 h 216"/>
              <a:gd name="T60" fmla="*/ 163 w 256"/>
              <a:gd name="T61" fmla="*/ 7 h 216"/>
              <a:gd name="T62" fmla="*/ 195 w 256"/>
              <a:gd name="T63" fmla="*/ 68 h 216"/>
              <a:gd name="T64" fmla="*/ 142 w 256"/>
              <a:gd name="T65" fmla="*/ 18 h 216"/>
              <a:gd name="T66" fmla="*/ 88 w 256"/>
              <a:gd name="T67" fmla="*/ 68 h 216"/>
              <a:gd name="T68" fmla="*/ 93 w 256"/>
              <a:gd name="T69" fmla="*/ 7 h 216"/>
              <a:gd name="T70" fmla="*/ 104 w 256"/>
              <a:gd name="T71" fmla="*/ 0 h 216"/>
              <a:gd name="T72" fmla="*/ 114 w 256"/>
              <a:gd name="T73" fmla="*/ 1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6" h="216">
                <a:moveTo>
                  <a:pt x="256" y="90"/>
                </a:moveTo>
                <a:cubicBezTo>
                  <a:pt x="256" y="91"/>
                  <a:pt x="256" y="91"/>
                  <a:pt x="256" y="91"/>
                </a:cubicBezTo>
                <a:cubicBezTo>
                  <a:pt x="256" y="91"/>
                  <a:pt x="256" y="92"/>
                  <a:pt x="256" y="92"/>
                </a:cubicBezTo>
                <a:cubicBezTo>
                  <a:pt x="256" y="92"/>
                  <a:pt x="256" y="92"/>
                  <a:pt x="256" y="92"/>
                </a:cubicBezTo>
                <a:cubicBezTo>
                  <a:pt x="256" y="92"/>
                  <a:pt x="256" y="92"/>
                  <a:pt x="256" y="92"/>
                </a:cubicBezTo>
                <a:cubicBezTo>
                  <a:pt x="256" y="92"/>
                  <a:pt x="256" y="92"/>
                  <a:pt x="256" y="92"/>
                </a:cubicBezTo>
                <a:cubicBezTo>
                  <a:pt x="256" y="99"/>
                  <a:pt x="251" y="104"/>
                  <a:pt x="244" y="104"/>
                </a:cubicBezTo>
                <a:cubicBezTo>
                  <a:pt x="233" y="104"/>
                  <a:pt x="233" y="104"/>
                  <a:pt x="233" y="104"/>
                </a:cubicBezTo>
                <a:cubicBezTo>
                  <a:pt x="208" y="207"/>
                  <a:pt x="208" y="207"/>
                  <a:pt x="208" y="207"/>
                </a:cubicBezTo>
                <a:cubicBezTo>
                  <a:pt x="208" y="207"/>
                  <a:pt x="208" y="207"/>
                  <a:pt x="208" y="207"/>
                </a:cubicBezTo>
                <a:cubicBezTo>
                  <a:pt x="206" y="212"/>
                  <a:pt x="202" y="216"/>
                  <a:pt x="196" y="216"/>
                </a:cubicBezTo>
                <a:cubicBezTo>
                  <a:pt x="194" y="216"/>
                  <a:pt x="194" y="216"/>
                  <a:pt x="194" y="216"/>
                </a:cubicBezTo>
                <a:cubicBezTo>
                  <a:pt x="191" y="216"/>
                  <a:pt x="191" y="216"/>
                  <a:pt x="191" y="216"/>
                </a:cubicBezTo>
                <a:cubicBezTo>
                  <a:pt x="60" y="216"/>
                  <a:pt x="60" y="216"/>
                  <a:pt x="60" y="216"/>
                </a:cubicBezTo>
                <a:cubicBezTo>
                  <a:pt x="60" y="216"/>
                  <a:pt x="60" y="216"/>
                  <a:pt x="60" y="216"/>
                </a:cubicBezTo>
                <a:cubicBezTo>
                  <a:pt x="60" y="216"/>
                  <a:pt x="60" y="216"/>
                  <a:pt x="60" y="216"/>
                </a:cubicBezTo>
                <a:cubicBezTo>
                  <a:pt x="54" y="216"/>
                  <a:pt x="50" y="212"/>
                  <a:pt x="48" y="207"/>
                </a:cubicBezTo>
                <a:cubicBezTo>
                  <a:pt x="48" y="207"/>
                  <a:pt x="48" y="207"/>
                  <a:pt x="48" y="207"/>
                </a:cubicBezTo>
                <a:cubicBezTo>
                  <a:pt x="23" y="104"/>
                  <a:pt x="23" y="104"/>
                  <a:pt x="23" y="104"/>
                </a:cubicBezTo>
                <a:cubicBezTo>
                  <a:pt x="12" y="104"/>
                  <a:pt x="12" y="104"/>
                  <a:pt x="12" y="104"/>
                </a:cubicBezTo>
                <a:cubicBezTo>
                  <a:pt x="5" y="104"/>
                  <a:pt x="0" y="99"/>
                  <a:pt x="0" y="92"/>
                </a:cubicBezTo>
                <a:cubicBezTo>
                  <a:pt x="0" y="85"/>
                  <a:pt x="5" y="80"/>
                  <a:pt x="12" y="80"/>
                </a:cubicBezTo>
                <a:cubicBezTo>
                  <a:pt x="58" y="80"/>
                  <a:pt x="58" y="80"/>
                  <a:pt x="58" y="80"/>
                </a:cubicBezTo>
                <a:cubicBezTo>
                  <a:pt x="98" y="80"/>
                  <a:pt x="98" y="80"/>
                  <a:pt x="98" y="80"/>
                </a:cubicBezTo>
                <a:cubicBezTo>
                  <a:pt x="98" y="80"/>
                  <a:pt x="98" y="80"/>
                  <a:pt x="98" y="80"/>
                </a:cubicBezTo>
                <a:cubicBezTo>
                  <a:pt x="148" y="80"/>
                  <a:pt x="148" y="80"/>
                  <a:pt x="148" y="80"/>
                </a:cubicBezTo>
                <a:cubicBezTo>
                  <a:pt x="148" y="80"/>
                  <a:pt x="148" y="80"/>
                  <a:pt x="148" y="80"/>
                </a:cubicBezTo>
                <a:cubicBezTo>
                  <a:pt x="178" y="80"/>
                  <a:pt x="178" y="80"/>
                  <a:pt x="178" y="80"/>
                </a:cubicBezTo>
                <a:cubicBezTo>
                  <a:pt x="179" y="80"/>
                  <a:pt x="179" y="80"/>
                  <a:pt x="179" y="80"/>
                </a:cubicBezTo>
                <a:cubicBezTo>
                  <a:pt x="196" y="80"/>
                  <a:pt x="196" y="80"/>
                  <a:pt x="196" y="80"/>
                </a:cubicBezTo>
                <a:cubicBezTo>
                  <a:pt x="198" y="80"/>
                  <a:pt x="198" y="80"/>
                  <a:pt x="198" y="80"/>
                </a:cubicBezTo>
                <a:cubicBezTo>
                  <a:pt x="244" y="80"/>
                  <a:pt x="244" y="80"/>
                  <a:pt x="244" y="80"/>
                </a:cubicBezTo>
                <a:cubicBezTo>
                  <a:pt x="244" y="80"/>
                  <a:pt x="244" y="80"/>
                  <a:pt x="244" y="80"/>
                </a:cubicBezTo>
                <a:cubicBezTo>
                  <a:pt x="245" y="80"/>
                  <a:pt x="245" y="80"/>
                  <a:pt x="245" y="80"/>
                </a:cubicBezTo>
                <a:cubicBezTo>
                  <a:pt x="251" y="80"/>
                  <a:pt x="255" y="85"/>
                  <a:pt x="256" y="90"/>
                </a:cubicBezTo>
                <a:cubicBezTo>
                  <a:pt x="256" y="90"/>
                  <a:pt x="256" y="90"/>
                  <a:pt x="256" y="90"/>
                </a:cubicBezTo>
                <a:moveTo>
                  <a:pt x="92" y="116"/>
                </a:moveTo>
                <a:cubicBezTo>
                  <a:pt x="92" y="109"/>
                  <a:pt x="87" y="104"/>
                  <a:pt x="80" y="104"/>
                </a:cubicBezTo>
                <a:cubicBezTo>
                  <a:pt x="73" y="104"/>
                  <a:pt x="68" y="109"/>
                  <a:pt x="68" y="116"/>
                </a:cubicBezTo>
                <a:cubicBezTo>
                  <a:pt x="68" y="180"/>
                  <a:pt x="68" y="180"/>
                  <a:pt x="68" y="180"/>
                </a:cubicBezTo>
                <a:cubicBezTo>
                  <a:pt x="68" y="187"/>
                  <a:pt x="73" y="192"/>
                  <a:pt x="80" y="192"/>
                </a:cubicBezTo>
                <a:cubicBezTo>
                  <a:pt x="87" y="192"/>
                  <a:pt x="92" y="187"/>
                  <a:pt x="92" y="180"/>
                </a:cubicBezTo>
                <a:lnTo>
                  <a:pt x="92" y="116"/>
                </a:lnTo>
                <a:close/>
                <a:moveTo>
                  <a:pt x="140" y="116"/>
                </a:moveTo>
                <a:cubicBezTo>
                  <a:pt x="140" y="109"/>
                  <a:pt x="135" y="104"/>
                  <a:pt x="128" y="104"/>
                </a:cubicBezTo>
                <a:cubicBezTo>
                  <a:pt x="121" y="104"/>
                  <a:pt x="116" y="109"/>
                  <a:pt x="116" y="116"/>
                </a:cubicBezTo>
                <a:cubicBezTo>
                  <a:pt x="116" y="180"/>
                  <a:pt x="116" y="180"/>
                  <a:pt x="116" y="180"/>
                </a:cubicBezTo>
                <a:cubicBezTo>
                  <a:pt x="116" y="187"/>
                  <a:pt x="121" y="192"/>
                  <a:pt x="128" y="192"/>
                </a:cubicBezTo>
                <a:cubicBezTo>
                  <a:pt x="135" y="192"/>
                  <a:pt x="140" y="187"/>
                  <a:pt x="140" y="180"/>
                </a:cubicBezTo>
                <a:lnTo>
                  <a:pt x="140" y="116"/>
                </a:lnTo>
                <a:close/>
                <a:moveTo>
                  <a:pt x="188" y="116"/>
                </a:moveTo>
                <a:cubicBezTo>
                  <a:pt x="188" y="109"/>
                  <a:pt x="183" y="104"/>
                  <a:pt x="176" y="104"/>
                </a:cubicBezTo>
                <a:cubicBezTo>
                  <a:pt x="169" y="104"/>
                  <a:pt x="164" y="109"/>
                  <a:pt x="164" y="116"/>
                </a:cubicBezTo>
                <a:cubicBezTo>
                  <a:pt x="164" y="180"/>
                  <a:pt x="164" y="180"/>
                  <a:pt x="164" y="180"/>
                </a:cubicBezTo>
                <a:cubicBezTo>
                  <a:pt x="164" y="187"/>
                  <a:pt x="169" y="192"/>
                  <a:pt x="176" y="192"/>
                </a:cubicBezTo>
                <a:cubicBezTo>
                  <a:pt x="183" y="192"/>
                  <a:pt x="188" y="187"/>
                  <a:pt x="188" y="180"/>
                </a:cubicBezTo>
                <a:lnTo>
                  <a:pt x="188" y="116"/>
                </a:lnTo>
                <a:close/>
                <a:moveTo>
                  <a:pt x="142" y="18"/>
                </a:moveTo>
                <a:cubicBezTo>
                  <a:pt x="142" y="18"/>
                  <a:pt x="142" y="18"/>
                  <a:pt x="142" y="18"/>
                </a:cubicBezTo>
                <a:cubicBezTo>
                  <a:pt x="141" y="16"/>
                  <a:pt x="140" y="14"/>
                  <a:pt x="140" y="12"/>
                </a:cubicBezTo>
                <a:cubicBezTo>
                  <a:pt x="140" y="5"/>
                  <a:pt x="145" y="0"/>
                  <a:pt x="152" y="0"/>
                </a:cubicBezTo>
                <a:cubicBezTo>
                  <a:pt x="157" y="0"/>
                  <a:pt x="161" y="3"/>
                  <a:pt x="163" y="7"/>
                </a:cubicBezTo>
                <a:cubicBezTo>
                  <a:pt x="163" y="7"/>
                  <a:pt x="163" y="7"/>
                  <a:pt x="163" y="7"/>
                </a:cubicBezTo>
                <a:cubicBezTo>
                  <a:pt x="195" y="68"/>
                  <a:pt x="195" y="68"/>
                  <a:pt x="195" y="68"/>
                </a:cubicBezTo>
                <a:cubicBezTo>
                  <a:pt x="168" y="68"/>
                  <a:pt x="168" y="68"/>
                  <a:pt x="168" y="68"/>
                </a:cubicBezTo>
                <a:lnTo>
                  <a:pt x="142" y="18"/>
                </a:lnTo>
                <a:close/>
                <a:moveTo>
                  <a:pt x="114" y="18"/>
                </a:moveTo>
                <a:cubicBezTo>
                  <a:pt x="88" y="68"/>
                  <a:pt x="88" y="68"/>
                  <a:pt x="88" y="68"/>
                </a:cubicBezTo>
                <a:cubicBezTo>
                  <a:pt x="61" y="68"/>
                  <a:pt x="61" y="68"/>
                  <a:pt x="61" y="68"/>
                </a:cubicBezTo>
                <a:cubicBezTo>
                  <a:pt x="93" y="7"/>
                  <a:pt x="93" y="7"/>
                  <a:pt x="93" y="7"/>
                </a:cubicBezTo>
                <a:cubicBezTo>
                  <a:pt x="93" y="7"/>
                  <a:pt x="93" y="7"/>
                  <a:pt x="93" y="7"/>
                </a:cubicBezTo>
                <a:cubicBezTo>
                  <a:pt x="95" y="3"/>
                  <a:pt x="99" y="0"/>
                  <a:pt x="104" y="0"/>
                </a:cubicBezTo>
                <a:cubicBezTo>
                  <a:pt x="111" y="0"/>
                  <a:pt x="116" y="5"/>
                  <a:pt x="116" y="12"/>
                </a:cubicBezTo>
                <a:cubicBezTo>
                  <a:pt x="116" y="14"/>
                  <a:pt x="115" y="16"/>
                  <a:pt x="114" y="18"/>
                </a:cubicBezTo>
                <a:close/>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172"/>
          <p:cNvSpPr>
            <a:spLocks noEditPoints="1"/>
          </p:cNvSpPr>
          <p:nvPr/>
        </p:nvSpPr>
        <p:spPr bwMode="auto">
          <a:xfrm>
            <a:off x="10003048" y="3426703"/>
            <a:ext cx="367080" cy="364168"/>
          </a:xfrm>
          <a:custGeom>
            <a:avLst/>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128 w 256"/>
              <a:gd name="T15" fmla="*/ 232 h 256"/>
              <a:gd name="T16" fmla="*/ 232 w 256"/>
              <a:gd name="T17" fmla="*/ 128 h 256"/>
              <a:gd name="T18" fmla="*/ 128 w 256"/>
              <a:gd name="T19" fmla="*/ 24 h 256"/>
              <a:gd name="T20" fmla="*/ 166 w 256"/>
              <a:gd name="T21" fmla="*/ 138 h 256"/>
              <a:gd name="T22" fmla="*/ 102 w 256"/>
              <a:gd name="T23" fmla="*/ 178 h 256"/>
              <a:gd name="T24" fmla="*/ 102 w 256"/>
              <a:gd name="T25" fmla="*/ 178 h 256"/>
              <a:gd name="T26" fmla="*/ 101 w 256"/>
              <a:gd name="T27" fmla="*/ 179 h 256"/>
              <a:gd name="T28" fmla="*/ 101 w 256"/>
              <a:gd name="T29" fmla="*/ 179 h 256"/>
              <a:gd name="T30" fmla="*/ 99 w 256"/>
              <a:gd name="T31" fmla="*/ 180 h 256"/>
              <a:gd name="T32" fmla="*/ 99 w 256"/>
              <a:gd name="T33" fmla="*/ 180 h 256"/>
              <a:gd name="T34" fmla="*/ 99 w 256"/>
              <a:gd name="T35" fmla="*/ 180 h 256"/>
              <a:gd name="T36" fmla="*/ 99 w 256"/>
              <a:gd name="T37" fmla="*/ 180 h 256"/>
              <a:gd name="T38" fmla="*/ 98 w 256"/>
              <a:gd name="T39" fmla="*/ 180 h 256"/>
              <a:gd name="T40" fmla="*/ 98 w 256"/>
              <a:gd name="T41" fmla="*/ 180 h 256"/>
              <a:gd name="T42" fmla="*/ 97 w 256"/>
              <a:gd name="T43" fmla="*/ 180 h 256"/>
              <a:gd name="T44" fmla="*/ 97 w 256"/>
              <a:gd name="T45" fmla="*/ 180 h 256"/>
              <a:gd name="T46" fmla="*/ 96 w 256"/>
              <a:gd name="T47" fmla="*/ 180 h 256"/>
              <a:gd name="T48" fmla="*/ 84 w 256"/>
              <a:gd name="T49" fmla="*/ 168 h 256"/>
              <a:gd name="T50" fmla="*/ 84 w 256"/>
              <a:gd name="T51" fmla="*/ 88 h 256"/>
              <a:gd name="T52" fmla="*/ 96 w 256"/>
              <a:gd name="T53" fmla="*/ 76 h 256"/>
              <a:gd name="T54" fmla="*/ 103 w 256"/>
              <a:gd name="T55" fmla="*/ 78 h 256"/>
              <a:gd name="T56" fmla="*/ 166 w 256"/>
              <a:gd name="T57" fmla="*/ 118 h 256"/>
              <a:gd name="T58" fmla="*/ 172 w 256"/>
              <a:gd name="T59" fmla="*/ 128 h 256"/>
              <a:gd name="T60" fmla="*/ 166 w 256"/>
              <a:gd name="T61" fmla="*/ 13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85"/>
                  <a:pt x="71" y="232"/>
                  <a:pt x="128" y="232"/>
                </a:cubicBezTo>
                <a:cubicBezTo>
                  <a:pt x="185" y="232"/>
                  <a:pt x="232" y="185"/>
                  <a:pt x="232" y="128"/>
                </a:cubicBezTo>
                <a:cubicBezTo>
                  <a:pt x="232" y="71"/>
                  <a:pt x="185" y="24"/>
                  <a:pt x="128" y="24"/>
                </a:cubicBezTo>
                <a:moveTo>
                  <a:pt x="166" y="138"/>
                </a:moveTo>
                <a:cubicBezTo>
                  <a:pt x="102" y="178"/>
                  <a:pt x="102" y="178"/>
                  <a:pt x="102" y="178"/>
                </a:cubicBezTo>
                <a:cubicBezTo>
                  <a:pt x="102" y="178"/>
                  <a:pt x="102" y="178"/>
                  <a:pt x="102" y="178"/>
                </a:cubicBezTo>
                <a:cubicBezTo>
                  <a:pt x="102" y="178"/>
                  <a:pt x="101" y="179"/>
                  <a:pt x="101" y="179"/>
                </a:cubicBezTo>
                <a:cubicBezTo>
                  <a:pt x="101" y="179"/>
                  <a:pt x="101" y="179"/>
                  <a:pt x="101" y="179"/>
                </a:cubicBezTo>
                <a:cubicBezTo>
                  <a:pt x="100" y="179"/>
                  <a:pt x="100" y="179"/>
                  <a:pt x="99" y="180"/>
                </a:cubicBezTo>
                <a:cubicBezTo>
                  <a:pt x="99" y="180"/>
                  <a:pt x="99" y="180"/>
                  <a:pt x="99" y="180"/>
                </a:cubicBezTo>
                <a:cubicBezTo>
                  <a:pt x="99" y="180"/>
                  <a:pt x="99" y="180"/>
                  <a:pt x="99" y="180"/>
                </a:cubicBezTo>
                <a:cubicBezTo>
                  <a:pt x="99" y="180"/>
                  <a:pt x="99" y="180"/>
                  <a:pt x="99" y="180"/>
                </a:cubicBezTo>
                <a:cubicBezTo>
                  <a:pt x="98" y="180"/>
                  <a:pt x="98" y="180"/>
                  <a:pt x="98" y="180"/>
                </a:cubicBezTo>
                <a:cubicBezTo>
                  <a:pt x="98" y="180"/>
                  <a:pt x="98" y="180"/>
                  <a:pt x="98" y="180"/>
                </a:cubicBezTo>
                <a:cubicBezTo>
                  <a:pt x="97" y="180"/>
                  <a:pt x="97" y="180"/>
                  <a:pt x="97" y="180"/>
                </a:cubicBezTo>
                <a:cubicBezTo>
                  <a:pt x="97" y="180"/>
                  <a:pt x="97" y="180"/>
                  <a:pt x="97" y="180"/>
                </a:cubicBezTo>
                <a:cubicBezTo>
                  <a:pt x="97" y="180"/>
                  <a:pt x="96" y="180"/>
                  <a:pt x="96" y="180"/>
                </a:cubicBezTo>
                <a:cubicBezTo>
                  <a:pt x="89" y="180"/>
                  <a:pt x="84" y="175"/>
                  <a:pt x="84" y="168"/>
                </a:cubicBezTo>
                <a:cubicBezTo>
                  <a:pt x="84" y="88"/>
                  <a:pt x="84" y="88"/>
                  <a:pt x="84" y="88"/>
                </a:cubicBezTo>
                <a:cubicBezTo>
                  <a:pt x="84" y="81"/>
                  <a:pt x="89" y="76"/>
                  <a:pt x="96" y="76"/>
                </a:cubicBezTo>
                <a:cubicBezTo>
                  <a:pt x="99" y="76"/>
                  <a:pt x="101" y="77"/>
                  <a:pt x="103" y="78"/>
                </a:cubicBezTo>
                <a:cubicBezTo>
                  <a:pt x="166" y="118"/>
                  <a:pt x="166" y="118"/>
                  <a:pt x="166" y="118"/>
                </a:cubicBezTo>
                <a:cubicBezTo>
                  <a:pt x="170" y="120"/>
                  <a:pt x="172" y="124"/>
                  <a:pt x="172" y="128"/>
                </a:cubicBezTo>
                <a:cubicBezTo>
                  <a:pt x="172" y="132"/>
                  <a:pt x="170" y="136"/>
                  <a:pt x="166" y="138"/>
                </a:cubicBezTo>
              </a:path>
            </a:pathLst>
          </a:custGeom>
          <a:solidFill>
            <a:schemeClr val="bg1"/>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TextBox 46"/>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50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100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par>
                                <p:cTn id="61" presetID="42" presetClass="entr" presetSubtype="0" fill="hold" grpId="0" nodeType="withEffect">
                                  <p:stCondLst>
                                    <p:cond delay="200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38"/>
                                        </p:tgtEl>
                                        <p:attrNameLst>
                                          <p:attrName>style.visibility</p:attrName>
                                        </p:attrNameLst>
                                      </p:cBhvr>
                                      <p:to>
                                        <p:strVal val="visible"/>
                                      </p:to>
                                    </p:set>
                                    <p:animEffect transition="in" filter="fade">
                                      <p:cBhvr>
                                        <p:cTn id="78" dur="1000"/>
                                        <p:tgtEl>
                                          <p:spTgt spid="38"/>
                                        </p:tgtEl>
                                      </p:cBhvr>
                                    </p:animEffect>
                                    <p:anim calcmode="lin" valueType="num">
                                      <p:cBhvr>
                                        <p:cTn id="79" dur="1000" fill="hold"/>
                                        <p:tgtEl>
                                          <p:spTgt spid="38"/>
                                        </p:tgtEl>
                                        <p:attrNameLst>
                                          <p:attrName>ppt_x</p:attrName>
                                        </p:attrNameLst>
                                      </p:cBhvr>
                                      <p:tavLst>
                                        <p:tav tm="0">
                                          <p:val>
                                            <p:strVal val="#ppt_x"/>
                                          </p:val>
                                        </p:tav>
                                        <p:tav tm="100000">
                                          <p:val>
                                            <p:strVal val="#ppt_x"/>
                                          </p:val>
                                        </p:tav>
                                      </p:tavLst>
                                    </p:anim>
                                    <p:anim calcmode="lin" valueType="num">
                                      <p:cBhvr>
                                        <p:cTn id="80" dur="1000" fill="hold"/>
                                        <p:tgtEl>
                                          <p:spTgt spid="38"/>
                                        </p:tgtEl>
                                        <p:attrNameLst>
                                          <p:attrName>ppt_y</p:attrName>
                                        </p:attrNameLst>
                                      </p:cBhvr>
                                      <p:tavLst>
                                        <p:tav tm="0">
                                          <p:val>
                                            <p:strVal val="#ppt_y+.1"/>
                                          </p:val>
                                        </p:tav>
                                        <p:tav tm="100000">
                                          <p:val>
                                            <p:strVal val="#ppt_y"/>
                                          </p:val>
                                        </p:tav>
                                      </p:tavLst>
                                    </p:anim>
                                  </p:childTnLst>
                                </p:cTn>
                              </p:par>
                              <p:par>
                                <p:cTn id="81" presetID="53" presetClass="entr" presetSubtype="16" fill="hold" grpId="0" nodeType="withEffect">
                                  <p:stCondLst>
                                    <p:cond delay="250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grpId="0" nodeType="withEffect">
                                  <p:stCondLst>
                                    <p:cond delay="2500"/>
                                  </p:stCondLst>
                                  <p:childTnLst>
                                    <p:set>
                                      <p:cBhvr>
                                        <p:cTn id="87" dur="1" fill="hold">
                                          <p:stCondLst>
                                            <p:cond delay="0"/>
                                          </p:stCondLst>
                                        </p:cTn>
                                        <p:tgtEl>
                                          <p:spTgt spid="35"/>
                                        </p:tgtEl>
                                        <p:attrNameLst>
                                          <p:attrName>style.visibility</p:attrName>
                                        </p:attrNameLst>
                                      </p:cBhvr>
                                      <p:to>
                                        <p:strVal val="visible"/>
                                      </p:to>
                                    </p:set>
                                    <p:anim calcmode="lin" valueType="num">
                                      <p:cBhvr>
                                        <p:cTn id="88" dur="500" fill="hold"/>
                                        <p:tgtEl>
                                          <p:spTgt spid="35"/>
                                        </p:tgtEl>
                                        <p:attrNameLst>
                                          <p:attrName>ppt_w</p:attrName>
                                        </p:attrNameLst>
                                      </p:cBhvr>
                                      <p:tavLst>
                                        <p:tav tm="0">
                                          <p:val>
                                            <p:fltVal val="0"/>
                                          </p:val>
                                        </p:tav>
                                        <p:tav tm="100000">
                                          <p:val>
                                            <p:strVal val="#ppt_w"/>
                                          </p:val>
                                        </p:tav>
                                      </p:tavLst>
                                    </p:anim>
                                    <p:anim calcmode="lin" valueType="num">
                                      <p:cBhvr>
                                        <p:cTn id="89" dur="500" fill="hold"/>
                                        <p:tgtEl>
                                          <p:spTgt spid="35"/>
                                        </p:tgtEl>
                                        <p:attrNameLst>
                                          <p:attrName>ppt_h</p:attrName>
                                        </p:attrNameLst>
                                      </p:cBhvr>
                                      <p:tavLst>
                                        <p:tav tm="0">
                                          <p:val>
                                            <p:fltVal val="0"/>
                                          </p:val>
                                        </p:tav>
                                        <p:tav tm="100000">
                                          <p:val>
                                            <p:strVal val="#ppt_h"/>
                                          </p:val>
                                        </p:tav>
                                      </p:tavLst>
                                    </p:anim>
                                    <p:animEffect transition="in" filter="fade">
                                      <p:cBhvr>
                                        <p:cTn id="90" dur="500"/>
                                        <p:tgtEl>
                                          <p:spTgt spid="35"/>
                                        </p:tgtEl>
                                      </p:cBhvr>
                                    </p:animEffect>
                                  </p:childTnLst>
                                </p:cTn>
                              </p:par>
                              <p:par>
                                <p:cTn id="91" presetID="53" presetClass="entr" presetSubtype="16" fill="hold" grpId="0" nodeType="withEffect">
                                  <p:stCondLst>
                                    <p:cond delay="250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par>
                                <p:cTn id="96" presetID="53" presetClass="entr" presetSubtype="16" fill="hold" grpId="0" nodeType="withEffect">
                                  <p:stCondLst>
                                    <p:cond delay="2500"/>
                                  </p:stCondLst>
                                  <p:childTnLst>
                                    <p:set>
                                      <p:cBhvr>
                                        <p:cTn id="97" dur="1" fill="hold">
                                          <p:stCondLst>
                                            <p:cond delay="0"/>
                                          </p:stCondLst>
                                        </p:cTn>
                                        <p:tgtEl>
                                          <p:spTgt spid="27"/>
                                        </p:tgtEl>
                                        <p:attrNameLst>
                                          <p:attrName>style.visibility</p:attrName>
                                        </p:attrNameLst>
                                      </p:cBhvr>
                                      <p:to>
                                        <p:strVal val="visible"/>
                                      </p:to>
                                    </p:set>
                                    <p:anim calcmode="lin" valueType="num">
                                      <p:cBhvr>
                                        <p:cTn id="98" dur="500" fill="hold"/>
                                        <p:tgtEl>
                                          <p:spTgt spid="27"/>
                                        </p:tgtEl>
                                        <p:attrNameLst>
                                          <p:attrName>ppt_w</p:attrName>
                                        </p:attrNameLst>
                                      </p:cBhvr>
                                      <p:tavLst>
                                        <p:tav tm="0">
                                          <p:val>
                                            <p:fltVal val="0"/>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animEffect transition="in" filter="fade">
                                      <p:cBhvr>
                                        <p:cTn id="100" dur="500"/>
                                        <p:tgtEl>
                                          <p:spTgt spid="27"/>
                                        </p:tgtEl>
                                      </p:cBhvr>
                                    </p:animEffect>
                                  </p:childTnLst>
                                </p:cTn>
                              </p:par>
                              <p:par>
                                <p:cTn id="101" presetID="42" presetClass="entr" presetSubtype="0" fill="hold" nodeType="withEffect">
                                  <p:stCondLst>
                                    <p:cond delay="275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2750"/>
                                  </p:stCondLst>
                                  <p:childTnLst>
                                    <p:set>
                                      <p:cBhvr>
                                        <p:cTn id="107" dur="1" fill="hold">
                                          <p:stCondLst>
                                            <p:cond delay="0"/>
                                          </p:stCondLst>
                                        </p:cTn>
                                        <p:tgtEl>
                                          <p:spTgt spid="33"/>
                                        </p:tgtEl>
                                        <p:attrNameLst>
                                          <p:attrName>style.visibility</p:attrName>
                                        </p:attrNameLst>
                                      </p:cBhvr>
                                      <p:to>
                                        <p:strVal val="visible"/>
                                      </p:to>
                                    </p:set>
                                    <p:animEffect transition="in" filter="fade">
                                      <p:cBhvr>
                                        <p:cTn id="108" dur="1000"/>
                                        <p:tgtEl>
                                          <p:spTgt spid="33"/>
                                        </p:tgtEl>
                                      </p:cBhvr>
                                    </p:animEffect>
                                    <p:anim calcmode="lin" valueType="num">
                                      <p:cBhvr>
                                        <p:cTn id="109" dur="1000" fill="hold"/>
                                        <p:tgtEl>
                                          <p:spTgt spid="33"/>
                                        </p:tgtEl>
                                        <p:attrNameLst>
                                          <p:attrName>ppt_x</p:attrName>
                                        </p:attrNameLst>
                                      </p:cBhvr>
                                      <p:tavLst>
                                        <p:tav tm="0">
                                          <p:val>
                                            <p:strVal val="#ppt_x"/>
                                          </p:val>
                                        </p:tav>
                                        <p:tav tm="100000">
                                          <p:val>
                                            <p:strVal val="#ppt_x"/>
                                          </p:val>
                                        </p:tav>
                                      </p:tavLst>
                                    </p:anim>
                                    <p:anim calcmode="lin" valueType="num">
                                      <p:cBhvr>
                                        <p:cTn id="110" dur="1000" fill="hold"/>
                                        <p:tgtEl>
                                          <p:spTgt spid="33"/>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75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0"/>
                                        <p:tgtEl>
                                          <p:spTgt spid="37"/>
                                        </p:tgtEl>
                                      </p:cBhvr>
                                    </p:animEffect>
                                    <p:anim calcmode="lin" valueType="num">
                                      <p:cBhvr>
                                        <p:cTn id="114" dur="1000" fill="hold"/>
                                        <p:tgtEl>
                                          <p:spTgt spid="37"/>
                                        </p:tgtEl>
                                        <p:attrNameLst>
                                          <p:attrName>ppt_x</p:attrName>
                                        </p:attrNameLst>
                                      </p:cBhvr>
                                      <p:tavLst>
                                        <p:tav tm="0">
                                          <p:val>
                                            <p:strVal val="#ppt_x"/>
                                          </p:val>
                                        </p:tav>
                                        <p:tav tm="100000">
                                          <p:val>
                                            <p:strVal val="#ppt_x"/>
                                          </p:val>
                                        </p:tav>
                                      </p:tavLst>
                                    </p:anim>
                                    <p:anim calcmode="lin" valueType="num">
                                      <p:cBhvr>
                                        <p:cTn id="115" dur="1000" fill="hold"/>
                                        <p:tgtEl>
                                          <p:spTgt spid="37"/>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2750"/>
                                  </p:stCondLst>
                                  <p:childTnLst>
                                    <p:set>
                                      <p:cBhvr>
                                        <p:cTn id="117" dur="1" fill="hold">
                                          <p:stCondLst>
                                            <p:cond delay="0"/>
                                          </p:stCondLst>
                                        </p:cTn>
                                        <p:tgtEl>
                                          <p:spTgt spid="41"/>
                                        </p:tgtEl>
                                        <p:attrNameLst>
                                          <p:attrName>style.visibility</p:attrName>
                                        </p:attrNameLst>
                                      </p:cBhvr>
                                      <p:to>
                                        <p:strVal val="visible"/>
                                      </p:to>
                                    </p:set>
                                    <p:animEffect transition="in" filter="fade">
                                      <p:cBhvr>
                                        <p:cTn id="118" dur="1000"/>
                                        <p:tgtEl>
                                          <p:spTgt spid="41"/>
                                        </p:tgtEl>
                                      </p:cBhvr>
                                    </p:animEffect>
                                    <p:anim calcmode="lin" valueType="num">
                                      <p:cBhvr>
                                        <p:cTn id="119" dur="1000" fill="hold"/>
                                        <p:tgtEl>
                                          <p:spTgt spid="41"/>
                                        </p:tgtEl>
                                        <p:attrNameLst>
                                          <p:attrName>ppt_x</p:attrName>
                                        </p:attrNameLst>
                                      </p:cBhvr>
                                      <p:tavLst>
                                        <p:tav tm="0">
                                          <p:val>
                                            <p:strVal val="#ppt_x"/>
                                          </p:val>
                                        </p:tav>
                                        <p:tav tm="100000">
                                          <p:val>
                                            <p:strVal val="#ppt_x"/>
                                          </p:val>
                                        </p:tav>
                                      </p:tavLst>
                                    </p:anim>
                                    <p:anim calcmode="lin" valueType="num">
                                      <p:cBhvr>
                                        <p:cTn id="120" dur="1000" fill="hold"/>
                                        <p:tgtEl>
                                          <p:spTgt spid="4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325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1000"/>
                                        <p:tgtEl>
                                          <p:spTgt spid="28"/>
                                        </p:tgtEl>
                                      </p:cBhvr>
                                    </p:animEffect>
                                    <p:anim calcmode="lin" valueType="num">
                                      <p:cBhvr>
                                        <p:cTn id="124" dur="1000" fill="hold"/>
                                        <p:tgtEl>
                                          <p:spTgt spid="28"/>
                                        </p:tgtEl>
                                        <p:attrNameLst>
                                          <p:attrName>ppt_x</p:attrName>
                                        </p:attrNameLst>
                                      </p:cBhvr>
                                      <p:tavLst>
                                        <p:tav tm="0">
                                          <p:val>
                                            <p:strVal val="#ppt_x"/>
                                          </p:val>
                                        </p:tav>
                                        <p:tav tm="100000">
                                          <p:val>
                                            <p:strVal val="#ppt_x"/>
                                          </p:val>
                                        </p:tav>
                                      </p:tavLst>
                                    </p:anim>
                                    <p:anim calcmode="lin" valueType="num">
                                      <p:cBhvr>
                                        <p:cTn id="125" dur="1000" fill="hold"/>
                                        <p:tgtEl>
                                          <p:spTgt spid="2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325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1000"/>
                                        <p:tgtEl>
                                          <p:spTgt spid="32"/>
                                        </p:tgtEl>
                                      </p:cBhvr>
                                    </p:animEffect>
                                    <p:anim calcmode="lin" valueType="num">
                                      <p:cBhvr>
                                        <p:cTn id="129" dur="1000" fill="hold"/>
                                        <p:tgtEl>
                                          <p:spTgt spid="32"/>
                                        </p:tgtEl>
                                        <p:attrNameLst>
                                          <p:attrName>ppt_x</p:attrName>
                                        </p:attrNameLst>
                                      </p:cBhvr>
                                      <p:tavLst>
                                        <p:tav tm="0">
                                          <p:val>
                                            <p:strVal val="#ppt_x"/>
                                          </p:val>
                                        </p:tav>
                                        <p:tav tm="100000">
                                          <p:val>
                                            <p:strVal val="#ppt_x"/>
                                          </p:val>
                                        </p:tav>
                                      </p:tavLst>
                                    </p:anim>
                                    <p:anim calcmode="lin" valueType="num">
                                      <p:cBhvr>
                                        <p:cTn id="130" dur="1000" fill="hold"/>
                                        <p:tgtEl>
                                          <p:spTgt spid="32"/>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3250"/>
                                  </p:stCondLst>
                                  <p:childTnLst>
                                    <p:set>
                                      <p:cBhvr>
                                        <p:cTn id="132" dur="1" fill="hold">
                                          <p:stCondLst>
                                            <p:cond delay="0"/>
                                          </p:stCondLst>
                                        </p:cTn>
                                        <p:tgtEl>
                                          <p:spTgt spid="36"/>
                                        </p:tgtEl>
                                        <p:attrNameLst>
                                          <p:attrName>style.visibility</p:attrName>
                                        </p:attrNameLst>
                                      </p:cBhvr>
                                      <p:to>
                                        <p:strVal val="visible"/>
                                      </p:to>
                                    </p:set>
                                    <p:animEffect transition="in" filter="fade">
                                      <p:cBhvr>
                                        <p:cTn id="133" dur="1000"/>
                                        <p:tgtEl>
                                          <p:spTgt spid="36"/>
                                        </p:tgtEl>
                                      </p:cBhvr>
                                    </p:animEffect>
                                    <p:anim calcmode="lin" valueType="num">
                                      <p:cBhvr>
                                        <p:cTn id="134" dur="1000" fill="hold"/>
                                        <p:tgtEl>
                                          <p:spTgt spid="36"/>
                                        </p:tgtEl>
                                        <p:attrNameLst>
                                          <p:attrName>ppt_x</p:attrName>
                                        </p:attrNameLst>
                                      </p:cBhvr>
                                      <p:tavLst>
                                        <p:tav tm="0">
                                          <p:val>
                                            <p:strVal val="#ppt_x"/>
                                          </p:val>
                                        </p:tav>
                                        <p:tav tm="100000">
                                          <p:val>
                                            <p:strVal val="#ppt_x"/>
                                          </p:val>
                                        </p:tav>
                                      </p:tavLst>
                                    </p:anim>
                                    <p:anim calcmode="lin" valueType="num">
                                      <p:cBhvr>
                                        <p:cTn id="135" dur="1000" fill="hold"/>
                                        <p:tgtEl>
                                          <p:spTgt spid="36"/>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3250"/>
                                  </p:stCondLst>
                                  <p:childTnLst>
                                    <p:set>
                                      <p:cBhvr>
                                        <p:cTn id="137" dur="1" fill="hold">
                                          <p:stCondLst>
                                            <p:cond delay="0"/>
                                          </p:stCondLst>
                                        </p:cTn>
                                        <p:tgtEl>
                                          <p:spTgt spid="40"/>
                                        </p:tgtEl>
                                        <p:attrNameLst>
                                          <p:attrName>style.visibility</p:attrName>
                                        </p:attrNameLst>
                                      </p:cBhvr>
                                      <p:to>
                                        <p:strVal val="visible"/>
                                      </p:to>
                                    </p:set>
                                    <p:animEffect transition="in" filter="fade">
                                      <p:cBhvr>
                                        <p:cTn id="138" dur="1000"/>
                                        <p:tgtEl>
                                          <p:spTgt spid="40"/>
                                        </p:tgtEl>
                                      </p:cBhvr>
                                    </p:animEffect>
                                    <p:anim calcmode="lin" valueType="num">
                                      <p:cBhvr>
                                        <p:cTn id="139" dur="1000" fill="hold"/>
                                        <p:tgtEl>
                                          <p:spTgt spid="40"/>
                                        </p:tgtEl>
                                        <p:attrNameLst>
                                          <p:attrName>ppt_x</p:attrName>
                                        </p:attrNameLst>
                                      </p:cBhvr>
                                      <p:tavLst>
                                        <p:tav tm="0">
                                          <p:val>
                                            <p:strVal val="#ppt_x"/>
                                          </p:val>
                                        </p:tav>
                                        <p:tav tm="100000">
                                          <p:val>
                                            <p:strVal val="#ppt_x"/>
                                          </p:val>
                                        </p:tav>
                                      </p:tavLst>
                                    </p:anim>
                                    <p:anim calcmode="lin" valueType="num">
                                      <p:cBhvr>
                                        <p:cTn id="140" dur="1000" fill="hold"/>
                                        <p:tgtEl>
                                          <p:spTgt spid="40"/>
                                        </p:tgtEl>
                                        <p:attrNameLst>
                                          <p:attrName>ppt_y</p:attrName>
                                        </p:attrNameLst>
                                      </p:cBhvr>
                                      <p:tavLst>
                                        <p:tav tm="0">
                                          <p:val>
                                            <p:strVal val="#ppt_y+.1"/>
                                          </p:val>
                                        </p:tav>
                                        <p:tav tm="100000">
                                          <p:val>
                                            <p:strVal val="#ppt_y"/>
                                          </p:val>
                                        </p:tav>
                                      </p:tavLst>
                                    </p:anim>
                                  </p:childTnLst>
                                </p:cTn>
                              </p:par>
                            </p:childTnLst>
                          </p:cTn>
                        </p:par>
                        <p:par>
                          <p:cTn id="141" fill="hold">
                            <p:stCondLst>
                              <p:cond delay="1000"/>
                            </p:stCondLst>
                            <p:childTnLst>
                              <p:par>
                                <p:cTn id="142" presetID="10" presetClass="entr" presetSubtype="0" fill="hold" grpId="0" nodeType="after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p:bldP spid="27" grpId="0"/>
      <p:bldP spid="28" grpId="0"/>
      <p:bldP spid="30" grpId="0"/>
      <p:bldP spid="31" grpId="0"/>
      <p:bldP spid="32" grpId="0"/>
      <p:bldP spid="34" grpId="0"/>
      <p:bldP spid="35" grpId="0"/>
      <p:bldP spid="36" grpId="0"/>
      <p:bldP spid="38" grpId="0"/>
      <p:bldP spid="39" grpId="0"/>
      <p:bldP spid="40" grpId="0"/>
      <p:bldP spid="42" grpId="0" animBg="1"/>
      <p:bldP spid="43" grpId="0" animBg="1"/>
      <p:bldP spid="44" grpId="0" animBg="1"/>
      <p:bldP spid="45"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8</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grpSp>
        <p:nvGrpSpPr>
          <p:cNvPr id="13" name="组合 12"/>
          <p:cNvGrpSpPr/>
          <p:nvPr/>
        </p:nvGrpSpPr>
        <p:grpSpPr>
          <a:xfrm>
            <a:off x="4923182" y="908720"/>
            <a:ext cx="2348811" cy="749005"/>
            <a:chOff x="4923182" y="885936"/>
            <a:chExt cx="2348811" cy="749005"/>
          </a:xfrm>
        </p:grpSpPr>
        <p:grpSp>
          <p:nvGrpSpPr>
            <p:cNvPr id="14" name="组合 13"/>
            <p:cNvGrpSpPr/>
            <p:nvPr/>
          </p:nvGrpSpPr>
          <p:grpSpPr>
            <a:xfrm>
              <a:off x="4923182" y="885936"/>
              <a:ext cx="2348811" cy="749005"/>
              <a:chOff x="4304043" y="1286668"/>
              <a:chExt cx="38379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7" name="圆角矩形 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5" name="标题 4"/>
            <p:cNvSpPr txBox="1"/>
            <p:nvPr/>
          </p:nvSpPr>
          <p:spPr>
            <a:xfrm>
              <a:off x="5402668" y="1013121"/>
              <a:ext cx="1389839"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0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00B0F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8" name="组合 17"/>
          <p:cNvGrpSpPr/>
          <p:nvPr/>
        </p:nvGrpSpPr>
        <p:grpSpPr>
          <a:xfrm>
            <a:off x="3289275" y="1829853"/>
            <a:ext cx="1699070" cy="541811"/>
            <a:chOff x="3721323" y="1951085"/>
            <a:chExt cx="1699070" cy="541811"/>
          </a:xfrm>
        </p:grpSpPr>
        <p:grpSp>
          <p:nvGrpSpPr>
            <p:cNvPr id="19" name="组合 18"/>
            <p:cNvGrpSpPr/>
            <p:nvPr/>
          </p:nvGrpSpPr>
          <p:grpSpPr>
            <a:xfrm>
              <a:off x="3721323" y="1951085"/>
              <a:ext cx="1699070" cy="541811"/>
              <a:chOff x="4304043" y="1286668"/>
              <a:chExt cx="3837944" cy="2757793"/>
            </a:xfrm>
            <a:effectLst>
              <a:outerShdw blurRad="381000" dist="254000" dir="8100000" algn="tr"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圆角矩形 2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0" name="标题 4"/>
            <p:cNvSpPr txBox="1"/>
            <p:nvPr/>
          </p:nvSpPr>
          <p:spPr>
            <a:xfrm>
              <a:off x="3771053" y="1980010"/>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23" name="组合 22"/>
          <p:cNvGrpSpPr/>
          <p:nvPr/>
        </p:nvGrpSpPr>
        <p:grpSpPr>
          <a:xfrm>
            <a:off x="7206829" y="1795600"/>
            <a:ext cx="1699070" cy="541811"/>
            <a:chOff x="6774781" y="1916832"/>
            <a:chExt cx="1699070" cy="541811"/>
          </a:xfrm>
        </p:grpSpPr>
        <p:grpSp>
          <p:nvGrpSpPr>
            <p:cNvPr id="24" name="组合 23"/>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7" name="圆角矩形 2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5"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28" name="Line 104"/>
          <p:cNvSpPr>
            <a:spLocks noChangeShapeType="1"/>
          </p:cNvSpPr>
          <p:nvPr/>
        </p:nvSpPr>
        <p:spPr bwMode="auto">
          <a:xfrm>
            <a:off x="6097587" y="1673485"/>
            <a:ext cx="0" cy="943127"/>
          </a:xfrm>
          <a:prstGeom prst="line">
            <a:avLst/>
          </a:prstGeom>
          <a:noFill/>
          <a:ln w="1270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29" name="组合 28"/>
          <p:cNvGrpSpPr/>
          <p:nvPr/>
        </p:nvGrpSpPr>
        <p:grpSpPr>
          <a:xfrm>
            <a:off x="1900238" y="3408276"/>
            <a:ext cx="7810500" cy="763588"/>
            <a:chOff x="1900238" y="2728913"/>
            <a:chExt cx="7810500" cy="763588"/>
          </a:xfrm>
        </p:grpSpPr>
        <p:sp>
          <p:nvSpPr>
            <p:cNvPr id="30" name="Line 106"/>
            <p:cNvSpPr>
              <a:spLocks noChangeShapeType="1"/>
            </p:cNvSpPr>
            <p:nvPr/>
          </p:nvSpPr>
          <p:spPr bwMode="auto">
            <a:xfrm flipH="1">
              <a:off x="1900238" y="2728913"/>
              <a:ext cx="781050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Line 107"/>
            <p:cNvSpPr>
              <a:spLocks noChangeShapeType="1"/>
            </p:cNvSpPr>
            <p:nvPr/>
          </p:nvSpPr>
          <p:spPr bwMode="auto">
            <a:xfrm>
              <a:off x="9709151" y="2728913"/>
              <a:ext cx="0" cy="420576"/>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2" name="Line 108"/>
            <p:cNvSpPr>
              <a:spLocks noChangeShapeType="1"/>
            </p:cNvSpPr>
            <p:nvPr/>
          </p:nvSpPr>
          <p:spPr bwMode="auto">
            <a:xfrm>
              <a:off x="4009355"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3" name="Line 109"/>
            <p:cNvSpPr>
              <a:spLocks noChangeShapeType="1"/>
            </p:cNvSpPr>
            <p:nvPr/>
          </p:nvSpPr>
          <p:spPr bwMode="auto">
            <a:xfrm>
              <a:off x="3510160"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4" name="Line 110"/>
            <p:cNvSpPr>
              <a:spLocks noChangeShapeType="1"/>
            </p:cNvSpPr>
            <p:nvPr/>
          </p:nvSpPr>
          <p:spPr bwMode="auto">
            <a:xfrm>
              <a:off x="3001243"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5" name="Line 111"/>
            <p:cNvSpPr>
              <a:spLocks noChangeShapeType="1"/>
            </p:cNvSpPr>
            <p:nvPr/>
          </p:nvSpPr>
          <p:spPr bwMode="auto">
            <a:xfrm>
              <a:off x="245030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Line 112"/>
            <p:cNvSpPr>
              <a:spLocks noChangeShapeType="1"/>
            </p:cNvSpPr>
            <p:nvPr/>
          </p:nvSpPr>
          <p:spPr bwMode="auto">
            <a:xfrm>
              <a:off x="1901826" y="2728913"/>
              <a:ext cx="0" cy="763588"/>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37" name="Line 132"/>
          <p:cNvSpPr>
            <a:spLocks noChangeShapeType="1"/>
          </p:cNvSpPr>
          <p:nvPr/>
        </p:nvSpPr>
        <p:spPr bwMode="auto">
          <a:xfrm flipH="1">
            <a:off x="4945459" y="2083632"/>
            <a:ext cx="2261370" cy="0"/>
          </a:xfrm>
          <a:prstGeom prst="line">
            <a:avLst/>
          </a:prstGeom>
          <a:noFill/>
          <a:ln w="12700" cap="flat">
            <a:solidFill>
              <a:schemeClr val="bg1">
                <a:lumMod val="50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8" name="Line 104"/>
          <p:cNvSpPr>
            <a:spLocks noChangeShapeType="1"/>
          </p:cNvSpPr>
          <p:nvPr/>
        </p:nvSpPr>
        <p:spPr bwMode="auto">
          <a:xfrm>
            <a:off x="6097587" y="2902657"/>
            <a:ext cx="0" cy="94342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39" name="组合 38"/>
          <p:cNvGrpSpPr/>
          <p:nvPr/>
        </p:nvGrpSpPr>
        <p:grpSpPr>
          <a:xfrm>
            <a:off x="5233491" y="2405917"/>
            <a:ext cx="1699070" cy="541811"/>
            <a:chOff x="6774781" y="1916832"/>
            <a:chExt cx="1699070" cy="541811"/>
          </a:xfrm>
        </p:grpSpPr>
        <p:grpSp>
          <p:nvGrpSpPr>
            <p:cNvPr id="40" name="组合 39"/>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42" name="圆角矩形 4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3" name="圆角矩形 4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1"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44" name="组合 43"/>
          <p:cNvGrpSpPr/>
          <p:nvPr/>
        </p:nvGrpSpPr>
        <p:grpSpPr>
          <a:xfrm>
            <a:off x="1659930" y="4027848"/>
            <a:ext cx="477217" cy="1561182"/>
            <a:chOff x="2787784" y="3964744"/>
            <a:chExt cx="551222" cy="1699070"/>
          </a:xfrm>
        </p:grpSpPr>
        <p:grpSp>
          <p:nvGrpSpPr>
            <p:cNvPr id="45" name="组合 44"/>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圆角矩形 4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46"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7"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0" name="组合 49"/>
          <p:cNvGrpSpPr/>
          <p:nvPr/>
        </p:nvGrpSpPr>
        <p:grpSpPr>
          <a:xfrm>
            <a:off x="2209155" y="4027848"/>
            <a:ext cx="477217" cy="1561182"/>
            <a:chOff x="2787784" y="3964744"/>
            <a:chExt cx="551222" cy="1699070"/>
          </a:xfrm>
        </p:grpSpPr>
        <p:grpSp>
          <p:nvGrpSpPr>
            <p:cNvPr id="51" name="组合 50"/>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圆角矩形 5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2"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56" name="组合 55"/>
          <p:cNvGrpSpPr/>
          <p:nvPr/>
        </p:nvGrpSpPr>
        <p:grpSpPr>
          <a:xfrm>
            <a:off x="2785219" y="4027848"/>
            <a:ext cx="477217" cy="1561182"/>
            <a:chOff x="2787784" y="3964744"/>
            <a:chExt cx="551222" cy="1699070"/>
          </a:xfrm>
        </p:grpSpPr>
        <p:grpSp>
          <p:nvGrpSpPr>
            <p:cNvPr id="57" name="组合 56"/>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圆角矩形 6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58"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9"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2" name="组合 61"/>
          <p:cNvGrpSpPr/>
          <p:nvPr/>
        </p:nvGrpSpPr>
        <p:grpSpPr>
          <a:xfrm>
            <a:off x="3316114" y="4027848"/>
            <a:ext cx="477217" cy="1561182"/>
            <a:chOff x="2787784" y="3964744"/>
            <a:chExt cx="551222" cy="1699070"/>
          </a:xfrm>
        </p:grpSpPr>
        <p:grpSp>
          <p:nvGrpSpPr>
            <p:cNvPr id="63" name="组合 62"/>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66" name="圆角矩形 6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7" name="圆角矩形 6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64"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8" name="组合 67"/>
          <p:cNvGrpSpPr/>
          <p:nvPr/>
        </p:nvGrpSpPr>
        <p:grpSpPr>
          <a:xfrm>
            <a:off x="3820170" y="4027848"/>
            <a:ext cx="477217" cy="1561182"/>
            <a:chOff x="2787784" y="3964744"/>
            <a:chExt cx="551222" cy="1699070"/>
          </a:xfrm>
        </p:grpSpPr>
        <p:grpSp>
          <p:nvGrpSpPr>
            <p:cNvPr id="69" name="组合 68"/>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72" name="圆角矩形 7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3" name="圆角矩形 7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0"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1"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4" name="组合 73"/>
          <p:cNvGrpSpPr/>
          <p:nvPr/>
        </p:nvGrpSpPr>
        <p:grpSpPr>
          <a:xfrm>
            <a:off x="5233491" y="3774069"/>
            <a:ext cx="1699070" cy="541811"/>
            <a:chOff x="6774781" y="1916832"/>
            <a:chExt cx="1699070" cy="541811"/>
          </a:xfrm>
        </p:grpSpPr>
        <p:grpSp>
          <p:nvGrpSpPr>
            <p:cNvPr id="75" name="组合 74"/>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77" name="圆角矩形 7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8" name="圆角矩形 7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76"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79" name="组合 78"/>
          <p:cNvGrpSpPr/>
          <p:nvPr/>
        </p:nvGrpSpPr>
        <p:grpSpPr>
          <a:xfrm>
            <a:off x="4776390" y="4315880"/>
            <a:ext cx="2473325" cy="423862"/>
            <a:chOff x="5038726" y="3278188"/>
            <a:chExt cx="2473325" cy="423862"/>
          </a:xfrm>
        </p:grpSpPr>
        <p:sp>
          <p:nvSpPr>
            <p:cNvPr id="80" name="Line 116"/>
            <p:cNvSpPr>
              <a:spLocks noChangeShapeType="1"/>
            </p:cNvSpPr>
            <p:nvPr/>
          </p:nvSpPr>
          <p:spPr bwMode="auto">
            <a:xfrm>
              <a:off x="750887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1" name="Line 117"/>
            <p:cNvSpPr>
              <a:spLocks noChangeShapeType="1"/>
            </p:cNvSpPr>
            <p:nvPr/>
          </p:nvSpPr>
          <p:spPr bwMode="auto">
            <a:xfrm>
              <a:off x="5038726" y="3486150"/>
              <a:ext cx="0" cy="21590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2" name="Line 118"/>
            <p:cNvSpPr>
              <a:spLocks noChangeShapeType="1"/>
            </p:cNvSpPr>
            <p:nvPr/>
          </p:nvSpPr>
          <p:spPr bwMode="auto">
            <a:xfrm flipH="1">
              <a:off x="5040313" y="3492500"/>
              <a:ext cx="2471738"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3" name="Line 119"/>
            <p:cNvSpPr>
              <a:spLocks noChangeShapeType="1"/>
            </p:cNvSpPr>
            <p:nvPr/>
          </p:nvSpPr>
          <p:spPr bwMode="auto">
            <a:xfrm>
              <a:off x="6357938" y="3278188"/>
              <a:ext cx="0" cy="214313"/>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84" name="组合 83"/>
          <p:cNvGrpSpPr/>
          <p:nvPr/>
        </p:nvGrpSpPr>
        <p:grpSpPr>
          <a:xfrm>
            <a:off x="4585419" y="4698914"/>
            <a:ext cx="477217" cy="1561182"/>
            <a:chOff x="2787784" y="3964744"/>
            <a:chExt cx="551222" cy="1699070"/>
          </a:xfrm>
        </p:grpSpPr>
        <p:grpSp>
          <p:nvGrpSpPr>
            <p:cNvPr id="85" name="组合 84"/>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88" name="圆角矩形 8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9" name="圆角矩形 8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86"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7"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90" name="组合 89"/>
          <p:cNvGrpSpPr/>
          <p:nvPr/>
        </p:nvGrpSpPr>
        <p:grpSpPr>
          <a:xfrm>
            <a:off x="6988522" y="4675920"/>
            <a:ext cx="477217" cy="1561182"/>
            <a:chOff x="2787784" y="3964744"/>
            <a:chExt cx="551222" cy="1699070"/>
          </a:xfrm>
        </p:grpSpPr>
        <p:grpSp>
          <p:nvGrpSpPr>
            <p:cNvPr id="91" name="组合 90"/>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5" name="圆角矩形 9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92"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3"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96" name="组合 95"/>
          <p:cNvGrpSpPr/>
          <p:nvPr/>
        </p:nvGrpSpPr>
        <p:grpSpPr>
          <a:xfrm>
            <a:off x="8863013" y="3739816"/>
            <a:ext cx="1699070" cy="541811"/>
            <a:chOff x="6774781" y="1916832"/>
            <a:chExt cx="1699070" cy="541811"/>
          </a:xfrm>
        </p:grpSpPr>
        <p:grpSp>
          <p:nvGrpSpPr>
            <p:cNvPr id="97" name="组合 96"/>
            <p:cNvGrpSpPr/>
            <p:nvPr/>
          </p:nvGrpSpPr>
          <p:grpSpPr>
            <a:xfrm>
              <a:off x="6774781" y="1916832"/>
              <a:ext cx="1699070" cy="541811"/>
              <a:chOff x="4304043" y="1286668"/>
              <a:chExt cx="3837944" cy="2757793"/>
            </a:xfrm>
            <a:effectLst>
              <a:outerShdw blurRad="381000" dist="254000" dir="8100000" algn="tr" rotWithShape="0">
                <a:prstClr val="black">
                  <a:alpha val="40000"/>
                </a:prstClr>
              </a:outerShdw>
            </a:effectLst>
          </p:grpSpPr>
          <p:sp>
            <p:nvSpPr>
              <p:cNvPr id="99" name="圆角矩形 9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0" name="圆角矩形 9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98" name="标题 4"/>
            <p:cNvSpPr txBox="1"/>
            <p:nvPr/>
          </p:nvSpPr>
          <p:spPr>
            <a:xfrm>
              <a:off x="6824511" y="1945757"/>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1" name="组合 100"/>
          <p:cNvGrpSpPr/>
          <p:nvPr/>
        </p:nvGrpSpPr>
        <p:grpSpPr>
          <a:xfrm>
            <a:off x="9004301" y="4271854"/>
            <a:ext cx="1339850" cy="476074"/>
            <a:chOff x="9004301" y="3221214"/>
            <a:chExt cx="1339850" cy="476074"/>
          </a:xfrm>
        </p:grpSpPr>
        <p:sp>
          <p:nvSpPr>
            <p:cNvPr id="102" name="Line 128"/>
            <p:cNvSpPr>
              <a:spLocks noChangeShapeType="1"/>
            </p:cNvSpPr>
            <p:nvPr/>
          </p:nvSpPr>
          <p:spPr bwMode="auto">
            <a:xfrm>
              <a:off x="9702801" y="3221214"/>
              <a:ext cx="0" cy="474487"/>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3" name="Line 129"/>
            <p:cNvSpPr>
              <a:spLocks noChangeShapeType="1"/>
            </p:cNvSpPr>
            <p:nvPr/>
          </p:nvSpPr>
          <p:spPr bwMode="auto">
            <a:xfrm flipH="1">
              <a:off x="9004301" y="3492500"/>
              <a:ext cx="1339850" cy="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4" name="Line 130"/>
            <p:cNvSpPr>
              <a:spLocks noChangeShapeType="1"/>
            </p:cNvSpPr>
            <p:nvPr/>
          </p:nvSpPr>
          <p:spPr bwMode="auto">
            <a:xfrm>
              <a:off x="9005888"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5" name="Line 131"/>
            <p:cNvSpPr>
              <a:spLocks noChangeShapeType="1"/>
            </p:cNvSpPr>
            <p:nvPr/>
          </p:nvSpPr>
          <p:spPr bwMode="auto">
            <a:xfrm>
              <a:off x="10334626" y="3487738"/>
              <a:ext cx="0" cy="209550"/>
            </a:xfrm>
            <a:prstGeom prst="line">
              <a:avLst/>
            </a:prstGeom>
            <a:noFill/>
            <a:ln w="12700"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06" name="组合 105"/>
          <p:cNvGrpSpPr/>
          <p:nvPr/>
        </p:nvGrpSpPr>
        <p:grpSpPr>
          <a:xfrm>
            <a:off x="8761883" y="4698914"/>
            <a:ext cx="477217" cy="1561182"/>
            <a:chOff x="2787784" y="3964744"/>
            <a:chExt cx="551222" cy="1699070"/>
          </a:xfrm>
        </p:grpSpPr>
        <p:grpSp>
          <p:nvGrpSpPr>
            <p:cNvPr id="107" name="组合 106"/>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1" name="圆角矩形 11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08"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09"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2" name="组合 111"/>
          <p:cNvGrpSpPr/>
          <p:nvPr/>
        </p:nvGrpSpPr>
        <p:grpSpPr>
          <a:xfrm>
            <a:off x="9436794" y="4675920"/>
            <a:ext cx="477217" cy="1561182"/>
            <a:chOff x="2787784" y="3964744"/>
            <a:chExt cx="551222" cy="1699070"/>
          </a:xfrm>
        </p:grpSpPr>
        <p:grpSp>
          <p:nvGrpSpPr>
            <p:cNvPr id="113" name="组合 112"/>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16" name="圆角矩形 1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7" name="圆角矩形 1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14"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15"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118" name="组合 117"/>
          <p:cNvGrpSpPr/>
          <p:nvPr/>
        </p:nvGrpSpPr>
        <p:grpSpPr>
          <a:xfrm>
            <a:off x="10130035" y="4675920"/>
            <a:ext cx="477217" cy="1561182"/>
            <a:chOff x="2787784" y="3964744"/>
            <a:chExt cx="551222" cy="1699070"/>
          </a:xfrm>
        </p:grpSpPr>
        <p:grpSp>
          <p:nvGrpSpPr>
            <p:cNvPr id="119" name="组合 118"/>
            <p:cNvGrpSpPr/>
            <p:nvPr/>
          </p:nvGrpSpPr>
          <p:grpSpPr>
            <a:xfrm rot="5400000">
              <a:off x="2209155" y="4543373"/>
              <a:ext cx="1699070" cy="541811"/>
              <a:chOff x="4304043" y="1286668"/>
              <a:chExt cx="3837944" cy="2757793"/>
            </a:xfrm>
            <a:effectLst>
              <a:outerShdw blurRad="381000" dist="254000" dir="8100000" algn="tr" rotWithShape="0">
                <a:prstClr val="black">
                  <a:alpha val="40000"/>
                </a:prstClr>
              </a:outerShdw>
            </a:effectLst>
          </p:grpSpPr>
          <p:sp>
            <p:nvSpPr>
              <p:cNvPr id="122" name="圆角矩形 12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3" name="圆角矩形 12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zh-CN" altLang="en-US">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20" name="标题 4"/>
            <p:cNvSpPr txBox="1"/>
            <p:nvPr/>
          </p:nvSpPr>
          <p:spPr>
            <a:xfrm rot="5400000">
              <a:off x="2252170" y="4594114"/>
              <a:ext cx="1628141" cy="4688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21" name="标题 4"/>
            <p:cNvSpPr txBox="1"/>
            <p:nvPr/>
          </p:nvSpPr>
          <p:spPr>
            <a:xfrm>
              <a:off x="2787784" y="4014473"/>
              <a:ext cx="551222" cy="1628141"/>
            </a:xfrm>
            <a:prstGeom prst="rect">
              <a:avLst/>
            </a:prstGeom>
          </p:spPr>
          <p:txBody>
            <a:bodyPr vert="eaVert"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0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zh-CN" altLang="en-US" sz="1600" b="1"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sp>
        <p:nvSpPr>
          <p:cNvPr id="124" name="TextBox 123"/>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up)">
                                      <p:cBhvr>
                                        <p:cTn id="13" dur="500"/>
                                        <p:tgtEl>
                                          <p:spTgt spid="28"/>
                                        </p:tgtEl>
                                      </p:cBhvr>
                                    </p:animEffect>
                                  </p:childTnLst>
                                </p:cTn>
                              </p:par>
                              <p:par>
                                <p:cTn id="14" presetID="53" presetClass="entr" presetSubtype="1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1000"/>
                            </p:stCondLst>
                            <p:childTnLst>
                              <p:par>
                                <p:cTn id="25" presetID="16" presetClass="entr" presetSubtype="37"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outVertical)">
                                      <p:cBhvr>
                                        <p:cTn id="27" dur="500"/>
                                        <p:tgtEl>
                                          <p:spTgt spid="37"/>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500" fill="hold"/>
                                        <p:tgtEl>
                                          <p:spTgt spid="39"/>
                                        </p:tgtEl>
                                        <p:attrNameLst>
                                          <p:attrName>ppt_w</p:attrName>
                                        </p:attrNameLst>
                                      </p:cBhvr>
                                      <p:tavLst>
                                        <p:tav tm="0">
                                          <p:val>
                                            <p:fltVal val="0"/>
                                          </p:val>
                                        </p:tav>
                                        <p:tav tm="100000">
                                          <p:val>
                                            <p:strVal val="#ppt_w"/>
                                          </p:val>
                                        </p:tav>
                                      </p:tavLst>
                                    </p:anim>
                                    <p:anim calcmode="lin" valueType="num">
                                      <p:cBhvr>
                                        <p:cTn id="32" dur="500" fill="hold"/>
                                        <p:tgtEl>
                                          <p:spTgt spid="39"/>
                                        </p:tgtEl>
                                        <p:attrNameLst>
                                          <p:attrName>ppt_h</p:attrName>
                                        </p:attrNameLst>
                                      </p:cBhvr>
                                      <p:tavLst>
                                        <p:tav tm="0">
                                          <p:val>
                                            <p:fltVal val="0"/>
                                          </p:val>
                                        </p:tav>
                                        <p:tav tm="100000">
                                          <p:val>
                                            <p:strVal val="#ppt_h"/>
                                          </p:val>
                                        </p:tav>
                                      </p:tavLst>
                                    </p:anim>
                                    <p:animEffect transition="in" filter="fade">
                                      <p:cBhvr>
                                        <p:cTn id="33" dur="500"/>
                                        <p:tgtEl>
                                          <p:spTgt spid="3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2500"/>
                            </p:stCondLst>
                            <p:childTnLst>
                              <p:par>
                                <p:cTn id="39" presetID="22" presetClass="entr" presetSubtype="1"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par>
                                <p:cTn id="42" presetID="53" presetClass="entr" presetSubtype="16" fill="hold" nodeType="withEffect">
                                  <p:stCondLst>
                                    <p:cond delay="50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par>
                                <p:cTn id="47" presetID="53" presetClass="entr" presetSubtype="16" fill="hold" nodeType="withEffect">
                                  <p:stCondLst>
                                    <p:cond delay="5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nodeType="withEffect">
                                  <p:stCondLst>
                                    <p:cond delay="50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53" presetClass="entr" presetSubtype="16" fill="hold" nodeType="withEffect">
                                  <p:stCondLst>
                                    <p:cond delay="500"/>
                                  </p:stCondLst>
                                  <p:childTnLst>
                                    <p:set>
                                      <p:cBhvr>
                                        <p:cTn id="58" dur="1" fill="hold">
                                          <p:stCondLst>
                                            <p:cond delay="0"/>
                                          </p:stCondLst>
                                        </p:cTn>
                                        <p:tgtEl>
                                          <p:spTgt spid="62"/>
                                        </p:tgtEl>
                                        <p:attrNameLst>
                                          <p:attrName>style.visibility</p:attrName>
                                        </p:attrNameLst>
                                      </p:cBhvr>
                                      <p:to>
                                        <p:strVal val="visible"/>
                                      </p:to>
                                    </p:set>
                                    <p:anim calcmode="lin" valueType="num">
                                      <p:cBhvr>
                                        <p:cTn id="59" dur="500" fill="hold"/>
                                        <p:tgtEl>
                                          <p:spTgt spid="62"/>
                                        </p:tgtEl>
                                        <p:attrNameLst>
                                          <p:attrName>ppt_w</p:attrName>
                                        </p:attrNameLst>
                                      </p:cBhvr>
                                      <p:tavLst>
                                        <p:tav tm="0">
                                          <p:val>
                                            <p:fltVal val="0"/>
                                          </p:val>
                                        </p:tav>
                                        <p:tav tm="100000">
                                          <p:val>
                                            <p:strVal val="#ppt_w"/>
                                          </p:val>
                                        </p:tav>
                                      </p:tavLst>
                                    </p:anim>
                                    <p:anim calcmode="lin" valueType="num">
                                      <p:cBhvr>
                                        <p:cTn id="60" dur="500" fill="hold"/>
                                        <p:tgtEl>
                                          <p:spTgt spid="62"/>
                                        </p:tgtEl>
                                        <p:attrNameLst>
                                          <p:attrName>ppt_h</p:attrName>
                                        </p:attrNameLst>
                                      </p:cBhvr>
                                      <p:tavLst>
                                        <p:tav tm="0">
                                          <p:val>
                                            <p:fltVal val="0"/>
                                          </p:val>
                                        </p:tav>
                                        <p:tav tm="100000">
                                          <p:val>
                                            <p:strVal val="#ppt_h"/>
                                          </p:val>
                                        </p:tav>
                                      </p:tavLst>
                                    </p:anim>
                                    <p:animEffect transition="in" filter="fade">
                                      <p:cBhvr>
                                        <p:cTn id="61" dur="500"/>
                                        <p:tgtEl>
                                          <p:spTgt spid="62"/>
                                        </p:tgtEl>
                                      </p:cBhvr>
                                    </p:animEffect>
                                  </p:childTnLst>
                                </p:cTn>
                              </p:par>
                              <p:par>
                                <p:cTn id="62" presetID="53" presetClass="entr" presetSubtype="16" fill="hold" nodeType="withEffect">
                                  <p:stCondLst>
                                    <p:cond delay="500"/>
                                  </p:stCondLst>
                                  <p:childTnLst>
                                    <p:set>
                                      <p:cBhvr>
                                        <p:cTn id="63" dur="1" fill="hold">
                                          <p:stCondLst>
                                            <p:cond delay="0"/>
                                          </p:stCondLst>
                                        </p:cTn>
                                        <p:tgtEl>
                                          <p:spTgt spid="68"/>
                                        </p:tgtEl>
                                        <p:attrNameLst>
                                          <p:attrName>style.visibility</p:attrName>
                                        </p:attrNameLst>
                                      </p:cBhvr>
                                      <p:to>
                                        <p:strVal val="visible"/>
                                      </p:to>
                                    </p:set>
                                    <p:anim calcmode="lin" valueType="num">
                                      <p:cBhvr>
                                        <p:cTn id="64" dur="500" fill="hold"/>
                                        <p:tgtEl>
                                          <p:spTgt spid="68"/>
                                        </p:tgtEl>
                                        <p:attrNameLst>
                                          <p:attrName>ppt_w</p:attrName>
                                        </p:attrNameLst>
                                      </p:cBhvr>
                                      <p:tavLst>
                                        <p:tav tm="0">
                                          <p:val>
                                            <p:fltVal val="0"/>
                                          </p:val>
                                        </p:tav>
                                        <p:tav tm="100000">
                                          <p:val>
                                            <p:strVal val="#ppt_w"/>
                                          </p:val>
                                        </p:tav>
                                      </p:tavLst>
                                    </p:anim>
                                    <p:anim calcmode="lin" valueType="num">
                                      <p:cBhvr>
                                        <p:cTn id="65" dur="500" fill="hold"/>
                                        <p:tgtEl>
                                          <p:spTgt spid="68"/>
                                        </p:tgtEl>
                                        <p:attrNameLst>
                                          <p:attrName>ppt_h</p:attrName>
                                        </p:attrNameLst>
                                      </p:cBhvr>
                                      <p:tavLst>
                                        <p:tav tm="0">
                                          <p:val>
                                            <p:fltVal val="0"/>
                                          </p:val>
                                        </p:tav>
                                        <p:tav tm="100000">
                                          <p:val>
                                            <p:strVal val="#ppt_h"/>
                                          </p:val>
                                        </p:tav>
                                      </p:tavLst>
                                    </p:anim>
                                    <p:animEffect transition="in" filter="fade">
                                      <p:cBhvr>
                                        <p:cTn id="66" dur="500"/>
                                        <p:tgtEl>
                                          <p:spTgt spid="68"/>
                                        </p:tgtEl>
                                      </p:cBhvr>
                                    </p:animEffect>
                                  </p:childTnLst>
                                </p:cTn>
                              </p:par>
                              <p:par>
                                <p:cTn id="67" presetID="53" presetClass="entr" presetSubtype="16" fill="hold" nodeType="withEffect">
                                  <p:stCondLst>
                                    <p:cond delay="500"/>
                                  </p:stCondLst>
                                  <p:childTnLst>
                                    <p:set>
                                      <p:cBhvr>
                                        <p:cTn id="68" dur="1" fill="hold">
                                          <p:stCondLst>
                                            <p:cond delay="0"/>
                                          </p:stCondLst>
                                        </p:cTn>
                                        <p:tgtEl>
                                          <p:spTgt spid="74"/>
                                        </p:tgtEl>
                                        <p:attrNameLst>
                                          <p:attrName>style.visibility</p:attrName>
                                        </p:attrNameLst>
                                      </p:cBhvr>
                                      <p:to>
                                        <p:strVal val="visible"/>
                                      </p:to>
                                    </p:set>
                                    <p:anim calcmode="lin" valueType="num">
                                      <p:cBhvr>
                                        <p:cTn id="69" dur="500" fill="hold"/>
                                        <p:tgtEl>
                                          <p:spTgt spid="74"/>
                                        </p:tgtEl>
                                        <p:attrNameLst>
                                          <p:attrName>ppt_w</p:attrName>
                                        </p:attrNameLst>
                                      </p:cBhvr>
                                      <p:tavLst>
                                        <p:tav tm="0">
                                          <p:val>
                                            <p:fltVal val="0"/>
                                          </p:val>
                                        </p:tav>
                                        <p:tav tm="100000">
                                          <p:val>
                                            <p:strVal val="#ppt_w"/>
                                          </p:val>
                                        </p:tav>
                                      </p:tavLst>
                                    </p:anim>
                                    <p:anim calcmode="lin" valueType="num">
                                      <p:cBhvr>
                                        <p:cTn id="70" dur="500" fill="hold"/>
                                        <p:tgtEl>
                                          <p:spTgt spid="74"/>
                                        </p:tgtEl>
                                        <p:attrNameLst>
                                          <p:attrName>ppt_h</p:attrName>
                                        </p:attrNameLst>
                                      </p:cBhvr>
                                      <p:tavLst>
                                        <p:tav tm="0">
                                          <p:val>
                                            <p:fltVal val="0"/>
                                          </p:val>
                                        </p:tav>
                                        <p:tav tm="100000">
                                          <p:val>
                                            <p:strVal val="#ppt_h"/>
                                          </p:val>
                                        </p:tav>
                                      </p:tavLst>
                                    </p:anim>
                                    <p:animEffect transition="in" filter="fade">
                                      <p:cBhvr>
                                        <p:cTn id="71" dur="500"/>
                                        <p:tgtEl>
                                          <p:spTgt spid="74"/>
                                        </p:tgtEl>
                                      </p:cBhvr>
                                    </p:animEffect>
                                  </p:childTnLst>
                                </p:cTn>
                              </p:par>
                              <p:par>
                                <p:cTn id="72" presetID="53" presetClass="entr" presetSubtype="16" fill="hold" nodeType="withEffect">
                                  <p:stCondLst>
                                    <p:cond delay="500"/>
                                  </p:stCondLst>
                                  <p:childTnLst>
                                    <p:set>
                                      <p:cBhvr>
                                        <p:cTn id="73" dur="1" fill="hold">
                                          <p:stCondLst>
                                            <p:cond delay="0"/>
                                          </p:stCondLst>
                                        </p:cTn>
                                        <p:tgtEl>
                                          <p:spTgt spid="84"/>
                                        </p:tgtEl>
                                        <p:attrNameLst>
                                          <p:attrName>style.visibility</p:attrName>
                                        </p:attrNameLst>
                                      </p:cBhvr>
                                      <p:to>
                                        <p:strVal val="visible"/>
                                      </p:to>
                                    </p:set>
                                    <p:anim calcmode="lin" valueType="num">
                                      <p:cBhvr>
                                        <p:cTn id="74" dur="500" fill="hold"/>
                                        <p:tgtEl>
                                          <p:spTgt spid="84"/>
                                        </p:tgtEl>
                                        <p:attrNameLst>
                                          <p:attrName>ppt_w</p:attrName>
                                        </p:attrNameLst>
                                      </p:cBhvr>
                                      <p:tavLst>
                                        <p:tav tm="0">
                                          <p:val>
                                            <p:fltVal val="0"/>
                                          </p:val>
                                        </p:tav>
                                        <p:tav tm="100000">
                                          <p:val>
                                            <p:strVal val="#ppt_w"/>
                                          </p:val>
                                        </p:tav>
                                      </p:tavLst>
                                    </p:anim>
                                    <p:anim calcmode="lin" valueType="num">
                                      <p:cBhvr>
                                        <p:cTn id="75" dur="500" fill="hold"/>
                                        <p:tgtEl>
                                          <p:spTgt spid="84"/>
                                        </p:tgtEl>
                                        <p:attrNameLst>
                                          <p:attrName>ppt_h</p:attrName>
                                        </p:attrNameLst>
                                      </p:cBhvr>
                                      <p:tavLst>
                                        <p:tav tm="0">
                                          <p:val>
                                            <p:fltVal val="0"/>
                                          </p:val>
                                        </p:tav>
                                        <p:tav tm="100000">
                                          <p:val>
                                            <p:strVal val="#ppt_h"/>
                                          </p:val>
                                        </p:tav>
                                      </p:tavLst>
                                    </p:anim>
                                    <p:animEffect transition="in" filter="fade">
                                      <p:cBhvr>
                                        <p:cTn id="76" dur="500"/>
                                        <p:tgtEl>
                                          <p:spTgt spid="84"/>
                                        </p:tgtEl>
                                      </p:cBhvr>
                                    </p:animEffect>
                                  </p:childTnLst>
                                </p:cTn>
                              </p:par>
                              <p:par>
                                <p:cTn id="77" presetID="53" presetClass="entr" presetSubtype="16" fill="hold" nodeType="withEffect">
                                  <p:stCondLst>
                                    <p:cond delay="500"/>
                                  </p:stCondLst>
                                  <p:childTnLst>
                                    <p:set>
                                      <p:cBhvr>
                                        <p:cTn id="78" dur="1" fill="hold">
                                          <p:stCondLst>
                                            <p:cond delay="0"/>
                                          </p:stCondLst>
                                        </p:cTn>
                                        <p:tgtEl>
                                          <p:spTgt spid="90"/>
                                        </p:tgtEl>
                                        <p:attrNameLst>
                                          <p:attrName>style.visibility</p:attrName>
                                        </p:attrNameLst>
                                      </p:cBhvr>
                                      <p:to>
                                        <p:strVal val="visible"/>
                                      </p:to>
                                    </p:set>
                                    <p:anim calcmode="lin" valueType="num">
                                      <p:cBhvr>
                                        <p:cTn id="79" dur="500" fill="hold"/>
                                        <p:tgtEl>
                                          <p:spTgt spid="90"/>
                                        </p:tgtEl>
                                        <p:attrNameLst>
                                          <p:attrName>ppt_w</p:attrName>
                                        </p:attrNameLst>
                                      </p:cBhvr>
                                      <p:tavLst>
                                        <p:tav tm="0">
                                          <p:val>
                                            <p:fltVal val="0"/>
                                          </p:val>
                                        </p:tav>
                                        <p:tav tm="100000">
                                          <p:val>
                                            <p:strVal val="#ppt_w"/>
                                          </p:val>
                                        </p:tav>
                                      </p:tavLst>
                                    </p:anim>
                                    <p:anim calcmode="lin" valueType="num">
                                      <p:cBhvr>
                                        <p:cTn id="80" dur="500" fill="hold"/>
                                        <p:tgtEl>
                                          <p:spTgt spid="90"/>
                                        </p:tgtEl>
                                        <p:attrNameLst>
                                          <p:attrName>ppt_h</p:attrName>
                                        </p:attrNameLst>
                                      </p:cBhvr>
                                      <p:tavLst>
                                        <p:tav tm="0">
                                          <p:val>
                                            <p:fltVal val="0"/>
                                          </p:val>
                                        </p:tav>
                                        <p:tav tm="100000">
                                          <p:val>
                                            <p:strVal val="#ppt_h"/>
                                          </p:val>
                                        </p:tav>
                                      </p:tavLst>
                                    </p:anim>
                                    <p:animEffect transition="in" filter="fade">
                                      <p:cBhvr>
                                        <p:cTn id="81" dur="500"/>
                                        <p:tgtEl>
                                          <p:spTgt spid="90"/>
                                        </p:tgtEl>
                                      </p:cBhvr>
                                    </p:animEffect>
                                  </p:childTnLst>
                                </p:cTn>
                              </p:par>
                            </p:childTnLst>
                          </p:cTn>
                        </p:par>
                        <p:par>
                          <p:cTn id="82" fill="hold">
                            <p:stCondLst>
                              <p:cond delay="3000"/>
                            </p:stCondLst>
                            <p:childTnLst>
                              <p:par>
                                <p:cTn id="83" presetID="22" presetClass="entr" presetSubtype="1" fill="hold" nodeType="after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wipe(up)">
                                      <p:cBhvr>
                                        <p:cTn id="85" dur="500"/>
                                        <p:tgtEl>
                                          <p:spTgt spid="79"/>
                                        </p:tgtEl>
                                      </p:cBhvr>
                                    </p:animEffect>
                                  </p:childTnLst>
                                </p:cTn>
                              </p:par>
                              <p:par>
                                <p:cTn id="86" presetID="53" presetClass="entr" presetSubtype="16" fill="hold" nodeType="withEffect">
                                  <p:stCondLst>
                                    <p:cond delay="500"/>
                                  </p:stCondLst>
                                  <p:childTnLst>
                                    <p:set>
                                      <p:cBhvr>
                                        <p:cTn id="87" dur="1" fill="hold">
                                          <p:stCondLst>
                                            <p:cond delay="0"/>
                                          </p:stCondLst>
                                        </p:cTn>
                                        <p:tgtEl>
                                          <p:spTgt spid="106"/>
                                        </p:tgtEl>
                                        <p:attrNameLst>
                                          <p:attrName>style.visibility</p:attrName>
                                        </p:attrNameLst>
                                      </p:cBhvr>
                                      <p:to>
                                        <p:strVal val="visible"/>
                                      </p:to>
                                    </p:set>
                                    <p:anim calcmode="lin" valueType="num">
                                      <p:cBhvr>
                                        <p:cTn id="88" dur="500" fill="hold"/>
                                        <p:tgtEl>
                                          <p:spTgt spid="106"/>
                                        </p:tgtEl>
                                        <p:attrNameLst>
                                          <p:attrName>ppt_w</p:attrName>
                                        </p:attrNameLst>
                                      </p:cBhvr>
                                      <p:tavLst>
                                        <p:tav tm="0">
                                          <p:val>
                                            <p:fltVal val="0"/>
                                          </p:val>
                                        </p:tav>
                                        <p:tav tm="100000">
                                          <p:val>
                                            <p:strVal val="#ppt_w"/>
                                          </p:val>
                                        </p:tav>
                                      </p:tavLst>
                                    </p:anim>
                                    <p:anim calcmode="lin" valueType="num">
                                      <p:cBhvr>
                                        <p:cTn id="89" dur="500" fill="hold"/>
                                        <p:tgtEl>
                                          <p:spTgt spid="106"/>
                                        </p:tgtEl>
                                        <p:attrNameLst>
                                          <p:attrName>ppt_h</p:attrName>
                                        </p:attrNameLst>
                                      </p:cBhvr>
                                      <p:tavLst>
                                        <p:tav tm="0">
                                          <p:val>
                                            <p:fltVal val="0"/>
                                          </p:val>
                                        </p:tav>
                                        <p:tav tm="100000">
                                          <p:val>
                                            <p:strVal val="#ppt_h"/>
                                          </p:val>
                                        </p:tav>
                                      </p:tavLst>
                                    </p:anim>
                                    <p:animEffect transition="in" filter="fade">
                                      <p:cBhvr>
                                        <p:cTn id="90" dur="500"/>
                                        <p:tgtEl>
                                          <p:spTgt spid="106"/>
                                        </p:tgtEl>
                                      </p:cBhvr>
                                    </p:animEffect>
                                  </p:childTnLst>
                                </p:cTn>
                              </p:par>
                              <p:par>
                                <p:cTn id="91" presetID="53" presetClass="entr" presetSubtype="16" fill="hold" nodeType="withEffect">
                                  <p:stCondLst>
                                    <p:cond delay="500"/>
                                  </p:stCondLst>
                                  <p:childTnLst>
                                    <p:set>
                                      <p:cBhvr>
                                        <p:cTn id="92" dur="1" fill="hold">
                                          <p:stCondLst>
                                            <p:cond delay="0"/>
                                          </p:stCondLst>
                                        </p:cTn>
                                        <p:tgtEl>
                                          <p:spTgt spid="96"/>
                                        </p:tgtEl>
                                        <p:attrNameLst>
                                          <p:attrName>style.visibility</p:attrName>
                                        </p:attrNameLst>
                                      </p:cBhvr>
                                      <p:to>
                                        <p:strVal val="visible"/>
                                      </p:to>
                                    </p:set>
                                    <p:anim calcmode="lin" valueType="num">
                                      <p:cBhvr>
                                        <p:cTn id="93" dur="500" fill="hold"/>
                                        <p:tgtEl>
                                          <p:spTgt spid="96"/>
                                        </p:tgtEl>
                                        <p:attrNameLst>
                                          <p:attrName>ppt_w</p:attrName>
                                        </p:attrNameLst>
                                      </p:cBhvr>
                                      <p:tavLst>
                                        <p:tav tm="0">
                                          <p:val>
                                            <p:fltVal val="0"/>
                                          </p:val>
                                        </p:tav>
                                        <p:tav tm="100000">
                                          <p:val>
                                            <p:strVal val="#ppt_w"/>
                                          </p:val>
                                        </p:tav>
                                      </p:tavLst>
                                    </p:anim>
                                    <p:anim calcmode="lin" valueType="num">
                                      <p:cBhvr>
                                        <p:cTn id="94" dur="500" fill="hold"/>
                                        <p:tgtEl>
                                          <p:spTgt spid="96"/>
                                        </p:tgtEl>
                                        <p:attrNameLst>
                                          <p:attrName>ppt_h</p:attrName>
                                        </p:attrNameLst>
                                      </p:cBhvr>
                                      <p:tavLst>
                                        <p:tav tm="0">
                                          <p:val>
                                            <p:fltVal val="0"/>
                                          </p:val>
                                        </p:tav>
                                        <p:tav tm="100000">
                                          <p:val>
                                            <p:strVal val="#ppt_h"/>
                                          </p:val>
                                        </p:tav>
                                      </p:tavLst>
                                    </p:anim>
                                    <p:animEffect transition="in" filter="fade">
                                      <p:cBhvr>
                                        <p:cTn id="95" dur="500"/>
                                        <p:tgtEl>
                                          <p:spTgt spid="96"/>
                                        </p:tgtEl>
                                      </p:cBhvr>
                                    </p:animEffect>
                                  </p:childTnLst>
                                </p:cTn>
                              </p:par>
                              <p:par>
                                <p:cTn id="96" presetID="53" presetClass="entr" presetSubtype="16" fill="hold" nodeType="withEffect">
                                  <p:stCondLst>
                                    <p:cond delay="500"/>
                                  </p:stCondLst>
                                  <p:childTnLst>
                                    <p:set>
                                      <p:cBhvr>
                                        <p:cTn id="97" dur="1" fill="hold">
                                          <p:stCondLst>
                                            <p:cond delay="0"/>
                                          </p:stCondLst>
                                        </p:cTn>
                                        <p:tgtEl>
                                          <p:spTgt spid="112"/>
                                        </p:tgtEl>
                                        <p:attrNameLst>
                                          <p:attrName>style.visibility</p:attrName>
                                        </p:attrNameLst>
                                      </p:cBhvr>
                                      <p:to>
                                        <p:strVal val="visible"/>
                                      </p:to>
                                    </p:set>
                                    <p:anim calcmode="lin" valueType="num">
                                      <p:cBhvr>
                                        <p:cTn id="98" dur="500" fill="hold"/>
                                        <p:tgtEl>
                                          <p:spTgt spid="112"/>
                                        </p:tgtEl>
                                        <p:attrNameLst>
                                          <p:attrName>ppt_w</p:attrName>
                                        </p:attrNameLst>
                                      </p:cBhvr>
                                      <p:tavLst>
                                        <p:tav tm="0">
                                          <p:val>
                                            <p:fltVal val="0"/>
                                          </p:val>
                                        </p:tav>
                                        <p:tav tm="100000">
                                          <p:val>
                                            <p:strVal val="#ppt_w"/>
                                          </p:val>
                                        </p:tav>
                                      </p:tavLst>
                                    </p:anim>
                                    <p:anim calcmode="lin" valueType="num">
                                      <p:cBhvr>
                                        <p:cTn id="99" dur="500" fill="hold"/>
                                        <p:tgtEl>
                                          <p:spTgt spid="112"/>
                                        </p:tgtEl>
                                        <p:attrNameLst>
                                          <p:attrName>ppt_h</p:attrName>
                                        </p:attrNameLst>
                                      </p:cBhvr>
                                      <p:tavLst>
                                        <p:tav tm="0">
                                          <p:val>
                                            <p:fltVal val="0"/>
                                          </p:val>
                                        </p:tav>
                                        <p:tav tm="100000">
                                          <p:val>
                                            <p:strVal val="#ppt_h"/>
                                          </p:val>
                                        </p:tav>
                                      </p:tavLst>
                                    </p:anim>
                                    <p:animEffect transition="in" filter="fade">
                                      <p:cBhvr>
                                        <p:cTn id="100" dur="500"/>
                                        <p:tgtEl>
                                          <p:spTgt spid="112"/>
                                        </p:tgtEl>
                                      </p:cBhvr>
                                    </p:animEffect>
                                  </p:childTnLst>
                                </p:cTn>
                              </p:par>
                              <p:par>
                                <p:cTn id="101" presetID="53" presetClass="entr" presetSubtype="16" fill="hold" nodeType="withEffect">
                                  <p:stCondLst>
                                    <p:cond delay="500"/>
                                  </p:stCondLst>
                                  <p:childTnLst>
                                    <p:set>
                                      <p:cBhvr>
                                        <p:cTn id="102" dur="1" fill="hold">
                                          <p:stCondLst>
                                            <p:cond delay="0"/>
                                          </p:stCondLst>
                                        </p:cTn>
                                        <p:tgtEl>
                                          <p:spTgt spid="118"/>
                                        </p:tgtEl>
                                        <p:attrNameLst>
                                          <p:attrName>style.visibility</p:attrName>
                                        </p:attrNameLst>
                                      </p:cBhvr>
                                      <p:to>
                                        <p:strVal val="visible"/>
                                      </p:to>
                                    </p:set>
                                    <p:anim calcmode="lin" valueType="num">
                                      <p:cBhvr>
                                        <p:cTn id="103" dur="500" fill="hold"/>
                                        <p:tgtEl>
                                          <p:spTgt spid="118"/>
                                        </p:tgtEl>
                                        <p:attrNameLst>
                                          <p:attrName>ppt_w</p:attrName>
                                        </p:attrNameLst>
                                      </p:cBhvr>
                                      <p:tavLst>
                                        <p:tav tm="0">
                                          <p:val>
                                            <p:fltVal val="0"/>
                                          </p:val>
                                        </p:tav>
                                        <p:tav tm="100000">
                                          <p:val>
                                            <p:strVal val="#ppt_w"/>
                                          </p:val>
                                        </p:tav>
                                      </p:tavLst>
                                    </p:anim>
                                    <p:anim calcmode="lin" valueType="num">
                                      <p:cBhvr>
                                        <p:cTn id="104" dur="500" fill="hold"/>
                                        <p:tgtEl>
                                          <p:spTgt spid="118"/>
                                        </p:tgtEl>
                                        <p:attrNameLst>
                                          <p:attrName>ppt_h</p:attrName>
                                        </p:attrNameLst>
                                      </p:cBhvr>
                                      <p:tavLst>
                                        <p:tav tm="0">
                                          <p:val>
                                            <p:fltVal val="0"/>
                                          </p:val>
                                        </p:tav>
                                        <p:tav tm="100000">
                                          <p:val>
                                            <p:strVal val="#ppt_h"/>
                                          </p:val>
                                        </p:tav>
                                      </p:tavLst>
                                    </p:anim>
                                    <p:animEffect transition="in" filter="fade">
                                      <p:cBhvr>
                                        <p:cTn id="105" dur="500"/>
                                        <p:tgtEl>
                                          <p:spTgt spid="118"/>
                                        </p:tgtEl>
                                      </p:cBhvr>
                                    </p:animEffect>
                                  </p:childTnLst>
                                </p:cTn>
                              </p:par>
                            </p:childTnLst>
                          </p:cTn>
                        </p:par>
                        <p:par>
                          <p:cTn id="106" fill="hold">
                            <p:stCondLst>
                              <p:cond delay="3500"/>
                            </p:stCondLst>
                            <p:childTnLst>
                              <p:par>
                                <p:cTn id="107" presetID="22" presetClass="entr" presetSubtype="1" fill="hold" nodeType="afterEffect">
                                  <p:stCondLst>
                                    <p:cond delay="0"/>
                                  </p:stCondLst>
                                  <p:childTnLst>
                                    <p:set>
                                      <p:cBhvr>
                                        <p:cTn id="108" dur="1" fill="hold">
                                          <p:stCondLst>
                                            <p:cond delay="0"/>
                                          </p:stCondLst>
                                        </p:cTn>
                                        <p:tgtEl>
                                          <p:spTgt spid="101"/>
                                        </p:tgtEl>
                                        <p:attrNameLst>
                                          <p:attrName>style.visibility</p:attrName>
                                        </p:attrNameLst>
                                      </p:cBhvr>
                                      <p:to>
                                        <p:strVal val="visible"/>
                                      </p:to>
                                    </p:set>
                                    <p:animEffect transition="in" filter="wipe(up)">
                                      <p:cBhvr>
                                        <p:cTn id="109" dur="500"/>
                                        <p:tgtEl>
                                          <p:spTgt spid="101"/>
                                        </p:tgtEl>
                                      </p:cBhvr>
                                    </p:animEffect>
                                  </p:childTnLst>
                                </p:cTn>
                              </p:par>
                            </p:childTnLst>
                          </p:cTn>
                        </p:par>
                        <p:par>
                          <p:cTn id="110" fill="hold">
                            <p:stCondLst>
                              <p:cond delay="4000"/>
                            </p:stCondLst>
                            <p:childTnLst>
                              <p:par>
                                <p:cTn id="111" presetID="10" presetClass="entr" presetSubtype="0" fill="hold" grpId="0"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fade">
                                      <p:cBhvr>
                                        <p:cTn id="113" dur="125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38" grpId="0" animBg="1"/>
      <p:bldP spid="1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75925"/>
            <a:ext cx="2203938" cy="364770"/>
          </a:xfrm>
          <a:prstGeom prst="rect">
            <a:avLst/>
          </a:prstGeom>
          <a:solidFill>
            <a:srgbClr val="00B0F0"/>
          </a:solidFill>
          <a:ln w="6350">
            <a:no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椭圆 4"/>
          <p:cNvSpPr/>
          <p:nvPr/>
        </p:nvSpPr>
        <p:spPr>
          <a:xfrm>
            <a:off x="2074483" y="116632"/>
            <a:ext cx="483356" cy="483356"/>
          </a:xfrm>
          <a:prstGeom prst="ellipse">
            <a:avLst/>
          </a:prstGeom>
          <a:gradFill flip="none" rotWithShape="1">
            <a:gsLst>
              <a:gs pos="100000">
                <a:schemeClr val="bg1">
                  <a:lumMod val="85000"/>
                  <a:lumOff val="15000"/>
                </a:schemeClr>
              </a:gs>
              <a:gs pos="0">
                <a:schemeClr val="bg1">
                  <a:lumMod val="85000"/>
                </a:schemeClr>
              </a:gs>
            </a:gsLst>
            <a:lin ang="2700000" scaled="1"/>
            <a:tileRect/>
          </a:gradFill>
          <a:ln w="6350">
            <a:gradFill flip="none" rotWithShape="1">
              <a:gsLst>
                <a:gs pos="100000">
                  <a:schemeClr val="bg1"/>
                </a:gs>
                <a:gs pos="0">
                  <a:schemeClr val="bg1">
                    <a:lumMod val="80000"/>
                  </a:schemeClr>
                </a:gs>
              </a:gsLst>
              <a:lin ang="13500000" scaled="1"/>
              <a:tileRect/>
            </a:gradFill>
          </a:ln>
          <a:effectLst>
            <a:glow>
              <a:schemeClr val="bg1">
                <a:lumMod val="95000"/>
                <a:alpha val="41000"/>
              </a:schemeClr>
            </a:glow>
            <a:outerShdw blurRad="38100" dist="12700" dir="2700000" algn="tl" rotWithShape="0">
              <a:prstClr val="black">
                <a:alpha val="40000"/>
              </a:prstClr>
            </a:outerShdw>
          </a:effectLst>
          <a:scene3d>
            <a:camera prst="orthographicFront"/>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zh-CN" altLang="en-US" sz="2700" b="1">
              <a:ln w="1270">
                <a:noFill/>
              </a:ln>
              <a:solidFill>
                <a:schemeClr val="bg1"/>
              </a:solidFill>
              <a:effectLst>
                <a:innerShdw dist="50800" dir="18900000">
                  <a:schemeClr val="tx1">
                    <a:lumMod val="50000"/>
                    <a:lumOff val="50000"/>
                    <a:alpha val="93000"/>
                  </a:schemeClr>
                </a:innerShdw>
              </a:effectLst>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 name="文本框 123"/>
          <p:cNvSpPr txBox="1"/>
          <p:nvPr/>
        </p:nvSpPr>
        <p:spPr>
          <a:xfrm>
            <a:off x="336947" y="171363"/>
            <a:ext cx="1440160" cy="369332"/>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Title</a:t>
            </a:r>
            <a:endParaRPr lang="zh-CN" altLang="en-US" sz="18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 name="KSO_Shape"/>
          <p:cNvSpPr/>
          <p:nvPr/>
        </p:nvSpPr>
        <p:spPr bwMode="auto">
          <a:xfrm>
            <a:off x="2132215" y="232000"/>
            <a:ext cx="367893" cy="252620"/>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B0F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1C666E"/>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 name="矩形 6"/>
          <p:cNvSpPr/>
          <p:nvPr/>
        </p:nvSpPr>
        <p:spPr>
          <a:xfrm flipH="1">
            <a:off x="-3" y="6525344"/>
            <a:ext cx="12195177" cy="3605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 name="矩形 8"/>
          <p:cNvSpPr/>
          <p:nvPr/>
        </p:nvSpPr>
        <p:spPr>
          <a:xfrm flipH="1">
            <a:off x="-4" y="6596410"/>
            <a:ext cx="12195177" cy="28897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矩形 5"/>
          <p:cNvSpPr/>
          <p:nvPr/>
        </p:nvSpPr>
        <p:spPr>
          <a:xfrm>
            <a:off x="9976569" y="6493142"/>
            <a:ext cx="1018294" cy="11181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矩形 10"/>
          <p:cNvSpPr/>
          <p:nvPr/>
        </p:nvSpPr>
        <p:spPr>
          <a:xfrm>
            <a:off x="10067547" y="6493142"/>
            <a:ext cx="1070600" cy="39224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Rectangle 4"/>
          <p:cNvSpPr txBox="1">
            <a:spLocks noChangeArrowheads="1"/>
          </p:cNvSpPr>
          <p:nvPr/>
        </p:nvSpPr>
        <p:spPr bwMode="auto">
          <a:xfrm>
            <a:off x="10202043" y="6493142"/>
            <a:ext cx="792820" cy="392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rPr>
              <a:t>9</a:t>
            </a:r>
            <a:endParaRPr lang="zh-CN" dirty="0">
              <a:latin typeface="Arial" panose="020B0604020202020204" pitchFamily="34" charset="0"/>
              <a:ea typeface="方正兰亭超细黑简体" panose="02000000000000000000" pitchFamily="2" charset="-122"/>
              <a:cs typeface="Arial" panose="020B0604020202020204" pitchFamily="34" charset="0"/>
              <a:sym typeface="Arial" panose="020B0604020202020204" pitchFamily="34" charset="0"/>
            </a:endParaRPr>
          </a:p>
        </p:txBody>
      </p:sp>
      <p:cxnSp>
        <p:nvCxnSpPr>
          <p:cNvPr id="14" name="直接连接符 28"/>
          <p:cNvCxnSpPr>
            <a:cxnSpLocks noChangeShapeType="1"/>
            <a:stCxn id="21" idx="1"/>
            <a:endCxn id="20" idx="5"/>
          </p:cNvCxnSpPr>
          <p:nvPr/>
        </p:nvCxnSpPr>
        <p:spPr bwMode="auto">
          <a:xfrm flipH="1" flipV="1">
            <a:off x="6468773" y="2910543"/>
            <a:ext cx="1102745" cy="1045906"/>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15" name="直接连接符 29"/>
          <p:cNvCxnSpPr>
            <a:cxnSpLocks noChangeShapeType="1"/>
            <a:stCxn id="18" idx="5"/>
            <a:endCxn id="19" idx="1"/>
          </p:cNvCxnSpPr>
          <p:nvPr/>
        </p:nvCxnSpPr>
        <p:spPr bwMode="auto">
          <a:xfrm>
            <a:off x="2731049" y="2904150"/>
            <a:ext cx="909036" cy="1082141"/>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16" name="直接连接符 30"/>
          <p:cNvCxnSpPr>
            <a:cxnSpLocks noChangeShapeType="1"/>
            <a:stCxn id="19" idx="7"/>
            <a:endCxn id="20" idx="3"/>
          </p:cNvCxnSpPr>
          <p:nvPr/>
        </p:nvCxnSpPr>
        <p:spPr bwMode="auto">
          <a:xfrm flipV="1">
            <a:off x="4422568" y="2910543"/>
            <a:ext cx="1250575" cy="1075748"/>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cxnSp>
        <p:nvCxnSpPr>
          <p:cNvPr id="17" name="直接连接符 31"/>
          <p:cNvCxnSpPr>
            <a:cxnSpLocks noChangeShapeType="1"/>
            <a:stCxn id="21" idx="7"/>
            <a:endCxn id="22" idx="3"/>
          </p:cNvCxnSpPr>
          <p:nvPr/>
        </p:nvCxnSpPr>
        <p:spPr bwMode="auto">
          <a:xfrm flipV="1">
            <a:off x="8378689" y="2903658"/>
            <a:ext cx="1419637" cy="1052791"/>
          </a:xfrm>
          <a:prstGeom prst="line">
            <a:avLst/>
          </a:prstGeom>
          <a:noFill/>
          <a:ln w="28575">
            <a:solidFill>
              <a:srgbClr val="A6A6A6"/>
            </a:solidFill>
            <a:bevel/>
          </a:ln>
          <a:effectLst>
            <a:innerShdw blurRad="114300">
              <a:prstClr val="black"/>
            </a:innerShdw>
          </a:effectLst>
          <a:extLst>
            <a:ext uri="{909E8E84-426E-40DD-AFC4-6F175D3DCCD1}">
              <a14:hiddenFill xmlns:a14="http://schemas.microsoft.com/office/drawing/2010/main">
                <a:noFill/>
              </a14:hiddenFill>
            </a:ext>
          </a:extLst>
        </p:spPr>
      </p:cxnSp>
      <p:sp>
        <p:nvSpPr>
          <p:cNvPr id="18" name="椭圆 32"/>
          <p:cNvSpPr>
            <a:spLocks noChangeArrowheads="1"/>
          </p:cNvSpPr>
          <p:nvPr/>
        </p:nvSpPr>
        <p:spPr bwMode="auto">
          <a:xfrm>
            <a:off x="1770468" y="1943569"/>
            <a:ext cx="1125391" cy="1125391"/>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19" name="椭圆 33"/>
          <p:cNvSpPr>
            <a:spLocks noChangeArrowheads="1"/>
          </p:cNvSpPr>
          <p:nvPr/>
        </p:nvSpPr>
        <p:spPr bwMode="auto">
          <a:xfrm>
            <a:off x="3478028" y="3824003"/>
            <a:ext cx="1106597" cy="1108174"/>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20" name="椭圆 34"/>
          <p:cNvSpPr>
            <a:spLocks noChangeArrowheads="1"/>
          </p:cNvSpPr>
          <p:nvPr/>
        </p:nvSpPr>
        <p:spPr bwMode="auto">
          <a:xfrm>
            <a:off x="5508362" y="1950132"/>
            <a:ext cx="1125192" cy="1125191"/>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21" name="椭圆 38"/>
          <p:cNvSpPr>
            <a:spLocks noChangeArrowheads="1"/>
          </p:cNvSpPr>
          <p:nvPr/>
        </p:nvSpPr>
        <p:spPr bwMode="auto">
          <a:xfrm>
            <a:off x="7404348" y="3789040"/>
            <a:ext cx="1141511" cy="1143137"/>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22" name="椭圆 39"/>
          <p:cNvSpPr>
            <a:spLocks noChangeArrowheads="1"/>
          </p:cNvSpPr>
          <p:nvPr/>
        </p:nvSpPr>
        <p:spPr bwMode="auto">
          <a:xfrm>
            <a:off x="9633024" y="1940210"/>
            <a:ext cx="1128750" cy="1128750"/>
          </a:xfrm>
          <a:prstGeom prst="ellipse">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lt1"/>
              </a:solidFill>
              <a:latin typeface="Arial" panose="020B0604020202020204" pitchFamily="34" charset="0"/>
              <a:cs typeface="Arial" panose="020B0604020202020204" pitchFamily="34" charset="0"/>
              <a:sym typeface="Arial" panose="020B0604020202020204" pitchFamily="34" charset="0"/>
            </a:endParaRPr>
          </a:p>
        </p:txBody>
      </p:sp>
      <p:sp>
        <p:nvSpPr>
          <p:cNvPr id="23" name="椭圆 40"/>
          <p:cNvSpPr>
            <a:spLocks noChangeArrowheads="1"/>
          </p:cNvSpPr>
          <p:nvPr/>
        </p:nvSpPr>
        <p:spPr bwMode="auto">
          <a:xfrm>
            <a:off x="1648407" y="1916832"/>
            <a:ext cx="490943" cy="488781"/>
          </a:xfrm>
          <a:prstGeom prst="ellipse">
            <a:avLst/>
          </a:prstGeom>
          <a:solidFill>
            <a:srgbClr val="92D05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latin typeface="Arial" panose="020B0604020202020204" pitchFamily="34" charset="0"/>
                <a:cs typeface="Arial" panose="020B0604020202020204" pitchFamily="34" charset="0"/>
                <a:sym typeface="Arial" panose="020B0604020202020204" pitchFamily="34" charset="0"/>
              </a:rPr>
              <a:t>1</a:t>
            </a:r>
            <a:endParaRPr lang="zh-CN" altLang="en-US" sz="2000"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4" name="椭圆 41"/>
          <p:cNvSpPr>
            <a:spLocks noChangeArrowheads="1"/>
          </p:cNvSpPr>
          <p:nvPr/>
        </p:nvSpPr>
        <p:spPr bwMode="auto">
          <a:xfrm>
            <a:off x="3157137" y="4415342"/>
            <a:ext cx="490945" cy="488781"/>
          </a:xfrm>
          <a:prstGeom prst="ellipse">
            <a:avLst/>
          </a:prstGeom>
          <a:solidFill>
            <a:srgbClr val="FF6D67"/>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Arial" panose="020B0604020202020204" pitchFamily="34" charset="0"/>
                <a:cs typeface="Arial" panose="020B0604020202020204" pitchFamily="34" charset="0"/>
                <a:sym typeface="Arial" panose="020B0604020202020204" pitchFamily="34" charset="0"/>
              </a:rPr>
              <a:t>2</a:t>
            </a:r>
            <a:endParaRPr lang="zh-CN" altLang="en-US" sz="20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5" name="椭圆 42"/>
          <p:cNvSpPr>
            <a:spLocks noChangeArrowheads="1"/>
          </p:cNvSpPr>
          <p:nvPr/>
        </p:nvSpPr>
        <p:spPr bwMode="auto">
          <a:xfrm>
            <a:off x="5305499" y="1932107"/>
            <a:ext cx="490945" cy="488781"/>
          </a:xfrm>
          <a:prstGeom prst="ellipse">
            <a:avLst/>
          </a:prstGeom>
          <a:solidFill>
            <a:srgbClr val="00B0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Arial" panose="020B0604020202020204" pitchFamily="34" charset="0"/>
                <a:cs typeface="Arial" panose="020B0604020202020204" pitchFamily="34" charset="0"/>
                <a:sym typeface="Arial" panose="020B0604020202020204" pitchFamily="34" charset="0"/>
              </a:rPr>
              <a:t>3</a:t>
            </a:r>
            <a:endParaRPr lang="zh-CN" altLang="en-US" sz="20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6" name="椭圆 43"/>
          <p:cNvSpPr>
            <a:spLocks noChangeArrowheads="1"/>
          </p:cNvSpPr>
          <p:nvPr/>
        </p:nvSpPr>
        <p:spPr bwMode="auto">
          <a:xfrm>
            <a:off x="7158876" y="4452387"/>
            <a:ext cx="490943" cy="488781"/>
          </a:xfrm>
          <a:prstGeom prst="ellipse">
            <a:avLst/>
          </a:prstGeom>
          <a:solidFill>
            <a:srgbClr val="F5C05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Arial" panose="020B0604020202020204" pitchFamily="34" charset="0"/>
                <a:cs typeface="Arial" panose="020B0604020202020204" pitchFamily="34" charset="0"/>
                <a:sym typeface="Arial" panose="020B0604020202020204" pitchFamily="34" charset="0"/>
              </a:rPr>
              <a:t>4</a:t>
            </a:r>
            <a:endParaRPr lang="zh-CN" altLang="en-US" sz="20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27" name="椭圆 44"/>
          <p:cNvSpPr>
            <a:spLocks noChangeArrowheads="1"/>
          </p:cNvSpPr>
          <p:nvPr/>
        </p:nvSpPr>
        <p:spPr bwMode="auto">
          <a:xfrm>
            <a:off x="9387551" y="1916832"/>
            <a:ext cx="490945" cy="488781"/>
          </a:xfrm>
          <a:prstGeom prst="ellipse">
            <a:avLst/>
          </a:prstGeom>
          <a:solidFill>
            <a:srgbClr val="5E779E"/>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Arial" panose="020B0604020202020204" pitchFamily="34" charset="0"/>
                <a:cs typeface="Arial" panose="020B0604020202020204" pitchFamily="34" charset="0"/>
                <a:sym typeface="Arial" panose="020B0604020202020204" pitchFamily="34" charset="0"/>
              </a:rPr>
              <a:t>5</a:t>
            </a:r>
            <a:endParaRPr lang="zh-CN" altLang="en-US" sz="2000">
              <a:solidFill>
                <a:schemeClr val="bg1"/>
              </a:solidFill>
              <a:latin typeface="Arial" panose="020B0604020202020204" pitchFamily="34" charset="0"/>
              <a:cs typeface="Arial" panose="020B0604020202020204" pitchFamily="34" charset="0"/>
              <a:sym typeface="Arial" panose="020B0604020202020204" pitchFamily="34" charset="0"/>
            </a:endParaRPr>
          </a:p>
        </p:txBody>
      </p:sp>
      <p:sp>
        <p:nvSpPr>
          <p:cNvPr id="43" name="Freeform 26"/>
          <p:cNvSpPr>
            <a:spLocks noEditPoints="1"/>
          </p:cNvSpPr>
          <p:nvPr/>
        </p:nvSpPr>
        <p:spPr bwMode="auto">
          <a:xfrm>
            <a:off x="2074977" y="2276872"/>
            <a:ext cx="516372" cy="516372"/>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rgbClr val="92D050"/>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10"/>
          <p:cNvSpPr>
            <a:spLocks noEditPoints="1"/>
          </p:cNvSpPr>
          <p:nvPr/>
        </p:nvSpPr>
        <p:spPr bwMode="auto">
          <a:xfrm>
            <a:off x="3808976" y="4164473"/>
            <a:ext cx="451620" cy="451618"/>
          </a:xfrm>
          <a:custGeom>
            <a:avLst/>
            <a:gdLst>
              <a:gd name="T0" fmla="*/ 58 w 78"/>
              <a:gd name="T1" fmla="*/ 5 h 78"/>
              <a:gd name="T2" fmla="*/ 53 w 78"/>
              <a:gd name="T3" fmla="*/ 14 h 78"/>
              <a:gd name="T4" fmla="*/ 53 w 78"/>
              <a:gd name="T5" fmla="*/ 18 h 78"/>
              <a:gd name="T6" fmla="*/ 48 w 78"/>
              <a:gd name="T7" fmla="*/ 22 h 78"/>
              <a:gd name="T8" fmla="*/ 47 w 78"/>
              <a:gd name="T9" fmla="*/ 19 h 78"/>
              <a:gd name="T10" fmla="*/ 49 w 78"/>
              <a:gd name="T11" fmla="*/ 17 h 78"/>
              <a:gd name="T12" fmla="*/ 53 w 78"/>
              <a:gd name="T13" fmla="*/ 11 h 78"/>
              <a:gd name="T14" fmla="*/ 35 w 78"/>
              <a:gd name="T15" fmla="*/ 8 h 78"/>
              <a:gd name="T16" fmla="*/ 32 w 78"/>
              <a:gd name="T17" fmla="*/ 14 h 78"/>
              <a:gd name="T18" fmla="*/ 25 w 78"/>
              <a:gd name="T19" fmla="*/ 19 h 78"/>
              <a:gd name="T20" fmla="*/ 21 w 78"/>
              <a:gd name="T21" fmla="*/ 25 h 78"/>
              <a:gd name="T22" fmla="*/ 17 w 78"/>
              <a:gd name="T23" fmla="*/ 23 h 78"/>
              <a:gd name="T24" fmla="*/ 17 w 78"/>
              <a:gd name="T25" fmla="*/ 29 h 78"/>
              <a:gd name="T26" fmla="*/ 17 w 78"/>
              <a:gd name="T27" fmla="*/ 34 h 78"/>
              <a:gd name="T28" fmla="*/ 22 w 78"/>
              <a:gd name="T29" fmla="*/ 34 h 78"/>
              <a:gd name="T30" fmla="*/ 32 w 78"/>
              <a:gd name="T31" fmla="*/ 46 h 78"/>
              <a:gd name="T32" fmla="*/ 37 w 78"/>
              <a:gd name="T33" fmla="*/ 42 h 78"/>
              <a:gd name="T34" fmla="*/ 41 w 78"/>
              <a:gd name="T35" fmla="*/ 45 h 78"/>
              <a:gd name="T36" fmla="*/ 32 w 78"/>
              <a:gd name="T37" fmla="*/ 59 h 78"/>
              <a:gd name="T38" fmla="*/ 27 w 78"/>
              <a:gd name="T39" fmla="*/ 67 h 78"/>
              <a:gd name="T40" fmla="*/ 24 w 78"/>
              <a:gd name="T41" fmla="*/ 61 h 78"/>
              <a:gd name="T42" fmla="*/ 21 w 78"/>
              <a:gd name="T43" fmla="*/ 49 h 78"/>
              <a:gd name="T44" fmla="*/ 18 w 78"/>
              <a:gd name="T45" fmla="*/ 38 h 78"/>
              <a:gd name="T46" fmla="*/ 16 w 78"/>
              <a:gd name="T47" fmla="*/ 36 h 78"/>
              <a:gd name="T48" fmla="*/ 12 w 78"/>
              <a:gd name="T49" fmla="*/ 32 h 78"/>
              <a:gd name="T50" fmla="*/ 11 w 78"/>
              <a:gd name="T51" fmla="*/ 24 h 78"/>
              <a:gd name="T52" fmla="*/ 17 w 78"/>
              <a:gd name="T53" fmla="*/ 61 h 78"/>
              <a:gd name="T54" fmla="*/ 61 w 78"/>
              <a:gd name="T55" fmla="*/ 61 h 78"/>
              <a:gd name="T56" fmla="*/ 69 w 78"/>
              <a:gd name="T57" fmla="*/ 31 h 78"/>
              <a:gd name="T58" fmla="*/ 78 w 78"/>
              <a:gd name="T59" fmla="*/ 39 h 78"/>
              <a:gd name="T60" fmla="*/ 39 w 78"/>
              <a:gd name="T61" fmla="*/ 78 h 78"/>
              <a:gd name="T62" fmla="*/ 0 w 78"/>
              <a:gd name="T63" fmla="*/ 39 h 78"/>
              <a:gd name="T64" fmla="*/ 39 w 78"/>
              <a:gd name="T65" fmla="*/ 0 h 78"/>
              <a:gd name="T66" fmla="*/ 59 w 78"/>
              <a:gd name="T67" fmla="*/ 8 h 78"/>
              <a:gd name="T68" fmla="*/ 66 w 78"/>
              <a:gd name="T69" fmla="*/ 29 h 78"/>
              <a:gd name="T70" fmla="*/ 72 w 78"/>
              <a:gd name="T71" fmla="*/ 8 h 78"/>
              <a:gd name="T72" fmla="*/ 69 w 78"/>
              <a:gd name="T73" fmla="*/ 11 h 78"/>
              <a:gd name="T74" fmla="*/ 63 w 78"/>
              <a:gd name="T75" fmla="*/ 11 h 78"/>
              <a:gd name="T76" fmla="*/ 63 w 78"/>
              <a:gd name="T77" fmla="*/ 17 h 78"/>
              <a:gd name="T78" fmla="*/ 69 w 78"/>
              <a:gd name="T79" fmla="*/ 17 h 78"/>
              <a:gd name="T80" fmla="*/ 69 w 78"/>
              <a:gd name="T81" fmla="*/ 11 h 78"/>
              <a:gd name="T82" fmla="*/ 27 w 78"/>
              <a:gd name="T83" fmla="*/ 23 h 78"/>
              <a:gd name="T84" fmla="*/ 32 w 78"/>
              <a:gd name="T85" fmla="*/ 42 h 78"/>
              <a:gd name="T86" fmla="*/ 38 w 78"/>
              <a:gd name="T87" fmla="*/ 23 h 78"/>
              <a:gd name="T88" fmla="*/ 35 w 78"/>
              <a:gd name="T89" fmla="*/ 26 h 78"/>
              <a:gd name="T90" fmla="*/ 30 w 78"/>
              <a:gd name="T91" fmla="*/ 26 h 78"/>
              <a:gd name="T92" fmla="*/ 30 w 78"/>
              <a:gd name="T93" fmla="*/ 31 h 78"/>
              <a:gd name="T94" fmla="*/ 35 w 78"/>
              <a:gd name="T95" fmla="*/ 31 h 78"/>
              <a:gd name="T96" fmla="*/ 35 w 78"/>
              <a:gd name="T97" fmla="*/ 26 h 78"/>
              <a:gd name="T98" fmla="*/ 47 w 78"/>
              <a:gd name="T99" fmla="*/ 38 h 78"/>
              <a:gd name="T100" fmla="*/ 57 w 78"/>
              <a:gd name="T101" fmla="*/ 42 h 78"/>
              <a:gd name="T102" fmla="*/ 66 w 78"/>
              <a:gd name="T103" fmla="*/ 50 h 78"/>
              <a:gd name="T104" fmla="*/ 68 w 78"/>
              <a:gd name="T105" fmla="*/ 32 h 78"/>
              <a:gd name="T106" fmla="*/ 64 w 78"/>
              <a:gd name="T107" fmla="*/ 32 h 78"/>
              <a:gd name="T108" fmla="*/ 56 w 78"/>
              <a:gd name="T109" fmla="*/ 24 h 78"/>
              <a:gd name="T110" fmla="*/ 51 w 78"/>
              <a:gd name="T111" fmla="*/ 22 h 78"/>
              <a:gd name="T112" fmla="*/ 47 w 78"/>
              <a:gd name="T113" fmla="*/ 26 h 78"/>
              <a:gd name="T114" fmla="*/ 45 w 78"/>
              <a:gd name="T115" fmla="*/ 3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 h="78">
                <a:moveTo>
                  <a:pt x="39" y="0"/>
                </a:moveTo>
                <a:cubicBezTo>
                  <a:pt x="46" y="0"/>
                  <a:pt x="52" y="2"/>
                  <a:pt x="58" y="5"/>
                </a:cubicBezTo>
                <a:cubicBezTo>
                  <a:pt x="57" y="5"/>
                  <a:pt x="57" y="5"/>
                  <a:pt x="57" y="5"/>
                </a:cubicBezTo>
                <a:cubicBezTo>
                  <a:pt x="55" y="8"/>
                  <a:pt x="53" y="11"/>
                  <a:pt x="53" y="14"/>
                </a:cubicBezTo>
                <a:cubicBezTo>
                  <a:pt x="53" y="16"/>
                  <a:pt x="54" y="18"/>
                  <a:pt x="55" y="20"/>
                </a:cubicBezTo>
                <a:cubicBezTo>
                  <a:pt x="54" y="20"/>
                  <a:pt x="53" y="19"/>
                  <a:pt x="53" y="18"/>
                </a:cubicBezTo>
                <a:cubicBezTo>
                  <a:pt x="52" y="17"/>
                  <a:pt x="51" y="19"/>
                  <a:pt x="51" y="20"/>
                </a:cubicBezTo>
                <a:cubicBezTo>
                  <a:pt x="50" y="21"/>
                  <a:pt x="49" y="22"/>
                  <a:pt x="48" y="22"/>
                </a:cubicBezTo>
                <a:cubicBezTo>
                  <a:pt x="47" y="22"/>
                  <a:pt x="46" y="18"/>
                  <a:pt x="46" y="18"/>
                </a:cubicBezTo>
                <a:cubicBezTo>
                  <a:pt x="47" y="19"/>
                  <a:pt x="47" y="19"/>
                  <a:pt x="47" y="19"/>
                </a:cubicBezTo>
                <a:cubicBezTo>
                  <a:pt x="47" y="19"/>
                  <a:pt x="48" y="18"/>
                  <a:pt x="48" y="17"/>
                </a:cubicBezTo>
                <a:cubicBezTo>
                  <a:pt x="48" y="16"/>
                  <a:pt x="48" y="17"/>
                  <a:pt x="49" y="17"/>
                </a:cubicBezTo>
                <a:cubicBezTo>
                  <a:pt x="49" y="17"/>
                  <a:pt x="50" y="15"/>
                  <a:pt x="50" y="14"/>
                </a:cubicBezTo>
                <a:cubicBezTo>
                  <a:pt x="51" y="13"/>
                  <a:pt x="52" y="12"/>
                  <a:pt x="53" y="11"/>
                </a:cubicBezTo>
                <a:cubicBezTo>
                  <a:pt x="49" y="9"/>
                  <a:pt x="44" y="8"/>
                  <a:pt x="39" y="8"/>
                </a:cubicBezTo>
                <a:cubicBezTo>
                  <a:pt x="37" y="8"/>
                  <a:pt x="36" y="8"/>
                  <a:pt x="35" y="8"/>
                </a:cubicBezTo>
                <a:cubicBezTo>
                  <a:pt x="35" y="9"/>
                  <a:pt x="35" y="10"/>
                  <a:pt x="35" y="12"/>
                </a:cubicBezTo>
                <a:cubicBezTo>
                  <a:pt x="35" y="15"/>
                  <a:pt x="33" y="13"/>
                  <a:pt x="32" y="14"/>
                </a:cubicBezTo>
                <a:cubicBezTo>
                  <a:pt x="30" y="15"/>
                  <a:pt x="30" y="17"/>
                  <a:pt x="28" y="17"/>
                </a:cubicBezTo>
                <a:cubicBezTo>
                  <a:pt x="28" y="17"/>
                  <a:pt x="27" y="18"/>
                  <a:pt x="25" y="19"/>
                </a:cubicBezTo>
                <a:cubicBezTo>
                  <a:pt x="25" y="20"/>
                  <a:pt x="25" y="20"/>
                  <a:pt x="24" y="20"/>
                </a:cubicBezTo>
                <a:cubicBezTo>
                  <a:pt x="23" y="22"/>
                  <a:pt x="22" y="23"/>
                  <a:pt x="21" y="25"/>
                </a:cubicBezTo>
                <a:cubicBezTo>
                  <a:pt x="21" y="26"/>
                  <a:pt x="20" y="26"/>
                  <a:pt x="20" y="27"/>
                </a:cubicBezTo>
                <a:cubicBezTo>
                  <a:pt x="19" y="27"/>
                  <a:pt x="19" y="24"/>
                  <a:pt x="17" y="23"/>
                </a:cubicBezTo>
                <a:cubicBezTo>
                  <a:pt x="14" y="23"/>
                  <a:pt x="13" y="27"/>
                  <a:pt x="13" y="29"/>
                </a:cubicBezTo>
                <a:cubicBezTo>
                  <a:pt x="12" y="31"/>
                  <a:pt x="15" y="29"/>
                  <a:pt x="17" y="29"/>
                </a:cubicBezTo>
                <a:cubicBezTo>
                  <a:pt x="18" y="28"/>
                  <a:pt x="17" y="30"/>
                  <a:pt x="17" y="31"/>
                </a:cubicBezTo>
                <a:cubicBezTo>
                  <a:pt x="17" y="32"/>
                  <a:pt x="18" y="33"/>
                  <a:pt x="17" y="34"/>
                </a:cubicBezTo>
                <a:cubicBezTo>
                  <a:pt x="17" y="35"/>
                  <a:pt x="18" y="36"/>
                  <a:pt x="19" y="36"/>
                </a:cubicBezTo>
                <a:cubicBezTo>
                  <a:pt x="20" y="35"/>
                  <a:pt x="21" y="34"/>
                  <a:pt x="22" y="34"/>
                </a:cubicBezTo>
                <a:cubicBezTo>
                  <a:pt x="24" y="38"/>
                  <a:pt x="27" y="42"/>
                  <a:pt x="30" y="45"/>
                </a:cubicBezTo>
                <a:cubicBezTo>
                  <a:pt x="32" y="46"/>
                  <a:pt x="32" y="46"/>
                  <a:pt x="32" y="46"/>
                </a:cubicBezTo>
                <a:cubicBezTo>
                  <a:pt x="35" y="45"/>
                  <a:pt x="35" y="45"/>
                  <a:pt x="35" y="45"/>
                </a:cubicBezTo>
                <a:cubicBezTo>
                  <a:pt x="35" y="44"/>
                  <a:pt x="36" y="43"/>
                  <a:pt x="37" y="42"/>
                </a:cubicBezTo>
                <a:cubicBezTo>
                  <a:pt x="37" y="42"/>
                  <a:pt x="38" y="42"/>
                  <a:pt x="38" y="42"/>
                </a:cubicBezTo>
                <a:cubicBezTo>
                  <a:pt x="39" y="43"/>
                  <a:pt x="42" y="44"/>
                  <a:pt x="41" y="45"/>
                </a:cubicBezTo>
                <a:cubicBezTo>
                  <a:pt x="40" y="46"/>
                  <a:pt x="40" y="47"/>
                  <a:pt x="39" y="49"/>
                </a:cubicBezTo>
                <a:cubicBezTo>
                  <a:pt x="38" y="51"/>
                  <a:pt x="35" y="57"/>
                  <a:pt x="32" y="59"/>
                </a:cubicBezTo>
                <a:cubicBezTo>
                  <a:pt x="29" y="62"/>
                  <a:pt x="29" y="62"/>
                  <a:pt x="28" y="64"/>
                </a:cubicBezTo>
                <a:cubicBezTo>
                  <a:pt x="27" y="65"/>
                  <a:pt x="28" y="67"/>
                  <a:pt x="27" y="67"/>
                </a:cubicBezTo>
                <a:cubicBezTo>
                  <a:pt x="26" y="67"/>
                  <a:pt x="25" y="66"/>
                  <a:pt x="25" y="66"/>
                </a:cubicBezTo>
                <a:cubicBezTo>
                  <a:pt x="25" y="66"/>
                  <a:pt x="24" y="62"/>
                  <a:pt x="24" y="61"/>
                </a:cubicBezTo>
                <a:cubicBezTo>
                  <a:pt x="24" y="59"/>
                  <a:pt x="23" y="55"/>
                  <a:pt x="23" y="54"/>
                </a:cubicBezTo>
                <a:cubicBezTo>
                  <a:pt x="23" y="53"/>
                  <a:pt x="22" y="50"/>
                  <a:pt x="21" y="49"/>
                </a:cubicBezTo>
                <a:cubicBezTo>
                  <a:pt x="20" y="49"/>
                  <a:pt x="18" y="46"/>
                  <a:pt x="18" y="45"/>
                </a:cubicBezTo>
                <a:cubicBezTo>
                  <a:pt x="18" y="43"/>
                  <a:pt x="16" y="40"/>
                  <a:pt x="18" y="38"/>
                </a:cubicBezTo>
                <a:cubicBezTo>
                  <a:pt x="18" y="38"/>
                  <a:pt x="18" y="37"/>
                  <a:pt x="18" y="37"/>
                </a:cubicBezTo>
                <a:cubicBezTo>
                  <a:pt x="18" y="37"/>
                  <a:pt x="17" y="36"/>
                  <a:pt x="16" y="36"/>
                </a:cubicBezTo>
                <a:cubicBezTo>
                  <a:pt x="15" y="35"/>
                  <a:pt x="15" y="34"/>
                  <a:pt x="15" y="34"/>
                </a:cubicBezTo>
                <a:cubicBezTo>
                  <a:pt x="15" y="33"/>
                  <a:pt x="13" y="33"/>
                  <a:pt x="12" y="32"/>
                </a:cubicBezTo>
                <a:cubicBezTo>
                  <a:pt x="10" y="31"/>
                  <a:pt x="11" y="29"/>
                  <a:pt x="11" y="28"/>
                </a:cubicBezTo>
                <a:cubicBezTo>
                  <a:pt x="11" y="28"/>
                  <a:pt x="10" y="26"/>
                  <a:pt x="11" y="24"/>
                </a:cubicBezTo>
                <a:cubicBezTo>
                  <a:pt x="9" y="29"/>
                  <a:pt x="7" y="34"/>
                  <a:pt x="7" y="39"/>
                </a:cubicBezTo>
                <a:cubicBezTo>
                  <a:pt x="7" y="47"/>
                  <a:pt x="11" y="55"/>
                  <a:pt x="17" y="61"/>
                </a:cubicBezTo>
                <a:cubicBezTo>
                  <a:pt x="22" y="66"/>
                  <a:pt x="30" y="70"/>
                  <a:pt x="39" y="70"/>
                </a:cubicBezTo>
                <a:cubicBezTo>
                  <a:pt x="47" y="70"/>
                  <a:pt x="55" y="66"/>
                  <a:pt x="61" y="61"/>
                </a:cubicBezTo>
                <a:cubicBezTo>
                  <a:pt x="66" y="55"/>
                  <a:pt x="70" y="47"/>
                  <a:pt x="70" y="39"/>
                </a:cubicBezTo>
                <a:cubicBezTo>
                  <a:pt x="70" y="36"/>
                  <a:pt x="69" y="34"/>
                  <a:pt x="69" y="31"/>
                </a:cubicBezTo>
                <a:cubicBezTo>
                  <a:pt x="71" y="30"/>
                  <a:pt x="73" y="27"/>
                  <a:pt x="75" y="24"/>
                </a:cubicBezTo>
                <a:cubicBezTo>
                  <a:pt x="77" y="29"/>
                  <a:pt x="78" y="34"/>
                  <a:pt x="78" y="39"/>
                </a:cubicBezTo>
                <a:cubicBezTo>
                  <a:pt x="78" y="50"/>
                  <a:pt x="73" y="59"/>
                  <a:pt x="66" y="66"/>
                </a:cubicBezTo>
                <a:cubicBezTo>
                  <a:pt x="59" y="74"/>
                  <a:pt x="49" y="78"/>
                  <a:pt x="39" y="78"/>
                </a:cubicBezTo>
                <a:cubicBezTo>
                  <a:pt x="28" y="78"/>
                  <a:pt x="18" y="74"/>
                  <a:pt x="11" y="66"/>
                </a:cubicBezTo>
                <a:cubicBezTo>
                  <a:pt x="4" y="59"/>
                  <a:pt x="0" y="50"/>
                  <a:pt x="0" y="39"/>
                </a:cubicBezTo>
                <a:cubicBezTo>
                  <a:pt x="0" y="28"/>
                  <a:pt x="4" y="18"/>
                  <a:pt x="11" y="11"/>
                </a:cubicBezTo>
                <a:cubicBezTo>
                  <a:pt x="18" y="4"/>
                  <a:pt x="28" y="0"/>
                  <a:pt x="39" y="0"/>
                </a:cubicBezTo>
                <a:close/>
                <a:moveTo>
                  <a:pt x="66" y="5"/>
                </a:moveTo>
                <a:cubicBezTo>
                  <a:pt x="63" y="5"/>
                  <a:pt x="61" y="6"/>
                  <a:pt x="59" y="8"/>
                </a:cubicBezTo>
                <a:cubicBezTo>
                  <a:pt x="58" y="10"/>
                  <a:pt x="57" y="12"/>
                  <a:pt x="57" y="14"/>
                </a:cubicBezTo>
                <a:cubicBezTo>
                  <a:pt x="57" y="18"/>
                  <a:pt x="62" y="26"/>
                  <a:pt x="66" y="29"/>
                </a:cubicBezTo>
                <a:cubicBezTo>
                  <a:pt x="69" y="27"/>
                  <a:pt x="75" y="18"/>
                  <a:pt x="75" y="14"/>
                </a:cubicBezTo>
                <a:cubicBezTo>
                  <a:pt x="75" y="12"/>
                  <a:pt x="74" y="10"/>
                  <a:pt x="72" y="8"/>
                </a:cubicBezTo>
                <a:cubicBezTo>
                  <a:pt x="71" y="6"/>
                  <a:pt x="68" y="5"/>
                  <a:pt x="66" y="5"/>
                </a:cubicBezTo>
                <a:close/>
                <a:moveTo>
                  <a:pt x="69" y="11"/>
                </a:moveTo>
                <a:cubicBezTo>
                  <a:pt x="68" y="11"/>
                  <a:pt x="67" y="10"/>
                  <a:pt x="66" y="10"/>
                </a:cubicBezTo>
                <a:cubicBezTo>
                  <a:pt x="65" y="10"/>
                  <a:pt x="64" y="11"/>
                  <a:pt x="63" y="11"/>
                </a:cubicBezTo>
                <a:cubicBezTo>
                  <a:pt x="62" y="12"/>
                  <a:pt x="62" y="13"/>
                  <a:pt x="62" y="14"/>
                </a:cubicBezTo>
                <a:cubicBezTo>
                  <a:pt x="62" y="15"/>
                  <a:pt x="62" y="16"/>
                  <a:pt x="63" y="17"/>
                </a:cubicBezTo>
                <a:cubicBezTo>
                  <a:pt x="64" y="18"/>
                  <a:pt x="65" y="18"/>
                  <a:pt x="66" y="18"/>
                </a:cubicBezTo>
                <a:cubicBezTo>
                  <a:pt x="67" y="18"/>
                  <a:pt x="68" y="18"/>
                  <a:pt x="69" y="17"/>
                </a:cubicBezTo>
                <a:cubicBezTo>
                  <a:pt x="69" y="16"/>
                  <a:pt x="70" y="15"/>
                  <a:pt x="70" y="14"/>
                </a:cubicBezTo>
                <a:cubicBezTo>
                  <a:pt x="70" y="13"/>
                  <a:pt x="69" y="12"/>
                  <a:pt x="69" y="11"/>
                </a:cubicBezTo>
                <a:close/>
                <a:moveTo>
                  <a:pt x="32" y="21"/>
                </a:moveTo>
                <a:cubicBezTo>
                  <a:pt x="30" y="21"/>
                  <a:pt x="28" y="22"/>
                  <a:pt x="27" y="23"/>
                </a:cubicBezTo>
                <a:cubicBezTo>
                  <a:pt x="25" y="24"/>
                  <a:pt x="24" y="26"/>
                  <a:pt x="24" y="29"/>
                </a:cubicBezTo>
                <a:cubicBezTo>
                  <a:pt x="24" y="32"/>
                  <a:pt x="29" y="39"/>
                  <a:pt x="32" y="42"/>
                </a:cubicBezTo>
                <a:cubicBezTo>
                  <a:pt x="35" y="40"/>
                  <a:pt x="40" y="32"/>
                  <a:pt x="40" y="29"/>
                </a:cubicBezTo>
                <a:cubicBezTo>
                  <a:pt x="40" y="26"/>
                  <a:pt x="40" y="24"/>
                  <a:pt x="38" y="23"/>
                </a:cubicBezTo>
                <a:cubicBezTo>
                  <a:pt x="37" y="22"/>
                  <a:pt x="35" y="21"/>
                  <a:pt x="32" y="21"/>
                </a:cubicBezTo>
                <a:close/>
                <a:moveTo>
                  <a:pt x="35" y="26"/>
                </a:moveTo>
                <a:cubicBezTo>
                  <a:pt x="34" y="25"/>
                  <a:pt x="33" y="25"/>
                  <a:pt x="32" y="25"/>
                </a:cubicBezTo>
                <a:cubicBezTo>
                  <a:pt x="31" y="25"/>
                  <a:pt x="31" y="25"/>
                  <a:pt x="30" y="26"/>
                </a:cubicBezTo>
                <a:cubicBezTo>
                  <a:pt x="29" y="27"/>
                  <a:pt x="29" y="28"/>
                  <a:pt x="29" y="29"/>
                </a:cubicBezTo>
                <a:cubicBezTo>
                  <a:pt x="29" y="30"/>
                  <a:pt x="29" y="31"/>
                  <a:pt x="30" y="31"/>
                </a:cubicBezTo>
                <a:cubicBezTo>
                  <a:pt x="31" y="32"/>
                  <a:pt x="31" y="32"/>
                  <a:pt x="32" y="32"/>
                </a:cubicBezTo>
                <a:cubicBezTo>
                  <a:pt x="33" y="32"/>
                  <a:pt x="34" y="32"/>
                  <a:pt x="35" y="31"/>
                </a:cubicBezTo>
                <a:cubicBezTo>
                  <a:pt x="36" y="31"/>
                  <a:pt x="36" y="30"/>
                  <a:pt x="36" y="29"/>
                </a:cubicBezTo>
                <a:cubicBezTo>
                  <a:pt x="36" y="28"/>
                  <a:pt x="36" y="27"/>
                  <a:pt x="35" y="26"/>
                </a:cubicBezTo>
                <a:close/>
                <a:moveTo>
                  <a:pt x="44" y="33"/>
                </a:moveTo>
                <a:cubicBezTo>
                  <a:pt x="44" y="33"/>
                  <a:pt x="46" y="37"/>
                  <a:pt x="47" y="38"/>
                </a:cubicBezTo>
                <a:cubicBezTo>
                  <a:pt x="48" y="39"/>
                  <a:pt x="55" y="38"/>
                  <a:pt x="56" y="38"/>
                </a:cubicBezTo>
                <a:cubicBezTo>
                  <a:pt x="57" y="38"/>
                  <a:pt x="56" y="40"/>
                  <a:pt x="57" y="42"/>
                </a:cubicBezTo>
                <a:cubicBezTo>
                  <a:pt x="59" y="45"/>
                  <a:pt x="58" y="57"/>
                  <a:pt x="59" y="58"/>
                </a:cubicBezTo>
                <a:cubicBezTo>
                  <a:pt x="61" y="58"/>
                  <a:pt x="65" y="51"/>
                  <a:pt x="66" y="50"/>
                </a:cubicBezTo>
                <a:cubicBezTo>
                  <a:pt x="67" y="48"/>
                  <a:pt x="68" y="35"/>
                  <a:pt x="68" y="33"/>
                </a:cubicBezTo>
                <a:cubicBezTo>
                  <a:pt x="68" y="33"/>
                  <a:pt x="68" y="32"/>
                  <a:pt x="68" y="32"/>
                </a:cubicBezTo>
                <a:cubicBezTo>
                  <a:pt x="66" y="34"/>
                  <a:pt x="66" y="34"/>
                  <a:pt x="66" y="34"/>
                </a:cubicBezTo>
                <a:cubicBezTo>
                  <a:pt x="64" y="32"/>
                  <a:pt x="64" y="32"/>
                  <a:pt x="64" y="32"/>
                </a:cubicBezTo>
                <a:cubicBezTo>
                  <a:pt x="61" y="30"/>
                  <a:pt x="59" y="27"/>
                  <a:pt x="57" y="24"/>
                </a:cubicBezTo>
                <a:cubicBezTo>
                  <a:pt x="57" y="24"/>
                  <a:pt x="56" y="24"/>
                  <a:pt x="56" y="24"/>
                </a:cubicBezTo>
                <a:cubicBezTo>
                  <a:pt x="55" y="24"/>
                  <a:pt x="54" y="22"/>
                  <a:pt x="53" y="22"/>
                </a:cubicBezTo>
                <a:cubicBezTo>
                  <a:pt x="53" y="22"/>
                  <a:pt x="52" y="22"/>
                  <a:pt x="51" y="22"/>
                </a:cubicBezTo>
                <a:cubicBezTo>
                  <a:pt x="50" y="22"/>
                  <a:pt x="49" y="23"/>
                  <a:pt x="48" y="23"/>
                </a:cubicBezTo>
                <a:cubicBezTo>
                  <a:pt x="47" y="24"/>
                  <a:pt x="47" y="25"/>
                  <a:pt x="47" y="26"/>
                </a:cubicBezTo>
                <a:cubicBezTo>
                  <a:pt x="46" y="26"/>
                  <a:pt x="46" y="27"/>
                  <a:pt x="45" y="28"/>
                </a:cubicBezTo>
                <a:cubicBezTo>
                  <a:pt x="44" y="29"/>
                  <a:pt x="44" y="29"/>
                  <a:pt x="45" y="31"/>
                </a:cubicBezTo>
                <a:cubicBezTo>
                  <a:pt x="45" y="32"/>
                  <a:pt x="44" y="33"/>
                  <a:pt x="44" y="33"/>
                </a:cubicBezTo>
                <a:close/>
              </a:path>
            </a:pathLst>
          </a:custGeom>
          <a:solidFill>
            <a:srgbClr val="FF6D67"/>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5"/>
          <p:cNvSpPr>
            <a:spLocks noEditPoints="1"/>
          </p:cNvSpPr>
          <p:nvPr/>
        </p:nvSpPr>
        <p:spPr bwMode="auto">
          <a:xfrm>
            <a:off x="5846135" y="2292150"/>
            <a:ext cx="493012" cy="488778"/>
          </a:xfrm>
          <a:custGeom>
            <a:avLst/>
            <a:gdLst>
              <a:gd name="T0" fmla="*/ 38 w 76"/>
              <a:gd name="T1" fmla="*/ 0 h 75"/>
              <a:gd name="T2" fmla="*/ 65 w 76"/>
              <a:gd name="T3" fmla="*/ 11 h 75"/>
              <a:gd name="T4" fmla="*/ 76 w 76"/>
              <a:gd name="T5" fmla="*/ 37 h 75"/>
              <a:gd name="T6" fmla="*/ 65 w 76"/>
              <a:gd name="T7" fmla="*/ 64 h 75"/>
              <a:gd name="T8" fmla="*/ 38 w 76"/>
              <a:gd name="T9" fmla="*/ 75 h 75"/>
              <a:gd name="T10" fmla="*/ 11 w 76"/>
              <a:gd name="T11" fmla="*/ 64 h 75"/>
              <a:gd name="T12" fmla="*/ 0 w 76"/>
              <a:gd name="T13" fmla="*/ 37 h 75"/>
              <a:gd name="T14" fmla="*/ 11 w 76"/>
              <a:gd name="T15" fmla="*/ 11 h 75"/>
              <a:gd name="T16" fmla="*/ 38 w 76"/>
              <a:gd name="T17" fmla="*/ 0 h 75"/>
              <a:gd name="T18" fmla="*/ 43 w 76"/>
              <a:gd name="T19" fmla="*/ 36 h 75"/>
              <a:gd name="T20" fmla="*/ 42 w 76"/>
              <a:gd name="T21" fmla="*/ 35 h 75"/>
              <a:gd name="T22" fmla="*/ 53 w 76"/>
              <a:gd name="T23" fmla="*/ 18 h 75"/>
              <a:gd name="T24" fmla="*/ 51 w 76"/>
              <a:gd name="T25" fmla="*/ 16 h 75"/>
              <a:gd name="T26" fmla="*/ 39 w 76"/>
              <a:gd name="T27" fmla="*/ 33 h 75"/>
              <a:gd name="T28" fmla="*/ 35 w 76"/>
              <a:gd name="T29" fmla="*/ 33 h 75"/>
              <a:gd name="T30" fmla="*/ 33 w 76"/>
              <a:gd name="T31" fmla="*/ 40 h 75"/>
              <a:gd name="T32" fmla="*/ 40 w 76"/>
              <a:gd name="T33" fmla="*/ 43 h 75"/>
              <a:gd name="T34" fmla="*/ 41 w 76"/>
              <a:gd name="T35" fmla="*/ 43 h 75"/>
              <a:gd name="T36" fmla="*/ 54 w 76"/>
              <a:gd name="T37" fmla="*/ 47 h 75"/>
              <a:gd name="T38" fmla="*/ 55 w 76"/>
              <a:gd name="T39" fmla="*/ 43 h 75"/>
              <a:gd name="T40" fmla="*/ 43 w 76"/>
              <a:gd name="T41" fmla="*/ 38 h 75"/>
              <a:gd name="T42" fmla="*/ 43 w 76"/>
              <a:gd name="T43" fmla="*/ 36 h 75"/>
              <a:gd name="T44" fmla="*/ 57 w 76"/>
              <a:gd name="T45" fmla="*/ 18 h 75"/>
              <a:gd name="T46" fmla="*/ 38 w 76"/>
              <a:gd name="T47" fmla="*/ 10 h 75"/>
              <a:gd name="T48" fmla="*/ 19 w 76"/>
              <a:gd name="T49" fmla="*/ 18 h 75"/>
              <a:gd name="T50" fmla="*/ 10 w 76"/>
              <a:gd name="T51" fmla="*/ 37 h 75"/>
              <a:gd name="T52" fmla="*/ 19 w 76"/>
              <a:gd name="T53" fmla="*/ 57 h 75"/>
              <a:gd name="T54" fmla="*/ 38 w 76"/>
              <a:gd name="T55" fmla="*/ 65 h 75"/>
              <a:gd name="T56" fmla="*/ 57 w 76"/>
              <a:gd name="T57" fmla="*/ 57 h 75"/>
              <a:gd name="T58" fmla="*/ 65 w 76"/>
              <a:gd name="T59" fmla="*/ 37 h 75"/>
              <a:gd name="T60" fmla="*/ 57 w 76"/>
              <a:gd name="T61"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75">
                <a:moveTo>
                  <a:pt x="38" y="0"/>
                </a:moveTo>
                <a:cubicBezTo>
                  <a:pt x="48" y="0"/>
                  <a:pt x="58" y="4"/>
                  <a:pt x="65" y="11"/>
                </a:cubicBezTo>
                <a:cubicBezTo>
                  <a:pt x="71" y="18"/>
                  <a:pt x="76" y="27"/>
                  <a:pt x="76" y="37"/>
                </a:cubicBezTo>
                <a:cubicBezTo>
                  <a:pt x="76" y="48"/>
                  <a:pt x="71" y="57"/>
                  <a:pt x="65" y="64"/>
                </a:cubicBezTo>
                <a:cubicBezTo>
                  <a:pt x="58" y="71"/>
                  <a:pt x="48" y="75"/>
                  <a:pt x="38" y="75"/>
                </a:cubicBezTo>
                <a:cubicBezTo>
                  <a:pt x="28" y="75"/>
                  <a:pt x="18" y="71"/>
                  <a:pt x="11" y="64"/>
                </a:cubicBezTo>
                <a:cubicBezTo>
                  <a:pt x="4" y="57"/>
                  <a:pt x="0" y="48"/>
                  <a:pt x="0" y="37"/>
                </a:cubicBezTo>
                <a:cubicBezTo>
                  <a:pt x="0" y="27"/>
                  <a:pt x="4" y="18"/>
                  <a:pt x="11" y="11"/>
                </a:cubicBezTo>
                <a:cubicBezTo>
                  <a:pt x="18" y="4"/>
                  <a:pt x="28" y="0"/>
                  <a:pt x="38" y="0"/>
                </a:cubicBezTo>
                <a:close/>
                <a:moveTo>
                  <a:pt x="43" y="36"/>
                </a:moveTo>
                <a:cubicBezTo>
                  <a:pt x="42" y="35"/>
                  <a:pt x="42" y="35"/>
                  <a:pt x="42" y="35"/>
                </a:cubicBezTo>
                <a:cubicBezTo>
                  <a:pt x="46" y="30"/>
                  <a:pt x="50" y="24"/>
                  <a:pt x="53" y="18"/>
                </a:cubicBezTo>
                <a:cubicBezTo>
                  <a:pt x="52" y="17"/>
                  <a:pt x="52" y="17"/>
                  <a:pt x="51" y="16"/>
                </a:cubicBezTo>
                <a:cubicBezTo>
                  <a:pt x="46" y="21"/>
                  <a:pt x="42" y="27"/>
                  <a:pt x="39" y="33"/>
                </a:cubicBezTo>
                <a:cubicBezTo>
                  <a:pt x="38" y="33"/>
                  <a:pt x="36" y="33"/>
                  <a:pt x="35" y="33"/>
                </a:cubicBezTo>
                <a:cubicBezTo>
                  <a:pt x="33" y="34"/>
                  <a:pt x="31" y="38"/>
                  <a:pt x="33" y="40"/>
                </a:cubicBezTo>
                <a:cubicBezTo>
                  <a:pt x="34" y="43"/>
                  <a:pt x="37" y="44"/>
                  <a:pt x="40" y="43"/>
                </a:cubicBezTo>
                <a:cubicBezTo>
                  <a:pt x="40" y="43"/>
                  <a:pt x="41" y="43"/>
                  <a:pt x="41" y="43"/>
                </a:cubicBezTo>
                <a:cubicBezTo>
                  <a:pt x="45" y="45"/>
                  <a:pt x="49" y="46"/>
                  <a:pt x="54" y="47"/>
                </a:cubicBezTo>
                <a:cubicBezTo>
                  <a:pt x="55" y="46"/>
                  <a:pt x="55" y="45"/>
                  <a:pt x="55" y="43"/>
                </a:cubicBezTo>
                <a:cubicBezTo>
                  <a:pt x="51" y="41"/>
                  <a:pt x="47" y="40"/>
                  <a:pt x="43" y="38"/>
                </a:cubicBezTo>
                <a:cubicBezTo>
                  <a:pt x="43" y="38"/>
                  <a:pt x="43" y="37"/>
                  <a:pt x="43" y="36"/>
                </a:cubicBezTo>
                <a:close/>
                <a:moveTo>
                  <a:pt x="57" y="18"/>
                </a:moveTo>
                <a:cubicBezTo>
                  <a:pt x="52" y="13"/>
                  <a:pt x="46" y="10"/>
                  <a:pt x="38" y="10"/>
                </a:cubicBezTo>
                <a:cubicBezTo>
                  <a:pt x="30" y="10"/>
                  <a:pt x="23" y="13"/>
                  <a:pt x="19" y="18"/>
                </a:cubicBezTo>
                <a:cubicBezTo>
                  <a:pt x="14" y="23"/>
                  <a:pt x="10" y="30"/>
                  <a:pt x="10" y="37"/>
                </a:cubicBezTo>
                <a:cubicBezTo>
                  <a:pt x="10" y="45"/>
                  <a:pt x="14" y="52"/>
                  <a:pt x="19" y="57"/>
                </a:cubicBezTo>
                <a:cubicBezTo>
                  <a:pt x="23" y="62"/>
                  <a:pt x="30" y="65"/>
                  <a:pt x="38" y="65"/>
                </a:cubicBezTo>
                <a:cubicBezTo>
                  <a:pt x="46" y="65"/>
                  <a:pt x="52" y="62"/>
                  <a:pt x="57" y="57"/>
                </a:cubicBezTo>
                <a:cubicBezTo>
                  <a:pt x="62" y="52"/>
                  <a:pt x="65" y="45"/>
                  <a:pt x="65" y="37"/>
                </a:cubicBezTo>
                <a:cubicBezTo>
                  <a:pt x="65" y="30"/>
                  <a:pt x="62" y="23"/>
                  <a:pt x="57" y="18"/>
                </a:cubicBezTo>
                <a:close/>
              </a:path>
            </a:pathLst>
          </a:custGeom>
          <a:solidFill>
            <a:srgbClr val="37C1FF"/>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6"/>
          <p:cNvSpPr>
            <a:spLocks noEditPoints="1"/>
          </p:cNvSpPr>
          <p:nvPr/>
        </p:nvSpPr>
        <p:spPr bwMode="auto">
          <a:xfrm>
            <a:off x="7768343" y="4129488"/>
            <a:ext cx="462240" cy="462240"/>
          </a:xfrm>
          <a:custGeom>
            <a:avLst/>
            <a:gdLst>
              <a:gd name="T0" fmla="*/ 46 w 112"/>
              <a:gd name="T1" fmla="*/ 29 h 112"/>
              <a:gd name="T2" fmla="*/ 68 w 112"/>
              <a:gd name="T3" fmla="*/ 61 h 112"/>
              <a:gd name="T4" fmla="*/ 46 w 112"/>
              <a:gd name="T5" fmla="*/ 61 h 112"/>
              <a:gd name="T6" fmla="*/ 56 w 112"/>
              <a:gd name="T7" fmla="*/ 0 h 112"/>
              <a:gd name="T8" fmla="*/ 0 w 112"/>
              <a:gd name="T9" fmla="*/ 56 h 112"/>
              <a:gd name="T10" fmla="*/ 56 w 112"/>
              <a:gd name="T11" fmla="*/ 112 h 112"/>
              <a:gd name="T12" fmla="*/ 112 w 112"/>
              <a:gd name="T13" fmla="*/ 56 h 112"/>
              <a:gd name="T14" fmla="*/ 56 w 112"/>
              <a:gd name="T15" fmla="*/ 0 h 112"/>
              <a:gd name="T16" fmla="*/ 56 w 112"/>
              <a:gd name="T17" fmla="*/ 10 h 112"/>
              <a:gd name="T18" fmla="*/ 10 w 112"/>
              <a:gd name="T19" fmla="*/ 56 h 112"/>
              <a:gd name="T20" fmla="*/ 56 w 112"/>
              <a:gd name="T21" fmla="*/ 102 h 112"/>
              <a:gd name="T22" fmla="*/ 102 w 112"/>
              <a:gd name="T23" fmla="*/ 56 h 112"/>
              <a:gd name="T24" fmla="*/ 26 w 112"/>
              <a:gd name="T25" fmla="*/ 69 h 112"/>
              <a:gd name="T26" fmla="*/ 30 w 112"/>
              <a:gd name="T27" fmla="*/ 60 h 112"/>
              <a:gd name="T28" fmla="*/ 24 w 112"/>
              <a:gd name="T29" fmla="*/ 52 h 112"/>
              <a:gd name="T30" fmla="*/ 31 w 112"/>
              <a:gd name="T31" fmla="*/ 46 h 112"/>
              <a:gd name="T32" fmla="*/ 30 w 112"/>
              <a:gd name="T33" fmla="*/ 37 h 112"/>
              <a:gd name="T34" fmla="*/ 36 w 112"/>
              <a:gd name="T35" fmla="*/ 30 h 112"/>
              <a:gd name="T36" fmla="*/ 45 w 112"/>
              <a:gd name="T37" fmla="*/ 31 h 112"/>
              <a:gd name="T38" fmla="*/ 51 w 112"/>
              <a:gd name="T39" fmla="*/ 24 h 112"/>
              <a:gd name="T40" fmla="*/ 58 w 112"/>
              <a:gd name="T41" fmla="*/ 28 h 112"/>
              <a:gd name="T42" fmla="*/ 67 w 112"/>
              <a:gd name="T43" fmla="*/ 25 h 112"/>
              <a:gd name="T44" fmla="*/ 71 w 112"/>
              <a:gd name="T45" fmla="*/ 33 h 112"/>
              <a:gd name="T46" fmla="*/ 80 w 112"/>
              <a:gd name="T47" fmla="*/ 33 h 112"/>
              <a:gd name="T48" fmla="*/ 76 w 112"/>
              <a:gd name="T49" fmla="*/ 37 h 112"/>
              <a:gd name="T50" fmla="*/ 85 w 112"/>
              <a:gd name="T51" fmla="*/ 40 h 112"/>
              <a:gd name="T52" fmla="*/ 82 w 112"/>
              <a:gd name="T53" fmla="*/ 49 h 112"/>
              <a:gd name="T54" fmla="*/ 89 w 112"/>
              <a:gd name="T55" fmla="*/ 57 h 112"/>
              <a:gd name="T56" fmla="*/ 81 w 112"/>
              <a:gd name="T57" fmla="*/ 63 h 112"/>
              <a:gd name="T58" fmla="*/ 84 w 112"/>
              <a:gd name="T59" fmla="*/ 73 h 112"/>
              <a:gd name="T60" fmla="*/ 96 w 112"/>
              <a:gd name="T61" fmla="*/ 56 h 112"/>
              <a:gd name="T62" fmla="*/ 56 w 112"/>
              <a:gd name="T63" fmla="*/ 16 h 112"/>
              <a:gd name="T64" fmla="*/ 16 w 112"/>
              <a:gd name="T65" fmla="*/ 56 h 112"/>
              <a:gd name="T66" fmla="*/ 30 w 112"/>
              <a:gd name="T67" fmla="*/ 76 h 112"/>
              <a:gd name="T68" fmla="*/ 36 w 112"/>
              <a:gd name="T69" fmla="*/ 72 h 112"/>
              <a:gd name="T70" fmla="*/ 26 w 112"/>
              <a:gd name="T71" fmla="*/ 69 h 112"/>
              <a:gd name="T72" fmla="*/ 52 w 112"/>
              <a:gd name="T73" fmla="*/ 61 h 112"/>
              <a:gd name="T74" fmla="*/ 63 w 112"/>
              <a:gd name="T75" fmla="*/ 6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49" y="54"/>
                </a:moveTo>
                <a:cubicBezTo>
                  <a:pt x="46" y="29"/>
                  <a:pt x="46" y="29"/>
                  <a:pt x="46" y="29"/>
                </a:cubicBezTo>
                <a:cubicBezTo>
                  <a:pt x="60" y="50"/>
                  <a:pt x="60" y="50"/>
                  <a:pt x="60" y="50"/>
                </a:cubicBezTo>
                <a:cubicBezTo>
                  <a:pt x="65" y="51"/>
                  <a:pt x="68" y="55"/>
                  <a:pt x="68" y="61"/>
                </a:cubicBezTo>
                <a:cubicBezTo>
                  <a:pt x="68" y="67"/>
                  <a:pt x="63" y="72"/>
                  <a:pt x="57" y="72"/>
                </a:cubicBezTo>
                <a:cubicBezTo>
                  <a:pt x="51" y="72"/>
                  <a:pt x="46" y="67"/>
                  <a:pt x="46" y="61"/>
                </a:cubicBezTo>
                <a:cubicBezTo>
                  <a:pt x="46" y="58"/>
                  <a:pt x="47" y="56"/>
                  <a:pt x="49" y="54"/>
                </a:cubicBezTo>
                <a:close/>
                <a:moveTo>
                  <a:pt x="56" y="0"/>
                </a:moveTo>
                <a:cubicBezTo>
                  <a:pt x="41" y="0"/>
                  <a:pt x="27" y="6"/>
                  <a:pt x="17" y="17"/>
                </a:cubicBezTo>
                <a:cubicBezTo>
                  <a:pt x="7" y="27"/>
                  <a:pt x="0" y="41"/>
                  <a:pt x="0" y="56"/>
                </a:cubicBezTo>
                <a:cubicBezTo>
                  <a:pt x="0" y="72"/>
                  <a:pt x="7" y="86"/>
                  <a:pt x="17" y="96"/>
                </a:cubicBezTo>
                <a:cubicBezTo>
                  <a:pt x="27" y="106"/>
                  <a:pt x="41" y="112"/>
                  <a:pt x="56" y="112"/>
                </a:cubicBezTo>
                <a:cubicBezTo>
                  <a:pt x="72" y="112"/>
                  <a:pt x="86" y="106"/>
                  <a:pt x="96" y="96"/>
                </a:cubicBezTo>
                <a:cubicBezTo>
                  <a:pt x="106" y="86"/>
                  <a:pt x="112" y="72"/>
                  <a:pt x="112" y="56"/>
                </a:cubicBezTo>
                <a:cubicBezTo>
                  <a:pt x="112" y="41"/>
                  <a:pt x="106" y="27"/>
                  <a:pt x="96" y="17"/>
                </a:cubicBezTo>
                <a:cubicBezTo>
                  <a:pt x="86" y="6"/>
                  <a:pt x="72" y="0"/>
                  <a:pt x="56" y="0"/>
                </a:cubicBezTo>
                <a:close/>
                <a:moveTo>
                  <a:pt x="89" y="24"/>
                </a:moveTo>
                <a:cubicBezTo>
                  <a:pt x="81" y="15"/>
                  <a:pt x="69" y="10"/>
                  <a:pt x="56" y="10"/>
                </a:cubicBezTo>
                <a:cubicBezTo>
                  <a:pt x="44" y="10"/>
                  <a:pt x="32" y="15"/>
                  <a:pt x="24" y="24"/>
                </a:cubicBezTo>
                <a:cubicBezTo>
                  <a:pt x="15" y="32"/>
                  <a:pt x="10" y="43"/>
                  <a:pt x="10" y="56"/>
                </a:cubicBezTo>
                <a:cubicBezTo>
                  <a:pt x="10" y="69"/>
                  <a:pt x="15" y="80"/>
                  <a:pt x="24" y="89"/>
                </a:cubicBezTo>
                <a:cubicBezTo>
                  <a:pt x="32" y="97"/>
                  <a:pt x="44" y="102"/>
                  <a:pt x="56" y="102"/>
                </a:cubicBezTo>
                <a:cubicBezTo>
                  <a:pt x="69" y="102"/>
                  <a:pt x="81" y="97"/>
                  <a:pt x="89" y="89"/>
                </a:cubicBezTo>
                <a:cubicBezTo>
                  <a:pt x="97" y="80"/>
                  <a:pt x="102" y="69"/>
                  <a:pt x="102" y="56"/>
                </a:cubicBezTo>
                <a:cubicBezTo>
                  <a:pt x="102" y="43"/>
                  <a:pt x="97" y="32"/>
                  <a:pt x="89" y="24"/>
                </a:cubicBezTo>
                <a:close/>
                <a:moveTo>
                  <a:pt x="26" y="69"/>
                </a:moveTo>
                <a:cubicBezTo>
                  <a:pt x="25" y="66"/>
                  <a:pt x="24" y="63"/>
                  <a:pt x="24" y="60"/>
                </a:cubicBezTo>
                <a:cubicBezTo>
                  <a:pt x="30" y="60"/>
                  <a:pt x="30" y="60"/>
                  <a:pt x="30" y="60"/>
                </a:cubicBezTo>
                <a:cubicBezTo>
                  <a:pt x="30" y="52"/>
                  <a:pt x="30" y="52"/>
                  <a:pt x="30" y="52"/>
                </a:cubicBezTo>
                <a:cubicBezTo>
                  <a:pt x="24" y="52"/>
                  <a:pt x="24" y="52"/>
                  <a:pt x="24" y="52"/>
                </a:cubicBezTo>
                <a:cubicBezTo>
                  <a:pt x="24" y="49"/>
                  <a:pt x="25" y="46"/>
                  <a:pt x="26" y="43"/>
                </a:cubicBezTo>
                <a:cubicBezTo>
                  <a:pt x="31" y="46"/>
                  <a:pt x="31" y="46"/>
                  <a:pt x="31" y="46"/>
                </a:cubicBezTo>
                <a:cubicBezTo>
                  <a:pt x="34" y="40"/>
                  <a:pt x="34" y="40"/>
                  <a:pt x="34" y="40"/>
                </a:cubicBezTo>
                <a:cubicBezTo>
                  <a:pt x="30" y="37"/>
                  <a:pt x="30" y="37"/>
                  <a:pt x="30" y="37"/>
                </a:cubicBezTo>
                <a:cubicBezTo>
                  <a:pt x="31" y="35"/>
                  <a:pt x="32" y="34"/>
                  <a:pt x="33" y="33"/>
                </a:cubicBezTo>
                <a:cubicBezTo>
                  <a:pt x="34" y="32"/>
                  <a:pt x="35" y="31"/>
                  <a:pt x="36" y="30"/>
                </a:cubicBezTo>
                <a:cubicBezTo>
                  <a:pt x="38" y="34"/>
                  <a:pt x="38" y="34"/>
                  <a:pt x="38" y="34"/>
                </a:cubicBezTo>
                <a:cubicBezTo>
                  <a:pt x="45" y="31"/>
                  <a:pt x="45" y="31"/>
                  <a:pt x="45" y="31"/>
                </a:cubicBezTo>
                <a:cubicBezTo>
                  <a:pt x="42" y="26"/>
                  <a:pt x="42" y="26"/>
                  <a:pt x="42" y="26"/>
                </a:cubicBezTo>
                <a:cubicBezTo>
                  <a:pt x="45" y="25"/>
                  <a:pt x="48" y="24"/>
                  <a:pt x="51" y="24"/>
                </a:cubicBezTo>
                <a:cubicBezTo>
                  <a:pt x="51" y="28"/>
                  <a:pt x="51" y="28"/>
                  <a:pt x="51" y="28"/>
                </a:cubicBezTo>
                <a:cubicBezTo>
                  <a:pt x="58" y="28"/>
                  <a:pt x="58" y="28"/>
                  <a:pt x="58" y="28"/>
                </a:cubicBezTo>
                <a:cubicBezTo>
                  <a:pt x="58" y="23"/>
                  <a:pt x="58" y="23"/>
                  <a:pt x="58" y="23"/>
                </a:cubicBezTo>
                <a:cubicBezTo>
                  <a:pt x="61" y="23"/>
                  <a:pt x="64" y="24"/>
                  <a:pt x="67" y="25"/>
                </a:cubicBezTo>
                <a:cubicBezTo>
                  <a:pt x="64" y="29"/>
                  <a:pt x="64" y="29"/>
                  <a:pt x="64" y="29"/>
                </a:cubicBezTo>
                <a:cubicBezTo>
                  <a:pt x="71" y="33"/>
                  <a:pt x="71" y="33"/>
                  <a:pt x="71" y="33"/>
                </a:cubicBezTo>
                <a:cubicBezTo>
                  <a:pt x="74" y="28"/>
                  <a:pt x="74" y="28"/>
                  <a:pt x="74" y="28"/>
                </a:cubicBezTo>
                <a:cubicBezTo>
                  <a:pt x="76" y="29"/>
                  <a:pt x="78" y="31"/>
                  <a:pt x="80" y="33"/>
                </a:cubicBezTo>
                <a:cubicBezTo>
                  <a:pt x="80" y="33"/>
                  <a:pt x="80" y="34"/>
                  <a:pt x="81" y="34"/>
                </a:cubicBezTo>
                <a:cubicBezTo>
                  <a:pt x="76" y="37"/>
                  <a:pt x="76" y="37"/>
                  <a:pt x="76" y="37"/>
                </a:cubicBezTo>
                <a:cubicBezTo>
                  <a:pt x="80" y="43"/>
                  <a:pt x="80" y="43"/>
                  <a:pt x="80" y="43"/>
                </a:cubicBezTo>
                <a:cubicBezTo>
                  <a:pt x="85" y="40"/>
                  <a:pt x="85" y="40"/>
                  <a:pt x="85" y="40"/>
                </a:cubicBezTo>
                <a:cubicBezTo>
                  <a:pt x="87" y="43"/>
                  <a:pt x="88" y="46"/>
                  <a:pt x="89" y="49"/>
                </a:cubicBezTo>
                <a:cubicBezTo>
                  <a:pt x="82" y="49"/>
                  <a:pt x="82" y="49"/>
                  <a:pt x="82" y="49"/>
                </a:cubicBezTo>
                <a:cubicBezTo>
                  <a:pt x="82" y="57"/>
                  <a:pt x="82" y="57"/>
                  <a:pt x="82" y="57"/>
                </a:cubicBezTo>
                <a:cubicBezTo>
                  <a:pt x="89" y="57"/>
                  <a:pt x="89" y="57"/>
                  <a:pt x="89" y="57"/>
                </a:cubicBezTo>
                <a:cubicBezTo>
                  <a:pt x="89" y="59"/>
                  <a:pt x="88" y="63"/>
                  <a:pt x="87" y="66"/>
                </a:cubicBezTo>
                <a:cubicBezTo>
                  <a:pt x="81" y="63"/>
                  <a:pt x="81" y="63"/>
                  <a:pt x="81" y="63"/>
                </a:cubicBezTo>
                <a:cubicBezTo>
                  <a:pt x="78" y="69"/>
                  <a:pt x="78" y="69"/>
                  <a:pt x="78" y="69"/>
                </a:cubicBezTo>
                <a:cubicBezTo>
                  <a:pt x="84" y="73"/>
                  <a:pt x="84" y="73"/>
                  <a:pt x="84" y="73"/>
                </a:cubicBezTo>
                <a:cubicBezTo>
                  <a:pt x="91" y="77"/>
                  <a:pt x="91" y="77"/>
                  <a:pt x="91" y="77"/>
                </a:cubicBezTo>
                <a:cubicBezTo>
                  <a:pt x="94" y="71"/>
                  <a:pt x="96" y="63"/>
                  <a:pt x="96" y="56"/>
                </a:cubicBezTo>
                <a:cubicBezTo>
                  <a:pt x="96" y="45"/>
                  <a:pt x="92" y="35"/>
                  <a:pt x="85" y="28"/>
                </a:cubicBezTo>
                <a:cubicBezTo>
                  <a:pt x="77" y="21"/>
                  <a:pt x="67" y="16"/>
                  <a:pt x="56" y="16"/>
                </a:cubicBezTo>
                <a:cubicBezTo>
                  <a:pt x="45" y="16"/>
                  <a:pt x="35" y="21"/>
                  <a:pt x="28" y="28"/>
                </a:cubicBezTo>
                <a:cubicBezTo>
                  <a:pt x="21" y="35"/>
                  <a:pt x="16" y="45"/>
                  <a:pt x="16" y="56"/>
                </a:cubicBezTo>
                <a:cubicBezTo>
                  <a:pt x="16" y="64"/>
                  <a:pt x="19" y="73"/>
                  <a:pt x="24" y="79"/>
                </a:cubicBezTo>
                <a:cubicBezTo>
                  <a:pt x="30" y="76"/>
                  <a:pt x="30" y="76"/>
                  <a:pt x="30" y="76"/>
                </a:cubicBezTo>
                <a:cubicBezTo>
                  <a:pt x="30" y="76"/>
                  <a:pt x="30" y="76"/>
                  <a:pt x="30" y="76"/>
                </a:cubicBezTo>
                <a:cubicBezTo>
                  <a:pt x="36" y="72"/>
                  <a:pt x="36" y="72"/>
                  <a:pt x="36" y="72"/>
                </a:cubicBezTo>
                <a:cubicBezTo>
                  <a:pt x="32" y="66"/>
                  <a:pt x="32" y="66"/>
                  <a:pt x="32" y="66"/>
                </a:cubicBezTo>
                <a:cubicBezTo>
                  <a:pt x="26" y="69"/>
                  <a:pt x="26" y="69"/>
                  <a:pt x="26" y="69"/>
                </a:cubicBezTo>
                <a:close/>
                <a:moveTo>
                  <a:pt x="57" y="55"/>
                </a:moveTo>
                <a:cubicBezTo>
                  <a:pt x="54" y="55"/>
                  <a:pt x="52" y="58"/>
                  <a:pt x="52" y="61"/>
                </a:cubicBezTo>
                <a:cubicBezTo>
                  <a:pt x="52" y="64"/>
                  <a:pt x="54" y="66"/>
                  <a:pt x="57" y="66"/>
                </a:cubicBezTo>
                <a:cubicBezTo>
                  <a:pt x="60" y="66"/>
                  <a:pt x="63" y="64"/>
                  <a:pt x="63" y="61"/>
                </a:cubicBezTo>
                <a:cubicBezTo>
                  <a:pt x="63" y="58"/>
                  <a:pt x="60" y="55"/>
                  <a:pt x="57" y="55"/>
                </a:cubicBezTo>
                <a:close/>
              </a:path>
            </a:pathLst>
          </a:custGeom>
          <a:solidFill>
            <a:srgbClr val="F5C058"/>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58"/>
          <p:cNvSpPr>
            <a:spLocks noEditPoints="1"/>
          </p:cNvSpPr>
          <p:nvPr/>
        </p:nvSpPr>
        <p:spPr bwMode="auto">
          <a:xfrm>
            <a:off x="9946443" y="2276872"/>
            <a:ext cx="488950" cy="487363"/>
          </a:xfrm>
          <a:custGeom>
            <a:avLst/>
            <a:gdLst>
              <a:gd name="T0" fmla="*/ 41 w 81"/>
              <a:gd name="T1" fmla="*/ 0 h 81"/>
              <a:gd name="T2" fmla="*/ 81 w 81"/>
              <a:gd name="T3" fmla="*/ 41 h 81"/>
              <a:gd name="T4" fmla="*/ 41 w 81"/>
              <a:gd name="T5" fmla="*/ 81 h 81"/>
              <a:gd name="T6" fmla="*/ 0 w 81"/>
              <a:gd name="T7" fmla="*/ 41 h 81"/>
              <a:gd name="T8" fmla="*/ 41 w 81"/>
              <a:gd name="T9" fmla="*/ 0 h 81"/>
              <a:gd name="T10" fmla="*/ 39 w 81"/>
              <a:gd name="T11" fmla="*/ 54 h 81"/>
              <a:gd name="T12" fmla="*/ 36 w 81"/>
              <a:gd name="T13" fmla="*/ 52 h 81"/>
              <a:gd name="T14" fmla="*/ 34 w 81"/>
              <a:gd name="T15" fmla="*/ 48 h 81"/>
              <a:gd name="T16" fmla="*/ 26 w 81"/>
              <a:gd name="T17" fmla="*/ 49 h 81"/>
              <a:gd name="T18" fmla="*/ 30 w 81"/>
              <a:gd name="T19" fmla="*/ 58 h 81"/>
              <a:gd name="T20" fmla="*/ 39 w 81"/>
              <a:gd name="T21" fmla="*/ 62 h 81"/>
              <a:gd name="T22" fmla="*/ 39 w 81"/>
              <a:gd name="T23" fmla="*/ 67 h 81"/>
              <a:gd name="T24" fmla="*/ 43 w 81"/>
              <a:gd name="T25" fmla="*/ 67 h 81"/>
              <a:gd name="T26" fmla="*/ 43 w 81"/>
              <a:gd name="T27" fmla="*/ 62 h 81"/>
              <a:gd name="T28" fmla="*/ 53 w 81"/>
              <a:gd name="T29" fmla="*/ 57 h 81"/>
              <a:gd name="T30" fmla="*/ 56 w 81"/>
              <a:gd name="T31" fmla="*/ 48 h 81"/>
              <a:gd name="T32" fmla="*/ 53 w 81"/>
              <a:gd name="T33" fmla="*/ 39 h 81"/>
              <a:gd name="T34" fmla="*/ 43 w 81"/>
              <a:gd name="T35" fmla="*/ 34 h 81"/>
              <a:gd name="T36" fmla="*/ 43 w 81"/>
              <a:gd name="T37" fmla="*/ 22 h 81"/>
              <a:gd name="T38" fmla="*/ 47 w 81"/>
              <a:gd name="T39" fmla="*/ 27 h 81"/>
              <a:gd name="T40" fmla="*/ 55 w 81"/>
              <a:gd name="T41" fmla="*/ 26 h 81"/>
              <a:gd name="T42" fmla="*/ 51 w 81"/>
              <a:gd name="T43" fmla="*/ 19 h 81"/>
              <a:gd name="T44" fmla="*/ 43 w 81"/>
              <a:gd name="T45" fmla="*/ 15 h 81"/>
              <a:gd name="T46" fmla="*/ 43 w 81"/>
              <a:gd name="T47" fmla="*/ 12 h 81"/>
              <a:gd name="T48" fmla="*/ 39 w 81"/>
              <a:gd name="T49" fmla="*/ 12 h 81"/>
              <a:gd name="T50" fmla="*/ 39 w 81"/>
              <a:gd name="T51" fmla="*/ 15 h 81"/>
              <a:gd name="T52" fmla="*/ 30 w 81"/>
              <a:gd name="T53" fmla="*/ 19 h 81"/>
              <a:gd name="T54" fmla="*/ 27 w 81"/>
              <a:gd name="T55" fmla="*/ 28 h 81"/>
              <a:gd name="T56" fmla="*/ 30 w 81"/>
              <a:gd name="T57" fmla="*/ 36 h 81"/>
              <a:gd name="T58" fmla="*/ 39 w 81"/>
              <a:gd name="T59" fmla="*/ 42 h 81"/>
              <a:gd name="T60" fmla="*/ 39 w 81"/>
              <a:gd name="T61" fmla="*/ 54 h 81"/>
              <a:gd name="T62" fmla="*/ 39 w 81"/>
              <a:gd name="T63" fmla="*/ 22 h 81"/>
              <a:gd name="T64" fmla="*/ 36 w 81"/>
              <a:gd name="T65" fmla="*/ 24 h 81"/>
              <a:gd name="T66" fmla="*/ 35 w 81"/>
              <a:gd name="T67" fmla="*/ 28 h 81"/>
              <a:gd name="T68" fmla="*/ 36 w 81"/>
              <a:gd name="T69" fmla="*/ 31 h 81"/>
              <a:gd name="T70" fmla="*/ 39 w 81"/>
              <a:gd name="T71" fmla="*/ 33 h 81"/>
              <a:gd name="T72" fmla="*/ 39 w 81"/>
              <a:gd name="T73" fmla="*/ 22 h 81"/>
              <a:gd name="T74" fmla="*/ 43 w 81"/>
              <a:gd name="T75" fmla="*/ 55 h 81"/>
              <a:gd name="T76" fmla="*/ 47 w 81"/>
              <a:gd name="T77" fmla="*/ 53 h 81"/>
              <a:gd name="T78" fmla="*/ 48 w 81"/>
              <a:gd name="T79" fmla="*/ 49 h 81"/>
              <a:gd name="T80" fmla="*/ 47 w 81"/>
              <a:gd name="T81" fmla="*/ 45 h 81"/>
              <a:gd name="T82" fmla="*/ 43 w 81"/>
              <a:gd name="T83" fmla="*/ 43 h 81"/>
              <a:gd name="T84" fmla="*/ 43 w 81"/>
              <a:gd name="T85"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81">
                <a:moveTo>
                  <a:pt x="41" y="0"/>
                </a:moveTo>
                <a:cubicBezTo>
                  <a:pt x="63" y="0"/>
                  <a:pt x="81" y="18"/>
                  <a:pt x="81" y="41"/>
                </a:cubicBezTo>
                <a:cubicBezTo>
                  <a:pt x="81" y="63"/>
                  <a:pt x="63" y="81"/>
                  <a:pt x="41" y="81"/>
                </a:cubicBezTo>
                <a:cubicBezTo>
                  <a:pt x="18" y="81"/>
                  <a:pt x="0" y="63"/>
                  <a:pt x="0" y="41"/>
                </a:cubicBezTo>
                <a:cubicBezTo>
                  <a:pt x="0" y="18"/>
                  <a:pt x="18" y="0"/>
                  <a:pt x="41" y="0"/>
                </a:cubicBezTo>
                <a:close/>
                <a:moveTo>
                  <a:pt x="39" y="54"/>
                </a:moveTo>
                <a:cubicBezTo>
                  <a:pt x="38" y="54"/>
                  <a:pt x="37" y="53"/>
                  <a:pt x="36" y="52"/>
                </a:cubicBezTo>
                <a:cubicBezTo>
                  <a:pt x="35" y="51"/>
                  <a:pt x="34" y="49"/>
                  <a:pt x="34" y="48"/>
                </a:cubicBezTo>
                <a:cubicBezTo>
                  <a:pt x="26" y="49"/>
                  <a:pt x="26" y="49"/>
                  <a:pt x="26" y="49"/>
                </a:cubicBezTo>
                <a:cubicBezTo>
                  <a:pt x="26" y="53"/>
                  <a:pt x="28" y="56"/>
                  <a:pt x="30" y="58"/>
                </a:cubicBezTo>
                <a:cubicBezTo>
                  <a:pt x="32" y="60"/>
                  <a:pt x="35" y="61"/>
                  <a:pt x="39" y="62"/>
                </a:cubicBezTo>
                <a:cubicBezTo>
                  <a:pt x="39" y="67"/>
                  <a:pt x="39" y="67"/>
                  <a:pt x="39" y="67"/>
                </a:cubicBezTo>
                <a:cubicBezTo>
                  <a:pt x="43" y="67"/>
                  <a:pt x="43" y="67"/>
                  <a:pt x="43" y="67"/>
                </a:cubicBezTo>
                <a:cubicBezTo>
                  <a:pt x="43" y="62"/>
                  <a:pt x="43" y="62"/>
                  <a:pt x="43" y="62"/>
                </a:cubicBezTo>
                <a:cubicBezTo>
                  <a:pt x="47" y="61"/>
                  <a:pt x="50" y="60"/>
                  <a:pt x="53" y="57"/>
                </a:cubicBezTo>
                <a:cubicBezTo>
                  <a:pt x="55" y="54"/>
                  <a:pt x="56" y="51"/>
                  <a:pt x="56" y="48"/>
                </a:cubicBezTo>
                <a:cubicBezTo>
                  <a:pt x="56" y="44"/>
                  <a:pt x="55" y="42"/>
                  <a:pt x="53" y="39"/>
                </a:cubicBezTo>
                <a:cubicBezTo>
                  <a:pt x="51" y="37"/>
                  <a:pt x="48" y="36"/>
                  <a:pt x="43" y="34"/>
                </a:cubicBezTo>
                <a:cubicBezTo>
                  <a:pt x="43" y="22"/>
                  <a:pt x="43" y="22"/>
                  <a:pt x="43" y="22"/>
                </a:cubicBezTo>
                <a:cubicBezTo>
                  <a:pt x="45" y="23"/>
                  <a:pt x="46" y="25"/>
                  <a:pt x="47" y="27"/>
                </a:cubicBezTo>
                <a:cubicBezTo>
                  <a:pt x="55" y="26"/>
                  <a:pt x="55" y="26"/>
                  <a:pt x="55" y="26"/>
                </a:cubicBezTo>
                <a:cubicBezTo>
                  <a:pt x="54" y="23"/>
                  <a:pt x="53" y="21"/>
                  <a:pt x="51" y="19"/>
                </a:cubicBezTo>
                <a:cubicBezTo>
                  <a:pt x="49" y="17"/>
                  <a:pt x="46" y="16"/>
                  <a:pt x="43" y="15"/>
                </a:cubicBezTo>
                <a:cubicBezTo>
                  <a:pt x="43" y="12"/>
                  <a:pt x="43" y="12"/>
                  <a:pt x="43" y="12"/>
                </a:cubicBezTo>
                <a:cubicBezTo>
                  <a:pt x="39" y="12"/>
                  <a:pt x="39" y="12"/>
                  <a:pt x="39" y="12"/>
                </a:cubicBezTo>
                <a:cubicBezTo>
                  <a:pt x="39" y="15"/>
                  <a:pt x="39" y="15"/>
                  <a:pt x="39" y="15"/>
                </a:cubicBezTo>
                <a:cubicBezTo>
                  <a:pt x="35" y="16"/>
                  <a:pt x="32" y="17"/>
                  <a:pt x="30" y="19"/>
                </a:cubicBezTo>
                <a:cubicBezTo>
                  <a:pt x="28" y="22"/>
                  <a:pt x="27" y="24"/>
                  <a:pt x="27" y="28"/>
                </a:cubicBezTo>
                <a:cubicBezTo>
                  <a:pt x="27" y="31"/>
                  <a:pt x="28" y="34"/>
                  <a:pt x="30" y="36"/>
                </a:cubicBezTo>
                <a:cubicBezTo>
                  <a:pt x="32" y="39"/>
                  <a:pt x="35" y="40"/>
                  <a:pt x="39" y="42"/>
                </a:cubicBezTo>
                <a:cubicBezTo>
                  <a:pt x="39" y="54"/>
                  <a:pt x="39" y="54"/>
                  <a:pt x="39" y="54"/>
                </a:cubicBezTo>
                <a:close/>
                <a:moveTo>
                  <a:pt x="39" y="22"/>
                </a:moveTo>
                <a:cubicBezTo>
                  <a:pt x="37" y="23"/>
                  <a:pt x="37" y="23"/>
                  <a:pt x="36" y="24"/>
                </a:cubicBezTo>
                <a:cubicBezTo>
                  <a:pt x="35" y="25"/>
                  <a:pt x="35" y="26"/>
                  <a:pt x="35" y="28"/>
                </a:cubicBezTo>
                <a:cubicBezTo>
                  <a:pt x="35" y="29"/>
                  <a:pt x="35" y="30"/>
                  <a:pt x="36" y="31"/>
                </a:cubicBezTo>
                <a:cubicBezTo>
                  <a:pt x="36" y="31"/>
                  <a:pt x="37" y="32"/>
                  <a:pt x="39" y="33"/>
                </a:cubicBezTo>
                <a:cubicBezTo>
                  <a:pt x="39" y="22"/>
                  <a:pt x="39" y="22"/>
                  <a:pt x="39" y="22"/>
                </a:cubicBezTo>
                <a:close/>
                <a:moveTo>
                  <a:pt x="43" y="55"/>
                </a:moveTo>
                <a:cubicBezTo>
                  <a:pt x="45" y="55"/>
                  <a:pt x="46" y="54"/>
                  <a:pt x="47" y="53"/>
                </a:cubicBezTo>
                <a:cubicBezTo>
                  <a:pt x="48" y="52"/>
                  <a:pt x="48" y="50"/>
                  <a:pt x="48" y="49"/>
                </a:cubicBezTo>
                <a:cubicBezTo>
                  <a:pt x="48" y="47"/>
                  <a:pt x="48" y="46"/>
                  <a:pt x="47" y="45"/>
                </a:cubicBezTo>
                <a:cubicBezTo>
                  <a:pt x="46" y="44"/>
                  <a:pt x="45" y="43"/>
                  <a:pt x="43" y="43"/>
                </a:cubicBezTo>
                <a:lnTo>
                  <a:pt x="43" y="55"/>
                </a:lnTo>
                <a:close/>
              </a:path>
            </a:pathLst>
          </a:custGeom>
          <a:solidFill>
            <a:srgbClr val="5E779E"/>
          </a:solidFill>
          <a:ln>
            <a:noFill/>
          </a:ln>
        </p:spPr>
        <p:txBody>
          <a:bodyPr vert="horz" wrap="square" lIns="91440" tIns="45720" rIns="91440" bIns="45720" numCol="1" anchor="t" anchorCtr="0" compatLnSpc="1"/>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TextBox 27"/>
          <p:cNvSpPr txBox="1"/>
          <p:nvPr/>
        </p:nvSpPr>
        <p:spPr>
          <a:xfrm>
            <a:off x="1582117" y="3284984"/>
            <a:ext cx="1154996" cy="369332"/>
          </a:xfrm>
          <a:prstGeom prst="rect">
            <a:avLst/>
          </a:prstGeom>
          <a:noFill/>
        </p:spPr>
        <p:txBody>
          <a:bodyPr wrap="none" rtlCol="0">
            <a:spAutoFit/>
          </a:bodyPr>
          <a:lstStyle/>
          <a:p>
            <a:pPr algn="ctr"/>
            <a:r>
              <a:rPr lang="en-US" altLang="zh-CN"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92D05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 name="Rectangle 28"/>
          <p:cNvSpPr/>
          <p:nvPr/>
        </p:nvSpPr>
        <p:spPr>
          <a:xfrm>
            <a:off x="1399547" y="3622997"/>
            <a:ext cx="1673704" cy="738664"/>
          </a:xfrm>
          <a:prstGeom prst="rect">
            <a:avLst/>
          </a:prstGeom>
        </p:spPr>
        <p:txBody>
          <a:bodyPr wrap="square">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 name="TextBox 27"/>
          <p:cNvSpPr txBox="1"/>
          <p:nvPr/>
        </p:nvSpPr>
        <p:spPr>
          <a:xfrm>
            <a:off x="5488069" y="3284984"/>
            <a:ext cx="1154996" cy="369332"/>
          </a:xfrm>
          <a:prstGeom prst="rect">
            <a:avLst/>
          </a:prstGeom>
          <a:noFill/>
        </p:spPr>
        <p:txBody>
          <a:bodyPr wrap="none" rtlCol="0">
            <a:spAutoFit/>
          </a:bodyPr>
          <a:lstStyle/>
          <a:p>
            <a:pPr algn="ctr"/>
            <a:r>
              <a:rPr lang="en-US" altLang="zh-CN"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37C1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Rectangle 28"/>
          <p:cNvSpPr/>
          <p:nvPr/>
        </p:nvSpPr>
        <p:spPr>
          <a:xfrm>
            <a:off x="5305499" y="3622997"/>
            <a:ext cx="1673704" cy="738664"/>
          </a:xfrm>
          <a:prstGeom prst="rect">
            <a:avLst/>
          </a:prstGeom>
        </p:spPr>
        <p:txBody>
          <a:bodyPr wrap="square">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2" name="TextBox 27"/>
          <p:cNvSpPr txBox="1"/>
          <p:nvPr/>
        </p:nvSpPr>
        <p:spPr>
          <a:xfrm>
            <a:off x="9664533" y="3284984"/>
            <a:ext cx="1154996" cy="369332"/>
          </a:xfrm>
          <a:prstGeom prst="rect">
            <a:avLst/>
          </a:prstGeom>
          <a:noFill/>
        </p:spPr>
        <p:txBody>
          <a:bodyPr wrap="none" rtlCol="0">
            <a:spAutoFit/>
          </a:bodyPr>
          <a:lstStyle/>
          <a:p>
            <a:pPr algn="ctr"/>
            <a:r>
              <a:rPr lang="en-US" altLang="zh-CN"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5E779E"/>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3" name="Rectangle 28"/>
          <p:cNvSpPr/>
          <p:nvPr/>
        </p:nvSpPr>
        <p:spPr>
          <a:xfrm>
            <a:off x="9481963" y="3622997"/>
            <a:ext cx="1673704" cy="738664"/>
          </a:xfrm>
          <a:prstGeom prst="rect">
            <a:avLst/>
          </a:prstGeom>
        </p:spPr>
        <p:txBody>
          <a:bodyPr wrap="square">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4" name="TextBox 27"/>
          <p:cNvSpPr txBox="1"/>
          <p:nvPr/>
        </p:nvSpPr>
        <p:spPr>
          <a:xfrm>
            <a:off x="7521813" y="2568347"/>
            <a:ext cx="1154996" cy="369332"/>
          </a:xfrm>
          <a:prstGeom prst="rect">
            <a:avLst/>
          </a:prstGeom>
          <a:noFill/>
        </p:spPr>
        <p:txBody>
          <a:bodyPr wrap="none" rtlCol="0">
            <a:spAutoFit/>
          </a:bodyPr>
          <a:lstStyle/>
          <a:p>
            <a:pPr algn="ctr"/>
            <a:r>
              <a:rPr lang="en-US" altLang="zh-CN"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5C058"/>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5" name="Rectangle 28"/>
          <p:cNvSpPr/>
          <p:nvPr/>
        </p:nvSpPr>
        <p:spPr>
          <a:xfrm>
            <a:off x="7339243" y="2906360"/>
            <a:ext cx="1673704" cy="738664"/>
          </a:xfrm>
          <a:prstGeom prst="rect">
            <a:avLst/>
          </a:prstGeom>
        </p:spPr>
        <p:txBody>
          <a:bodyPr wrap="square">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TextBox 27"/>
          <p:cNvSpPr txBox="1"/>
          <p:nvPr/>
        </p:nvSpPr>
        <p:spPr>
          <a:xfrm>
            <a:off x="3454325" y="2564904"/>
            <a:ext cx="1154996" cy="369332"/>
          </a:xfrm>
          <a:prstGeom prst="rect">
            <a:avLst/>
          </a:prstGeom>
          <a:noFill/>
        </p:spPr>
        <p:txBody>
          <a:bodyPr wrap="none" rtlCol="0">
            <a:spAutoFit/>
          </a:bodyPr>
          <a:lstStyle/>
          <a:p>
            <a:pPr algn="ctr"/>
            <a:r>
              <a:rPr lang="en-US" altLang="zh-CN"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Add Text</a:t>
            </a:r>
            <a:endParaRPr lang="en-US" b="1" dirty="0">
              <a:solidFill>
                <a:srgbClr val="FF6D67"/>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7" name="Rectangle 28"/>
          <p:cNvSpPr/>
          <p:nvPr/>
        </p:nvSpPr>
        <p:spPr>
          <a:xfrm>
            <a:off x="3271755" y="2902917"/>
            <a:ext cx="1673704" cy="738664"/>
          </a:xfrm>
          <a:prstGeom prst="rect">
            <a:avLst/>
          </a:prstGeom>
        </p:spPr>
        <p:txBody>
          <a:bodyPr wrap="square">
            <a:spAutoFit/>
          </a:bodyPr>
          <a:lstStyle/>
          <a:p>
            <a:r>
              <a:rPr lang="en-US" altLang="zh-CN"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Lorem ipsum dolor sit amet, consectetur.</a:t>
            </a:r>
            <a:endParaRPr lang="zh-CN" altLang="en-US" sz="14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80" name="TextBox 79"/>
          <p:cNvSpPr txBox="1"/>
          <p:nvPr/>
        </p:nvSpPr>
        <p:spPr>
          <a:xfrm>
            <a:off x="13514411" y="7029400"/>
            <a:ext cx="877163" cy="369332"/>
          </a:xfrm>
          <a:prstGeom prst="rect">
            <a:avLst/>
          </a:prstGeom>
          <a:noFill/>
        </p:spPr>
        <p:txBody>
          <a:bodyPr wrap="none" rtlCol="0">
            <a:spAutoFit/>
          </a:bodyPr>
          <a:lstStyle/>
          <a:p>
            <a:r>
              <a:rPr lang="zh-CN" altLang="en-US" dirty="0">
                <a:latin typeface="Arial" panose="020B0604020202020204" pitchFamily="34" charset="0"/>
                <a:cs typeface="Arial" panose="020B0604020202020204" pitchFamily="34" charset="0"/>
                <a:sym typeface="Arial" panose="020B0604020202020204" pitchFamily="34" charset="0"/>
              </a:rPr>
              <a:t>延时符</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1000"/>
                                        <p:tgtEl>
                                          <p:spTgt spid="56"/>
                                        </p:tgtEl>
                                      </p:cBhvr>
                                    </p:animEffect>
                                    <p:anim calcmode="lin" valueType="num">
                                      <p:cBhvr>
                                        <p:cTn id="60" dur="1000" fill="hold"/>
                                        <p:tgtEl>
                                          <p:spTgt spid="56"/>
                                        </p:tgtEl>
                                        <p:attrNameLst>
                                          <p:attrName>ppt_x</p:attrName>
                                        </p:attrNameLst>
                                      </p:cBhvr>
                                      <p:tavLst>
                                        <p:tav tm="0">
                                          <p:val>
                                            <p:strVal val="#ppt_x"/>
                                          </p:val>
                                        </p:tav>
                                        <p:tav tm="100000">
                                          <p:val>
                                            <p:strVal val="#ppt_x"/>
                                          </p:val>
                                        </p:tav>
                                      </p:tavLst>
                                    </p:anim>
                                    <p:anim calcmode="lin" valueType="num">
                                      <p:cBhvr>
                                        <p:cTn id="61" dur="1000" fill="hold"/>
                                        <p:tgtEl>
                                          <p:spTgt spid="56"/>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22" presetClass="entr" presetSubtype="4"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childTnLst>
                          </p:cTn>
                        </p:par>
                        <p:par>
                          <p:cTn id="78" fill="hold">
                            <p:stCondLst>
                              <p:cond delay="8500"/>
                            </p:stCondLst>
                            <p:childTnLst>
                              <p:par>
                                <p:cTn id="79" presetID="53" presetClass="entr" presetSubtype="16" fill="hold" grpId="0"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500" fill="hold"/>
                                        <p:tgtEl>
                                          <p:spTgt spid="45"/>
                                        </p:tgtEl>
                                        <p:attrNameLst>
                                          <p:attrName>ppt_w</p:attrName>
                                        </p:attrNameLst>
                                      </p:cBhvr>
                                      <p:tavLst>
                                        <p:tav tm="0">
                                          <p:val>
                                            <p:fltVal val="0"/>
                                          </p:val>
                                        </p:tav>
                                        <p:tav tm="100000">
                                          <p:val>
                                            <p:strVal val="#ppt_w"/>
                                          </p:val>
                                        </p:tav>
                                      </p:tavLst>
                                    </p:anim>
                                    <p:anim calcmode="lin" valueType="num">
                                      <p:cBhvr>
                                        <p:cTn id="88" dur="500" fill="hold"/>
                                        <p:tgtEl>
                                          <p:spTgt spid="45"/>
                                        </p:tgtEl>
                                        <p:attrNameLst>
                                          <p:attrName>ppt_h</p:attrName>
                                        </p:attrNameLst>
                                      </p:cBhvr>
                                      <p:tavLst>
                                        <p:tav tm="0">
                                          <p:val>
                                            <p:fltVal val="0"/>
                                          </p:val>
                                        </p:tav>
                                        <p:tav tm="100000">
                                          <p:val>
                                            <p:strVal val="#ppt_h"/>
                                          </p:val>
                                        </p:tav>
                                      </p:tavLst>
                                    </p:anim>
                                    <p:animEffect transition="in" filter="fade">
                                      <p:cBhvr>
                                        <p:cTn id="89" dur="500"/>
                                        <p:tgtEl>
                                          <p:spTgt spid="45"/>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fade">
                                      <p:cBhvr>
                                        <p:cTn id="93" dur="1000"/>
                                        <p:tgtEl>
                                          <p:spTgt spid="50"/>
                                        </p:tgtEl>
                                      </p:cBhvr>
                                    </p:animEffect>
                                    <p:anim calcmode="lin" valueType="num">
                                      <p:cBhvr>
                                        <p:cTn id="94" dur="1000" fill="hold"/>
                                        <p:tgtEl>
                                          <p:spTgt spid="50"/>
                                        </p:tgtEl>
                                        <p:attrNameLst>
                                          <p:attrName>ppt_x</p:attrName>
                                        </p:attrNameLst>
                                      </p:cBhvr>
                                      <p:tavLst>
                                        <p:tav tm="0">
                                          <p:val>
                                            <p:strVal val="#ppt_x"/>
                                          </p:val>
                                        </p:tav>
                                        <p:tav tm="100000">
                                          <p:val>
                                            <p:strVal val="#ppt_x"/>
                                          </p:val>
                                        </p:tav>
                                      </p:tavLst>
                                    </p:anim>
                                    <p:anim calcmode="lin" valueType="num">
                                      <p:cBhvr>
                                        <p:cTn id="95" dur="1000" fill="hold"/>
                                        <p:tgtEl>
                                          <p:spTgt spid="50"/>
                                        </p:tgtEl>
                                        <p:attrNameLst>
                                          <p:attrName>ppt_y</p:attrName>
                                        </p:attrNameLst>
                                      </p:cBhvr>
                                      <p:tavLst>
                                        <p:tav tm="0">
                                          <p:val>
                                            <p:strVal val="#ppt_y+.1"/>
                                          </p:val>
                                        </p:tav>
                                        <p:tav tm="100000">
                                          <p:val>
                                            <p:strVal val="#ppt_y"/>
                                          </p:val>
                                        </p:tav>
                                      </p:tavLst>
                                    </p:anim>
                                  </p:childTnLst>
                                </p:cTn>
                              </p:par>
                            </p:childTnLst>
                          </p:cTn>
                        </p:par>
                        <p:par>
                          <p:cTn id="96" fill="hold">
                            <p:stCondLst>
                              <p:cond delay="10500"/>
                            </p:stCondLst>
                            <p:childTnLst>
                              <p:par>
                                <p:cTn id="97" presetID="42"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0"/>
                                        <p:tgtEl>
                                          <p:spTgt spid="51"/>
                                        </p:tgtEl>
                                      </p:cBhvr>
                                    </p:animEffect>
                                    <p:anim calcmode="lin" valueType="num">
                                      <p:cBhvr>
                                        <p:cTn id="100" dur="1000" fill="hold"/>
                                        <p:tgtEl>
                                          <p:spTgt spid="51"/>
                                        </p:tgtEl>
                                        <p:attrNameLst>
                                          <p:attrName>ppt_x</p:attrName>
                                        </p:attrNameLst>
                                      </p:cBhvr>
                                      <p:tavLst>
                                        <p:tav tm="0">
                                          <p:val>
                                            <p:strVal val="#ppt_x"/>
                                          </p:val>
                                        </p:tav>
                                        <p:tav tm="100000">
                                          <p:val>
                                            <p:strVal val="#ppt_x"/>
                                          </p:val>
                                        </p:tav>
                                      </p:tavLst>
                                    </p:anim>
                                    <p:anim calcmode="lin" valueType="num">
                                      <p:cBhvr>
                                        <p:cTn id="101" dur="1000" fill="hold"/>
                                        <p:tgtEl>
                                          <p:spTgt spid="51"/>
                                        </p:tgtEl>
                                        <p:attrNameLst>
                                          <p:attrName>ppt_y</p:attrName>
                                        </p:attrNameLst>
                                      </p:cBhvr>
                                      <p:tavLst>
                                        <p:tav tm="0">
                                          <p:val>
                                            <p:strVal val="#ppt_y+.1"/>
                                          </p:val>
                                        </p:tav>
                                        <p:tav tm="100000">
                                          <p:val>
                                            <p:strVal val="#ppt_y"/>
                                          </p:val>
                                        </p:tav>
                                      </p:tavLst>
                                    </p:anim>
                                  </p:childTnLst>
                                </p:cTn>
                              </p:par>
                            </p:childTnLst>
                          </p:cTn>
                        </p:par>
                        <p:par>
                          <p:cTn id="102" fill="hold">
                            <p:stCondLst>
                              <p:cond delay="11500"/>
                            </p:stCondLst>
                            <p:childTnLst>
                              <p:par>
                                <p:cTn id="103" presetID="22" presetClass="entr" presetSubtype="1" fill="hold" nodeType="after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wipe(up)">
                                      <p:cBhvr>
                                        <p:cTn id="105" dur="500"/>
                                        <p:tgtEl>
                                          <p:spTgt spid="14"/>
                                        </p:tgtEl>
                                      </p:cBhvr>
                                    </p:animEffect>
                                  </p:childTnLst>
                                </p:cTn>
                              </p:par>
                            </p:childTnLst>
                          </p:cTn>
                        </p:par>
                        <p:par>
                          <p:cTn id="106" fill="hold">
                            <p:stCondLst>
                              <p:cond delay="12000"/>
                            </p:stCondLst>
                            <p:childTnLst>
                              <p:par>
                                <p:cTn id="107" presetID="53" presetClass="entr" presetSubtype="16"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 calcmode="lin" valueType="num">
                                      <p:cBhvr>
                                        <p:cTn id="109" dur="500" fill="hold"/>
                                        <p:tgtEl>
                                          <p:spTgt spid="21"/>
                                        </p:tgtEl>
                                        <p:attrNameLst>
                                          <p:attrName>ppt_w</p:attrName>
                                        </p:attrNameLst>
                                      </p:cBhvr>
                                      <p:tavLst>
                                        <p:tav tm="0">
                                          <p:val>
                                            <p:fltVal val="0"/>
                                          </p:val>
                                        </p:tav>
                                        <p:tav tm="100000">
                                          <p:val>
                                            <p:strVal val="#ppt_w"/>
                                          </p:val>
                                        </p:tav>
                                      </p:tavLst>
                                    </p:anim>
                                    <p:anim calcmode="lin" valueType="num">
                                      <p:cBhvr>
                                        <p:cTn id="110" dur="500" fill="hold"/>
                                        <p:tgtEl>
                                          <p:spTgt spid="21"/>
                                        </p:tgtEl>
                                        <p:attrNameLst>
                                          <p:attrName>ppt_h</p:attrName>
                                        </p:attrNameLst>
                                      </p:cBhvr>
                                      <p:tavLst>
                                        <p:tav tm="0">
                                          <p:val>
                                            <p:fltVal val="0"/>
                                          </p:val>
                                        </p:tav>
                                        <p:tav tm="100000">
                                          <p:val>
                                            <p:strVal val="#ppt_h"/>
                                          </p:val>
                                        </p:tav>
                                      </p:tavLst>
                                    </p:anim>
                                    <p:animEffect transition="in" filter="fade">
                                      <p:cBhvr>
                                        <p:cTn id="111" dur="500"/>
                                        <p:tgtEl>
                                          <p:spTgt spid="21"/>
                                        </p:tgtEl>
                                      </p:cBhvr>
                                    </p:animEffect>
                                  </p:childTnLst>
                                </p:cTn>
                              </p:par>
                            </p:childTnLst>
                          </p:cTn>
                        </p:par>
                        <p:par>
                          <p:cTn id="112" fill="hold">
                            <p:stCondLst>
                              <p:cond delay="12500"/>
                            </p:stCondLst>
                            <p:childTnLst>
                              <p:par>
                                <p:cTn id="113" presetID="53" presetClass="entr" presetSubtype="16"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animEffect transition="in" filter="fade">
                                      <p:cBhvr>
                                        <p:cTn id="117" dur="500"/>
                                        <p:tgtEl>
                                          <p:spTgt spid="26"/>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p:cTn id="121" dur="500" fill="hold"/>
                                        <p:tgtEl>
                                          <p:spTgt spid="46"/>
                                        </p:tgtEl>
                                        <p:attrNameLst>
                                          <p:attrName>ppt_w</p:attrName>
                                        </p:attrNameLst>
                                      </p:cBhvr>
                                      <p:tavLst>
                                        <p:tav tm="0">
                                          <p:val>
                                            <p:fltVal val="0"/>
                                          </p:val>
                                        </p:tav>
                                        <p:tav tm="100000">
                                          <p:val>
                                            <p:strVal val="#ppt_w"/>
                                          </p:val>
                                        </p:tav>
                                      </p:tavLst>
                                    </p:anim>
                                    <p:anim calcmode="lin" valueType="num">
                                      <p:cBhvr>
                                        <p:cTn id="122" dur="500" fill="hold"/>
                                        <p:tgtEl>
                                          <p:spTgt spid="46"/>
                                        </p:tgtEl>
                                        <p:attrNameLst>
                                          <p:attrName>ppt_h</p:attrName>
                                        </p:attrNameLst>
                                      </p:cBhvr>
                                      <p:tavLst>
                                        <p:tav tm="0">
                                          <p:val>
                                            <p:fltVal val="0"/>
                                          </p:val>
                                        </p:tav>
                                        <p:tav tm="100000">
                                          <p:val>
                                            <p:strVal val="#ppt_h"/>
                                          </p:val>
                                        </p:tav>
                                      </p:tavLst>
                                    </p:anim>
                                    <p:animEffect transition="in" filter="fade">
                                      <p:cBhvr>
                                        <p:cTn id="123" dur="500"/>
                                        <p:tgtEl>
                                          <p:spTgt spid="46"/>
                                        </p:tgtEl>
                                      </p:cBhvr>
                                    </p:animEffect>
                                  </p:childTnLst>
                                </p:cTn>
                              </p:par>
                            </p:childTnLst>
                          </p:cTn>
                        </p:par>
                        <p:par>
                          <p:cTn id="124" fill="hold">
                            <p:stCondLst>
                              <p:cond delay="13500"/>
                            </p:stCondLst>
                            <p:childTnLst>
                              <p:par>
                                <p:cTn id="125" presetID="42" presetClass="entr" presetSubtype="0" fill="hold" grpId="0" nodeType="after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1000"/>
                                        <p:tgtEl>
                                          <p:spTgt spid="54"/>
                                        </p:tgtEl>
                                      </p:cBhvr>
                                    </p:animEffect>
                                    <p:anim calcmode="lin" valueType="num">
                                      <p:cBhvr>
                                        <p:cTn id="128" dur="1000" fill="hold"/>
                                        <p:tgtEl>
                                          <p:spTgt spid="54"/>
                                        </p:tgtEl>
                                        <p:attrNameLst>
                                          <p:attrName>ppt_x</p:attrName>
                                        </p:attrNameLst>
                                      </p:cBhvr>
                                      <p:tavLst>
                                        <p:tav tm="0">
                                          <p:val>
                                            <p:strVal val="#ppt_x"/>
                                          </p:val>
                                        </p:tav>
                                        <p:tav tm="100000">
                                          <p:val>
                                            <p:strVal val="#ppt_x"/>
                                          </p:val>
                                        </p:tav>
                                      </p:tavLst>
                                    </p:anim>
                                    <p:anim calcmode="lin" valueType="num">
                                      <p:cBhvr>
                                        <p:cTn id="129" dur="1000" fill="hold"/>
                                        <p:tgtEl>
                                          <p:spTgt spid="54"/>
                                        </p:tgtEl>
                                        <p:attrNameLst>
                                          <p:attrName>ppt_y</p:attrName>
                                        </p:attrNameLst>
                                      </p:cBhvr>
                                      <p:tavLst>
                                        <p:tav tm="0">
                                          <p:val>
                                            <p:strVal val="#ppt_y+.1"/>
                                          </p:val>
                                        </p:tav>
                                        <p:tav tm="100000">
                                          <p:val>
                                            <p:strVal val="#ppt_y"/>
                                          </p:val>
                                        </p:tav>
                                      </p:tavLst>
                                    </p:anim>
                                  </p:childTnLst>
                                </p:cTn>
                              </p:par>
                            </p:childTnLst>
                          </p:cTn>
                        </p:par>
                        <p:par>
                          <p:cTn id="130" fill="hold">
                            <p:stCondLst>
                              <p:cond delay="14500"/>
                            </p:stCondLst>
                            <p:childTnLst>
                              <p:par>
                                <p:cTn id="131" presetID="42"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1000"/>
                                        <p:tgtEl>
                                          <p:spTgt spid="55"/>
                                        </p:tgtEl>
                                      </p:cBhvr>
                                    </p:animEffect>
                                    <p:anim calcmode="lin" valueType="num">
                                      <p:cBhvr>
                                        <p:cTn id="134" dur="1000" fill="hold"/>
                                        <p:tgtEl>
                                          <p:spTgt spid="55"/>
                                        </p:tgtEl>
                                        <p:attrNameLst>
                                          <p:attrName>ppt_x</p:attrName>
                                        </p:attrNameLst>
                                      </p:cBhvr>
                                      <p:tavLst>
                                        <p:tav tm="0">
                                          <p:val>
                                            <p:strVal val="#ppt_x"/>
                                          </p:val>
                                        </p:tav>
                                        <p:tav tm="100000">
                                          <p:val>
                                            <p:strVal val="#ppt_x"/>
                                          </p:val>
                                        </p:tav>
                                      </p:tavLst>
                                    </p:anim>
                                    <p:anim calcmode="lin" valueType="num">
                                      <p:cBhvr>
                                        <p:cTn id="135" dur="1000" fill="hold"/>
                                        <p:tgtEl>
                                          <p:spTgt spid="55"/>
                                        </p:tgtEl>
                                        <p:attrNameLst>
                                          <p:attrName>ppt_y</p:attrName>
                                        </p:attrNameLst>
                                      </p:cBhvr>
                                      <p:tavLst>
                                        <p:tav tm="0">
                                          <p:val>
                                            <p:strVal val="#ppt_y+.1"/>
                                          </p:val>
                                        </p:tav>
                                        <p:tav tm="100000">
                                          <p:val>
                                            <p:strVal val="#ppt_y"/>
                                          </p:val>
                                        </p:tav>
                                      </p:tavLst>
                                    </p:anim>
                                  </p:childTnLst>
                                </p:cTn>
                              </p:par>
                            </p:childTnLst>
                          </p:cTn>
                        </p:par>
                        <p:par>
                          <p:cTn id="136" fill="hold">
                            <p:stCondLst>
                              <p:cond delay="15500"/>
                            </p:stCondLst>
                            <p:childTnLst>
                              <p:par>
                                <p:cTn id="137" presetID="22" presetClass="entr" presetSubtype="4" fill="hold"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wipe(down)">
                                      <p:cBhvr>
                                        <p:cTn id="139" dur="500"/>
                                        <p:tgtEl>
                                          <p:spTgt spid="17"/>
                                        </p:tgtEl>
                                      </p:cBhvr>
                                    </p:animEffect>
                                  </p:childTnLst>
                                </p:cTn>
                              </p:par>
                            </p:childTnLst>
                          </p:cTn>
                        </p:par>
                        <p:par>
                          <p:cTn id="140" fill="hold">
                            <p:stCondLst>
                              <p:cond delay="16000"/>
                            </p:stCondLst>
                            <p:childTnLst>
                              <p:par>
                                <p:cTn id="141" presetID="53" presetClass="entr" presetSubtype="16" fill="hold" grpId="0" nodeType="afterEffect">
                                  <p:stCondLst>
                                    <p:cond delay="0"/>
                                  </p:stCondLst>
                                  <p:childTnLst>
                                    <p:set>
                                      <p:cBhvr>
                                        <p:cTn id="142" dur="1" fill="hold">
                                          <p:stCondLst>
                                            <p:cond delay="0"/>
                                          </p:stCondLst>
                                        </p:cTn>
                                        <p:tgtEl>
                                          <p:spTgt spid="22"/>
                                        </p:tgtEl>
                                        <p:attrNameLst>
                                          <p:attrName>style.visibility</p:attrName>
                                        </p:attrNameLst>
                                      </p:cBhvr>
                                      <p:to>
                                        <p:strVal val="visible"/>
                                      </p:to>
                                    </p:set>
                                    <p:anim calcmode="lin" valueType="num">
                                      <p:cBhvr>
                                        <p:cTn id="143" dur="500" fill="hold"/>
                                        <p:tgtEl>
                                          <p:spTgt spid="22"/>
                                        </p:tgtEl>
                                        <p:attrNameLst>
                                          <p:attrName>ppt_w</p:attrName>
                                        </p:attrNameLst>
                                      </p:cBhvr>
                                      <p:tavLst>
                                        <p:tav tm="0">
                                          <p:val>
                                            <p:fltVal val="0"/>
                                          </p:val>
                                        </p:tav>
                                        <p:tav tm="100000">
                                          <p:val>
                                            <p:strVal val="#ppt_w"/>
                                          </p:val>
                                        </p:tav>
                                      </p:tavLst>
                                    </p:anim>
                                    <p:anim calcmode="lin" valueType="num">
                                      <p:cBhvr>
                                        <p:cTn id="144" dur="500" fill="hold"/>
                                        <p:tgtEl>
                                          <p:spTgt spid="22"/>
                                        </p:tgtEl>
                                        <p:attrNameLst>
                                          <p:attrName>ppt_h</p:attrName>
                                        </p:attrNameLst>
                                      </p:cBhvr>
                                      <p:tavLst>
                                        <p:tav tm="0">
                                          <p:val>
                                            <p:fltVal val="0"/>
                                          </p:val>
                                        </p:tav>
                                        <p:tav tm="100000">
                                          <p:val>
                                            <p:strVal val="#ppt_h"/>
                                          </p:val>
                                        </p:tav>
                                      </p:tavLst>
                                    </p:anim>
                                    <p:animEffect transition="in" filter="fade">
                                      <p:cBhvr>
                                        <p:cTn id="145" dur="500"/>
                                        <p:tgtEl>
                                          <p:spTgt spid="22"/>
                                        </p:tgtEl>
                                      </p:cBhvr>
                                    </p:animEffect>
                                  </p:childTnLst>
                                </p:cTn>
                              </p:par>
                            </p:childTnLst>
                          </p:cTn>
                        </p:par>
                        <p:par>
                          <p:cTn id="146" fill="hold">
                            <p:stCondLst>
                              <p:cond delay="16500"/>
                            </p:stCondLst>
                            <p:childTnLst>
                              <p:par>
                                <p:cTn id="147" presetID="53" presetClass="entr" presetSubtype="16" fill="hold" grpId="0" nodeType="afterEffect">
                                  <p:stCondLst>
                                    <p:cond delay="0"/>
                                  </p:stCondLst>
                                  <p:childTnLst>
                                    <p:set>
                                      <p:cBhvr>
                                        <p:cTn id="148" dur="1" fill="hold">
                                          <p:stCondLst>
                                            <p:cond delay="0"/>
                                          </p:stCondLst>
                                        </p:cTn>
                                        <p:tgtEl>
                                          <p:spTgt spid="27"/>
                                        </p:tgtEl>
                                        <p:attrNameLst>
                                          <p:attrName>style.visibility</p:attrName>
                                        </p:attrNameLst>
                                      </p:cBhvr>
                                      <p:to>
                                        <p:strVal val="visible"/>
                                      </p:to>
                                    </p:set>
                                    <p:anim calcmode="lin" valueType="num">
                                      <p:cBhvr>
                                        <p:cTn id="149" dur="500" fill="hold"/>
                                        <p:tgtEl>
                                          <p:spTgt spid="27"/>
                                        </p:tgtEl>
                                        <p:attrNameLst>
                                          <p:attrName>ppt_w</p:attrName>
                                        </p:attrNameLst>
                                      </p:cBhvr>
                                      <p:tavLst>
                                        <p:tav tm="0">
                                          <p:val>
                                            <p:fltVal val="0"/>
                                          </p:val>
                                        </p:tav>
                                        <p:tav tm="100000">
                                          <p:val>
                                            <p:strVal val="#ppt_w"/>
                                          </p:val>
                                        </p:tav>
                                      </p:tavLst>
                                    </p:anim>
                                    <p:anim calcmode="lin" valueType="num">
                                      <p:cBhvr>
                                        <p:cTn id="150" dur="500" fill="hold"/>
                                        <p:tgtEl>
                                          <p:spTgt spid="27"/>
                                        </p:tgtEl>
                                        <p:attrNameLst>
                                          <p:attrName>ppt_h</p:attrName>
                                        </p:attrNameLst>
                                      </p:cBhvr>
                                      <p:tavLst>
                                        <p:tav tm="0">
                                          <p:val>
                                            <p:fltVal val="0"/>
                                          </p:val>
                                        </p:tav>
                                        <p:tav tm="100000">
                                          <p:val>
                                            <p:strVal val="#ppt_h"/>
                                          </p:val>
                                        </p:tav>
                                      </p:tavLst>
                                    </p:anim>
                                    <p:animEffect transition="in" filter="fade">
                                      <p:cBhvr>
                                        <p:cTn id="151" dur="500"/>
                                        <p:tgtEl>
                                          <p:spTgt spid="27"/>
                                        </p:tgtEl>
                                      </p:cBhvr>
                                    </p:animEffect>
                                  </p:childTnLst>
                                </p:cTn>
                              </p:par>
                            </p:childTnLst>
                          </p:cTn>
                        </p:par>
                        <p:par>
                          <p:cTn id="152" fill="hold">
                            <p:stCondLst>
                              <p:cond delay="17000"/>
                            </p:stCondLst>
                            <p:childTnLst>
                              <p:par>
                                <p:cTn id="153" presetID="53" presetClass="entr" presetSubtype="16" fill="hold" grpId="0" nodeType="afterEffect">
                                  <p:stCondLst>
                                    <p:cond delay="0"/>
                                  </p:stCondLst>
                                  <p:childTnLst>
                                    <p:set>
                                      <p:cBhvr>
                                        <p:cTn id="154" dur="1" fill="hold">
                                          <p:stCondLst>
                                            <p:cond delay="0"/>
                                          </p:stCondLst>
                                        </p:cTn>
                                        <p:tgtEl>
                                          <p:spTgt spid="47"/>
                                        </p:tgtEl>
                                        <p:attrNameLst>
                                          <p:attrName>style.visibility</p:attrName>
                                        </p:attrNameLst>
                                      </p:cBhvr>
                                      <p:to>
                                        <p:strVal val="visible"/>
                                      </p:to>
                                    </p:set>
                                    <p:anim calcmode="lin" valueType="num">
                                      <p:cBhvr>
                                        <p:cTn id="155" dur="500" fill="hold"/>
                                        <p:tgtEl>
                                          <p:spTgt spid="47"/>
                                        </p:tgtEl>
                                        <p:attrNameLst>
                                          <p:attrName>ppt_w</p:attrName>
                                        </p:attrNameLst>
                                      </p:cBhvr>
                                      <p:tavLst>
                                        <p:tav tm="0">
                                          <p:val>
                                            <p:fltVal val="0"/>
                                          </p:val>
                                        </p:tav>
                                        <p:tav tm="100000">
                                          <p:val>
                                            <p:strVal val="#ppt_w"/>
                                          </p:val>
                                        </p:tav>
                                      </p:tavLst>
                                    </p:anim>
                                    <p:anim calcmode="lin" valueType="num">
                                      <p:cBhvr>
                                        <p:cTn id="156" dur="500" fill="hold"/>
                                        <p:tgtEl>
                                          <p:spTgt spid="47"/>
                                        </p:tgtEl>
                                        <p:attrNameLst>
                                          <p:attrName>ppt_h</p:attrName>
                                        </p:attrNameLst>
                                      </p:cBhvr>
                                      <p:tavLst>
                                        <p:tav tm="0">
                                          <p:val>
                                            <p:fltVal val="0"/>
                                          </p:val>
                                        </p:tav>
                                        <p:tav tm="100000">
                                          <p:val>
                                            <p:strVal val="#ppt_h"/>
                                          </p:val>
                                        </p:tav>
                                      </p:tavLst>
                                    </p:anim>
                                    <p:animEffect transition="in" filter="fade">
                                      <p:cBhvr>
                                        <p:cTn id="157" dur="500"/>
                                        <p:tgtEl>
                                          <p:spTgt spid="47"/>
                                        </p:tgtEl>
                                      </p:cBhvr>
                                    </p:animEffect>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Effect transition="in" filter="fade">
                                      <p:cBhvr>
                                        <p:cTn id="161" dur="1000"/>
                                        <p:tgtEl>
                                          <p:spTgt spid="52"/>
                                        </p:tgtEl>
                                      </p:cBhvr>
                                    </p:animEffect>
                                    <p:anim calcmode="lin" valueType="num">
                                      <p:cBhvr>
                                        <p:cTn id="162" dur="1000" fill="hold"/>
                                        <p:tgtEl>
                                          <p:spTgt spid="52"/>
                                        </p:tgtEl>
                                        <p:attrNameLst>
                                          <p:attrName>ppt_x</p:attrName>
                                        </p:attrNameLst>
                                      </p:cBhvr>
                                      <p:tavLst>
                                        <p:tav tm="0">
                                          <p:val>
                                            <p:strVal val="#ppt_x"/>
                                          </p:val>
                                        </p:tav>
                                        <p:tav tm="100000">
                                          <p:val>
                                            <p:strVal val="#ppt_x"/>
                                          </p:val>
                                        </p:tav>
                                      </p:tavLst>
                                    </p:anim>
                                    <p:anim calcmode="lin" valueType="num">
                                      <p:cBhvr>
                                        <p:cTn id="163" dur="1000" fill="hold"/>
                                        <p:tgtEl>
                                          <p:spTgt spid="52"/>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1000"/>
                                        <p:tgtEl>
                                          <p:spTgt spid="53"/>
                                        </p:tgtEl>
                                      </p:cBhvr>
                                    </p:animEffect>
                                    <p:anim calcmode="lin" valueType="num">
                                      <p:cBhvr>
                                        <p:cTn id="168" dur="1000" fill="hold"/>
                                        <p:tgtEl>
                                          <p:spTgt spid="53"/>
                                        </p:tgtEl>
                                        <p:attrNameLst>
                                          <p:attrName>ppt_x</p:attrName>
                                        </p:attrNameLst>
                                      </p:cBhvr>
                                      <p:tavLst>
                                        <p:tav tm="0">
                                          <p:val>
                                            <p:strVal val="#ppt_x"/>
                                          </p:val>
                                        </p:tav>
                                        <p:tav tm="100000">
                                          <p:val>
                                            <p:strVal val="#ppt_x"/>
                                          </p:val>
                                        </p:tav>
                                      </p:tavLst>
                                    </p:anim>
                                    <p:anim calcmode="lin" valueType="num">
                                      <p:cBhvr>
                                        <p:cTn id="169" dur="1000" fill="hold"/>
                                        <p:tgtEl>
                                          <p:spTgt spid="53"/>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10" presetClass="entr" presetSubtype="0" fill="hold" grpId="0" nodeType="afterEffect">
                                  <p:stCondLst>
                                    <p:cond delay="0"/>
                                  </p:stCondLst>
                                  <p:childTnLst>
                                    <p:set>
                                      <p:cBhvr>
                                        <p:cTn id="172" dur="1" fill="hold">
                                          <p:stCondLst>
                                            <p:cond delay="0"/>
                                          </p:stCondLst>
                                        </p:cTn>
                                        <p:tgtEl>
                                          <p:spTgt spid="80"/>
                                        </p:tgtEl>
                                        <p:attrNameLst>
                                          <p:attrName>style.visibility</p:attrName>
                                        </p:attrNameLst>
                                      </p:cBhvr>
                                      <p:to>
                                        <p:strVal val="visible"/>
                                      </p:to>
                                    </p:set>
                                    <p:animEffect transition="in" filter="fade">
                                      <p:cBhvr>
                                        <p:cTn id="173" dur="1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P spid="54" grpId="0"/>
      <p:bldP spid="55" grpId="0"/>
      <p:bldP spid="56" grpId="0"/>
      <p:bldP spid="57" grpId="0"/>
      <p:bldP spid="80"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2675</Words>
  <Application>Microsoft Office PowerPoint</Application>
  <PresentationFormat>自定义</PresentationFormat>
  <Paragraphs>618</Paragraphs>
  <Slides>39</Slides>
  <Notes>39</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39</vt:i4>
      </vt:variant>
    </vt:vector>
  </HeadingPairs>
  <TitlesOfParts>
    <vt:vector size="42" baseType="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keywords/>
  <dc:description/>
  <cp:lastModifiedBy>宇 之灵</cp:lastModifiedBy>
  <cp:revision>189</cp:revision>
  <dcterms:created xsi:type="dcterms:W3CDTF">2015-12-18T01:38:00Z</dcterms:created>
  <dcterms:modified xsi:type="dcterms:W3CDTF">2019-07-06T05:44:11Z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