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1"/>
  </p:notesMasterIdLst>
  <p:sldIdLst>
    <p:sldId id="323" r:id="rId2"/>
    <p:sldId id="325" r:id="rId3"/>
    <p:sldId id="258" r:id="rId4"/>
    <p:sldId id="306" r:id="rId5"/>
    <p:sldId id="307" r:id="rId6"/>
    <p:sldId id="309" r:id="rId7"/>
    <p:sldId id="269" r:id="rId8"/>
    <p:sldId id="310" r:id="rId9"/>
    <p:sldId id="311" r:id="rId10"/>
    <p:sldId id="312" r:id="rId11"/>
    <p:sldId id="313" r:id="rId12"/>
    <p:sldId id="317" r:id="rId13"/>
    <p:sldId id="319" r:id="rId14"/>
    <p:sldId id="320" r:id="rId15"/>
    <p:sldId id="276" r:id="rId16"/>
    <p:sldId id="321" r:id="rId17"/>
    <p:sldId id="322" r:id="rId18"/>
    <p:sldId id="324" r:id="rId19"/>
    <p:sldId id="256" r:id="rId20"/>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35318"/>
    <a:srgbClr val="F0587D"/>
    <a:srgbClr val="8ECB33"/>
    <a:srgbClr val="2E2E2E"/>
    <a:srgbClr val="45BCBC"/>
    <a:srgbClr val="CD5897"/>
    <a:srgbClr val="44636A"/>
    <a:srgbClr val="FFEC85"/>
    <a:srgbClr val="C56D27"/>
    <a:srgbClr val="72BE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181" autoAdjust="0"/>
    <p:restoredTop sz="94660"/>
  </p:normalViewPr>
  <p:slideViewPr>
    <p:cSldViewPr snapToGrid="0">
      <p:cViewPr varScale="1">
        <p:scale>
          <a:sx n="103" d="100"/>
          <a:sy n="103" d="100"/>
        </p:scale>
        <p:origin x="96" y="240"/>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055557350628068E-2"/>
          <c:y val="2.0439546821449293E-2"/>
          <c:w val="0.96388888529874384"/>
          <c:h val="0.92505499498801924"/>
        </c:manualLayout>
      </c:layout>
      <c:barChart>
        <c:barDir val="col"/>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1"/>
              <a:srcRect/>
              <a:stretch>
                <a:fillRect/>
              </a:stretch>
            </a:blipFill>
            <a:ln>
              <a:noFill/>
            </a:ln>
            <a:effectLst/>
          </c:spPr>
          <c:invertIfNegative val="0"/>
          <c:pictureOptions>
            <c:pictureFormat val="stretch"/>
          </c:pictureOption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1B6-465D-B3C5-016918C97C03}"/>
            </c:ext>
          </c:extLst>
        </c:ser>
        <c:ser>
          <c:idx val="1"/>
          <c:order val="1"/>
          <c:tx>
            <c:strRef>
              <c:f>Sheet1!$C$1</c:f>
              <c:strCache>
                <c:ptCount val="1"/>
                <c:pt idx="0">
                  <c:v>系列 2</c:v>
                </c:pt>
              </c:strCache>
            </c:strRef>
          </c:tx>
          <c:spPr>
            <a:blipFill dpi="0" rotWithShape="1">
              <a:blip xmlns:r="http://schemas.openxmlformats.org/officeDocument/2006/relationships" r:embed="rId2"/>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1B6-465D-B3C5-016918C97C03}"/>
            </c:ext>
          </c:extLst>
        </c:ser>
        <c:ser>
          <c:idx val="2"/>
          <c:order val="2"/>
          <c:tx>
            <c:strRef>
              <c:f>Sheet1!$D$1</c:f>
              <c:strCache>
                <c:ptCount val="1"/>
                <c:pt idx="0">
                  <c:v>系列 3</c:v>
                </c:pt>
              </c:strCache>
            </c:strRef>
          </c:tx>
          <c:spPr>
            <a:blipFill dpi="0" rotWithShape="1">
              <a:blip xmlns:r="http://schemas.openxmlformats.org/officeDocument/2006/relationships" r:embed="rId3"/>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1B6-465D-B3C5-016918C97C03}"/>
            </c:ext>
          </c:extLst>
        </c:ser>
        <c:dLbls>
          <c:showLegendKey val="0"/>
          <c:showVal val="0"/>
          <c:showCatName val="0"/>
          <c:showSerName val="0"/>
          <c:showPercent val="0"/>
          <c:showBubbleSize val="0"/>
        </c:dLbls>
        <c:gapWidth val="0"/>
        <c:overlap val="57"/>
        <c:axId val="685751632"/>
        <c:axId val="685752192"/>
      </c:barChart>
      <c:catAx>
        <c:axId val="685751632"/>
        <c:scaling>
          <c:orientation val="minMax"/>
        </c:scaling>
        <c:delete val="1"/>
        <c:axPos val="b"/>
        <c:numFmt formatCode="General" sourceLinked="1"/>
        <c:majorTickMark val="none"/>
        <c:minorTickMark val="none"/>
        <c:tickLblPos val="nextTo"/>
        <c:crossAx val="685752192"/>
        <c:crosses val="autoZero"/>
        <c:auto val="1"/>
        <c:lblAlgn val="ctr"/>
        <c:lblOffset val="100"/>
        <c:noMultiLvlLbl val="0"/>
      </c:catAx>
      <c:valAx>
        <c:axId val="685752192"/>
        <c:scaling>
          <c:orientation val="minMax"/>
        </c:scaling>
        <c:delete val="1"/>
        <c:axPos val="l"/>
        <c:numFmt formatCode="General" sourceLinked="1"/>
        <c:majorTickMark val="none"/>
        <c:minorTickMark val="none"/>
        <c:tickLblPos val="nextTo"/>
        <c:crossAx val="685751632"/>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Arial" panose="020B0604020202020204" pitchFamily="34" charset="0"/>
          <a:cs typeface="Arial" panose="020B0604020202020204" pitchFamily="34" charset="0"/>
          <a:sym typeface="Arial" panose="020B0604020202020204" pitchFamily="34" charset="0"/>
        </a:defRPr>
      </a:pPr>
      <a:endParaRPr lang="zh-CN"/>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956036680808384E-2"/>
          <c:y val="3.2814222665946302E-2"/>
          <c:w val="0.95384835965111081"/>
          <c:h val="0.92780871013491817"/>
        </c:manualLayout>
      </c:layout>
      <c:areaChart>
        <c:grouping val="standard"/>
        <c:varyColors val="0"/>
        <c:ser>
          <c:idx val="0"/>
          <c:order val="0"/>
          <c:tx>
            <c:strRef>
              <c:f>Sheet1!$B$1</c:f>
              <c:strCache>
                <c:ptCount val="1"/>
                <c:pt idx="0">
                  <c:v>系列 1</c:v>
                </c:pt>
              </c:strCache>
            </c:strRef>
          </c:tx>
          <c:spPr>
            <a:solidFill>
              <a:srgbClr val="72BE00"/>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Sheet1!$B$2:$B$7</c:f>
              <c:numCache>
                <c:formatCode>General</c:formatCode>
                <c:ptCount val="6"/>
                <c:pt idx="0">
                  <c:v>7</c:v>
                </c:pt>
                <c:pt idx="1">
                  <c:v>5</c:v>
                </c:pt>
                <c:pt idx="2">
                  <c:v>10</c:v>
                </c:pt>
                <c:pt idx="3">
                  <c:v>4</c:v>
                </c:pt>
                <c:pt idx="4">
                  <c:v>7</c:v>
                </c:pt>
                <c:pt idx="5">
                  <c:v>5</c:v>
                </c:pt>
              </c:numCache>
            </c:numRef>
          </c:val>
          <c:extLst>
            <c:ext xmlns:c16="http://schemas.microsoft.com/office/drawing/2014/chart" uri="{C3380CC4-5D6E-409C-BE32-E72D297353CC}">
              <c16:uniqueId val="{00000000-0A0A-459F-971C-26B429AAD992}"/>
            </c:ext>
          </c:extLst>
        </c:ser>
        <c:ser>
          <c:idx val="1"/>
          <c:order val="1"/>
          <c:tx>
            <c:strRef>
              <c:f>Sheet1!$C$1</c:f>
              <c:strCache>
                <c:ptCount val="1"/>
                <c:pt idx="0">
                  <c:v>系列 2</c:v>
                </c:pt>
              </c:strCache>
            </c:strRef>
          </c:tx>
          <c:spPr>
            <a:solidFill>
              <a:srgbClr val="285B76"/>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Sheet1!$C$2:$C$7</c:f>
              <c:numCache>
                <c:formatCode>General</c:formatCode>
                <c:ptCount val="6"/>
                <c:pt idx="0">
                  <c:v>6</c:v>
                </c:pt>
                <c:pt idx="1">
                  <c:v>8</c:v>
                </c:pt>
                <c:pt idx="2">
                  <c:v>3</c:v>
                </c:pt>
                <c:pt idx="3">
                  <c:v>7</c:v>
                </c:pt>
                <c:pt idx="4">
                  <c:v>6</c:v>
                </c:pt>
                <c:pt idx="5">
                  <c:v>3</c:v>
                </c:pt>
              </c:numCache>
            </c:numRef>
          </c:val>
          <c:extLst>
            <c:ext xmlns:c16="http://schemas.microsoft.com/office/drawing/2014/chart" uri="{C3380CC4-5D6E-409C-BE32-E72D297353CC}">
              <c16:uniqueId val="{00000001-0A0A-459F-971C-26B429AAD992}"/>
            </c:ext>
          </c:extLst>
        </c:ser>
        <c:ser>
          <c:idx val="2"/>
          <c:order val="2"/>
          <c:tx>
            <c:strRef>
              <c:f>Sheet1!$D$1</c:f>
              <c:strCache>
                <c:ptCount val="1"/>
                <c:pt idx="0">
                  <c:v>系列 3</c:v>
                </c:pt>
              </c:strCache>
            </c:strRef>
          </c:tx>
          <c:spPr>
            <a:solidFill>
              <a:srgbClr val="FFC000"/>
            </a:solidFill>
            <a:ln w="25400">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Sheet1!$D$2:$D$7</c:f>
              <c:numCache>
                <c:formatCode>General</c:formatCode>
                <c:ptCount val="6"/>
                <c:pt idx="0">
                  <c:v>3</c:v>
                </c:pt>
                <c:pt idx="1">
                  <c:v>2</c:v>
                </c:pt>
                <c:pt idx="2">
                  <c:v>5</c:v>
                </c:pt>
                <c:pt idx="3">
                  <c:v>8</c:v>
                </c:pt>
                <c:pt idx="4">
                  <c:v>5</c:v>
                </c:pt>
                <c:pt idx="5">
                  <c:v>8</c:v>
                </c:pt>
              </c:numCache>
            </c:numRef>
          </c:val>
          <c:extLst>
            <c:ext xmlns:c16="http://schemas.microsoft.com/office/drawing/2014/chart" uri="{C3380CC4-5D6E-409C-BE32-E72D297353CC}">
              <c16:uniqueId val="{00000002-0A0A-459F-971C-26B429AAD992}"/>
            </c:ext>
          </c:extLst>
        </c:ser>
        <c:dLbls>
          <c:showLegendKey val="0"/>
          <c:showVal val="0"/>
          <c:showCatName val="0"/>
          <c:showSerName val="0"/>
          <c:showPercent val="0"/>
          <c:showBubbleSize val="0"/>
        </c:dLbls>
        <c:axId val="703049264"/>
        <c:axId val="743142128"/>
      </c:areaChart>
      <c:catAx>
        <c:axId val="703049264"/>
        <c:scaling>
          <c:orientation val="minMax"/>
        </c:scaling>
        <c:delete val="1"/>
        <c:axPos val="b"/>
        <c:numFmt formatCode="General" sourceLinked="1"/>
        <c:majorTickMark val="out"/>
        <c:minorTickMark val="none"/>
        <c:tickLblPos val="nextTo"/>
        <c:crossAx val="743142128"/>
        <c:crosses val="autoZero"/>
        <c:auto val="1"/>
        <c:lblAlgn val="ctr"/>
        <c:lblOffset val="100"/>
        <c:noMultiLvlLbl val="0"/>
      </c:catAx>
      <c:valAx>
        <c:axId val="743142128"/>
        <c:scaling>
          <c:orientation val="minMax"/>
        </c:scaling>
        <c:delete val="1"/>
        <c:axPos val="l"/>
        <c:numFmt formatCode="General" sourceLinked="1"/>
        <c:majorTickMark val="none"/>
        <c:minorTickMark val="none"/>
        <c:tickLblPos val="nextTo"/>
        <c:crossAx val="703049264"/>
        <c:crosses val="autoZero"/>
        <c:crossBetween val="midCat"/>
      </c:valAx>
      <c:spPr>
        <a:noFill/>
        <a:ln>
          <a:noFill/>
        </a:ln>
        <a:effectLst/>
      </c:spPr>
    </c:plotArea>
    <c:plotVisOnly val="1"/>
    <c:dispBlanksAs val="zero"/>
    <c:showDLblsOverMax val="0"/>
  </c:chart>
  <c:spPr>
    <a:noFill/>
    <a:ln>
      <a:noFill/>
    </a:ln>
    <a:effectLst/>
  </c:spPr>
  <c:txPr>
    <a:bodyPr/>
    <a:lstStyle/>
    <a:p>
      <a:pPr>
        <a:defRPr>
          <a:latin typeface="Arial" panose="020B0604020202020204" pitchFamily="34" charset="0"/>
          <a:cs typeface="Arial" panose="020B0604020202020204" pitchFamily="34" charset="0"/>
          <a:sym typeface="Arial" panose="020B0604020202020204" pitchFamily="34" charset="0"/>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7E0B13C-CEF5-485E-B81E-43A7C9499AAC}" type="datetimeFigureOut">
              <a:rPr lang="zh-CN" altLang="en-US" smtClean="0"/>
              <a:t>2019/7/7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4ADD126-CAB5-4313-92D2-897FE284EF23}" type="slidenum">
              <a:rPr lang="zh-CN" altLang="en-US" smtClean="0"/>
              <a:t>‹#›</a:t>
            </a:fld>
            <a:endParaRPr lang="zh-CN" altLang="en-US"/>
          </a:p>
        </p:txBody>
      </p:sp>
    </p:spTree>
    <p:extLst>
      <p:ext uri="{BB962C8B-B14F-4D97-AF65-F5344CB8AC3E}">
        <p14:creationId xmlns:p14="http://schemas.microsoft.com/office/powerpoint/2010/main" val="17506634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dirty="0"/>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173557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909280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358266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1659376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450242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1444719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996271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234950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924186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2581444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2019/7/7</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8026871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5925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4" Type="http://schemas.openxmlformats.org/officeDocument/2006/relationships/hyperlink" Target="https://www.freeppt7.com/" TargetMode="External"/></Relationships>
</file>

<file path=ppt/slides/_rels/slide10.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xml"/><Relationship Id="rId4" Type="http://schemas.openxmlformats.org/officeDocument/2006/relationships/hyperlink" Target="https://www.freeppt7.com/"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emf"/><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5.png"/><Relationship Id="rId4" Type="http://schemas.openxmlformats.org/officeDocument/2006/relationships/image" Target="../media/image4.e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 Id="rId4" Type="http://schemas.openxmlformats.org/officeDocument/2006/relationships/image" Target="../media/image12.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3" name="图片 2"/>
          <p:cNvPicPr>
            <a:picLocks noChangeAspect="1"/>
          </p:cNvPicPr>
          <p:nvPr/>
        </p:nvPicPr>
        <p:blipFill>
          <a:blip r:embed="rId2"/>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475" name="图片 474"/>
          <p:cNvPicPr>
            <a:picLocks noChangeAspect="1"/>
          </p:cNvPicPr>
          <p:nvPr/>
        </p:nvPicPr>
        <p:blipFill>
          <a:blip r:embed="rId3"/>
          <a:stretch>
            <a:fillRect/>
          </a:stretch>
        </p:blipFill>
        <p:spPr>
          <a:xfrm>
            <a:off x="5427363" y="3774997"/>
            <a:ext cx="821284" cy="738842"/>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8" name="标题 1"/>
          <p:cNvSpPr txBox="1">
            <a:spLocks/>
          </p:cNvSpPr>
          <p:nvPr/>
        </p:nvSpPr>
        <p:spPr>
          <a:xfrm>
            <a:off x="2644768" y="4925493"/>
            <a:ext cx="6883416"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sz="6000" b="1" dirty="0">
                <a:solidFill>
                  <a:srgbClr val="CD5897"/>
                </a:solidFill>
                <a:latin typeface="Arial" panose="020B0604020202020204" pitchFamily="34" charset="0"/>
                <a:cs typeface="Arial" panose="020B0604020202020204" pitchFamily="34" charset="0"/>
                <a:sym typeface="Arial" panose="020B0604020202020204" pitchFamily="34" charset="0"/>
              </a:rPr>
              <a:t>Click </a:t>
            </a:r>
            <a:r>
              <a:rPr lang="en-US" altLang="zh-CN" sz="6000" b="1" dirty="0">
                <a:solidFill>
                  <a:srgbClr val="8ECB33"/>
                </a:solidFill>
                <a:latin typeface="Arial" panose="020B0604020202020204" pitchFamily="34" charset="0"/>
                <a:cs typeface="Arial" panose="020B0604020202020204" pitchFamily="34" charset="0"/>
                <a:sym typeface="Arial" panose="020B0604020202020204" pitchFamily="34" charset="0"/>
              </a:rPr>
              <a:t>To</a:t>
            </a:r>
            <a:r>
              <a:rPr lang="en-US" altLang="zh-CN" sz="6000" b="1" dirty="0">
                <a:solidFill>
                  <a:srgbClr val="CD5897"/>
                </a:solidFill>
                <a:latin typeface="Arial" panose="020B0604020202020204" pitchFamily="34" charset="0"/>
                <a:cs typeface="Arial" panose="020B0604020202020204" pitchFamily="34" charset="0"/>
                <a:sym typeface="Arial" panose="020B0604020202020204" pitchFamily="34" charset="0"/>
              </a:rPr>
              <a:t> </a:t>
            </a:r>
            <a:r>
              <a:rPr lang="en-US" altLang="zh-CN" sz="6000" b="1" dirty="0">
                <a:solidFill>
                  <a:srgbClr val="F0587D"/>
                </a:solidFill>
                <a:latin typeface="Arial" panose="020B0604020202020204" pitchFamily="34" charset="0"/>
                <a:cs typeface="Arial" panose="020B0604020202020204" pitchFamily="34" charset="0"/>
                <a:sym typeface="Arial" panose="020B0604020202020204" pitchFamily="34" charset="0"/>
              </a:rPr>
              <a:t>Add</a:t>
            </a:r>
            <a:r>
              <a:rPr lang="en-US" altLang="zh-CN" sz="6000" b="1" dirty="0">
                <a:solidFill>
                  <a:srgbClr val="CD5897"/>
                </a:solidFill>
                <a:latin typeface="Arial" panose="020B0604020202020204" pitchFamily="34" charset="0"/>
                <a:cs typeface="Arial" panose="020B0604020202020204" pitchFamily="34" charset="0"/>
                <a:sym typeface="Arial" panose="020B0604020202020204" pitchFamily="34" charset="0"/>
              </a:rPr>
              <a:t> </a:t>
            </a:r>
            <a:r>
              <a:rPr lang="en-US" altLang="zh-CN" sz="6000" b="1" dirty="0">
                <a:solidFill>
                  <a:srgbClr val="A35318"/>
                </a:solidFill>
                <a:latin typeface="Arial" panose="020B0604020202020204" pitchFamily="34" charset="0"/>
                <a:cs typeface="Arial" panose="020B0604020202020204" pitchFamily="34" charset="0"/>
                <a:sym typeface="Arial" panose="020B0604020202020204" pitchFamily="34" charset="0"/>
              </a:rPr>
              <a:t>Title</a:t>
            </a:r>
            <a:endParaRPr lang="zh-CN" altLang="en-US" sz="6000" b="1" dirty="0">
              <a:solidFill>
                <a:srgbClr val="A35318"/>
              </a:solidFill>
              <a:latin typeface="Arial" panose="020B0604020202020204" pitchFamily="34" charset="0"/>
              <a:cs typeface="Arial" panose="020B0604020202020204" pitchFamily="34" charset="0"/>
              <a:sym typeface="Arial" panose="020B0604020202020204" pitchFamily="34" charset="0"/>
            </a:endParaRPr>
          </a:p>
        </p:txBody>
      </p:sp>
      <p:sp>
        <p:nvSpPr>
          <p:cNvPr id="4" name="文本框 3">
            <a:extLst>
              <a:ext uri="{FF2B5EF4-FFF2-40B4-BE49-F238E27FC236}">
                <a16:creationId xmlns:a16="http://schemas.microsoft.com/office/drawing/2014/main" id="{009396DD-436D-4016-B410-CFA55A87FA35}"/>
              </a:ext>
            </a:extLst>
          </p:cNvPr>
          <p:cNvSpPr txBox="1"/>
          <p:nvPr/>
        </p:nvSpPr>
        <p:spPr>
          <a:xfrm>
            <a:off x="4378712" y="5871448"/>
            <a:ext cx="3271025" cy="369332"/>
          </a:xfrm>
          <a:prstGeom prst="rect">
            <a:avLst/>
          </a:prstGeom>
          <a:noFill/>
        </p:spPr>
        <p:txBody>
          <a:bodyPr wrap="square" rtlCol="0">
            <a:spAutoFit/>
          </a:bodyPr>
          <a:lstStyle/>
          <a:p>
            <a:r>
              <a:rPr lang="en-US" altLang="zh-CN" dirty="0">
                <a:solidFill>
                  <a:schemeClr val="bg1">
                    <a:lumMod val="75000"/>
                  </a:schemeClr>
                </a:solidFill>
                <a:hlinkClick r:id="rId4">
                  <a:extLst>
                    <a:ext uri="{A12FA001-AC4F-418D-AE19-62706E023703}">
                      <ahyp:hlinkClr xmlns:ahyp="http://schemas.microsoft.com/office/drawing/2018/hyperlinkcolor" val="tx"/>
                    </a:ext>
                  </a:extLst>
                </a:hlinkClick>
              </a:rPr>
              <a:t>https://www.freeppt7.com</a:t>
            </a:r>
            <a:endParaRPr lang="zh-CN" altLang="en-US" dirty="0">
              <a:solidFill>
                <a:schemeClr val="bg1">
                  <a:lumMod val="75000"/>
                </a:schemeClr>
              </a:solidFill>
            </a:endParaRPr>
          </a:p>
        </p:txBody>
      </p:sp>
    </p:spTree>
    <p:extLst>
      <p:ext uri="{BB962C8B-B14F-4D97-AF65-F5344CB8AC3E}">
        <p14:creationId xmlns:p14="http://schemas.microsoft.com/office/powerpoint/2010/main" val="35009022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7723607" y="3361425"/>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椭圆 1039"/>
          <p:cNvSpPr/>
          <p:nvPr/>
        </p:nvSpPr>
        <p:spPr>
          <a:xfrm>
            <a:off x="8287835" y="2972341"/>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3" name="组合 2"/>
          <p:cNvGrpSpPr/>
          <p:nvPr/>
        </p:nvGrpSpPr>
        <p:grpSpPr>
          <a:xfrm flipH="1">
            <a:off x="8383279" y="4718290"/>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1042" name="图片 1041"/>
          <p:cNvPicPr>
            <a:picLocks noChangeAspect="1"/>
          </p:cNvPicPr>
          <p:nvPr/>
        </p:nvPicPr>
        <p:blipFill>
          <a:blip r:embed="rId2"/>
          <a:stretch>
            <a:fillRect/>
          </a:stretch>
        </p:blipFill>
        <p:spPr>
          <a:xfrm flipH="1">
            <a:off x="8433958" y="2930718"/>
            <a:ext cx="1367493" cy="1502369"/>
          </a:xfrm>
          <a:prstGeom prst="rect">
            <a:avLst/>
          </a:prstGeom>
        </p:spPr>
      </p:pic>
      <p:sp>
        <p:nvSpPr>
          <p:cNvPr id="375" name="椭圆 374"/>
          <p:cNvSpPr/>
          <p:nvPr/>
        </p:nvSpPr>
        <p:spPr>
          <a:xfrm>
            <a:off x="-954742" y="-1348448"/>
            <a:ext cx="4491318" cy="449131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51" name="组合 1050"/>
          <p:cNvGrpSpPr/>
          <p:nvPr/>
        </p:nvGrpSpPr>
        <p:grpSpPr>
          <a:xfrm>
            <a:off x="0" y="665488"/>
            <a:ext cx="3006326" cy="1365232"/>
            <a:chOff x="5719784" y="1612241"/>
            <a:chExt cx="3006326" cy="1365232"/>
          </a:xfrm>
        </p:grpSpPr>
        <p:sp>
          <p:nvSpPr>
            <p:cNvPr id="1052" name="矩形 51"/>
            <p:cNvSpPr>
              <a:spLocks noChangeArrowheads="1"/>
            </p:cNvSpPr>
            <p:nvPr/>
          </p:nvSpPr>
          <p:spPr bwMode="auto">
            <a:xfrm>
              <a:off x="7222947" y="1612241"/>
              <a:ext cx="14779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en-US" altLang="zh-CN" sz="2400" b="1" dirty="0">
                  <a:ea typeface="微软雅黑" panose="020B0503020204020204" pitchFamily="34" charset="-122"/>
                  <a:cs typeface="Arial" panose="020B0604020202020204" pitchFamily="34" charset="0"/>
                  <a:sym typeface="Arial" panose="020B0604020202020204" pitchFamily="34" charset="0"/>
                </a:rPr>
                <a:t>Add Text</a:t>
              </a:r>
              <a:endParaRPr lang="zh-CN" altLang="en-US" dirty="0">
                <a:ea typeface="微软雅黑" panose="020B0503020204020204" pitchFamily="34" charset="-122"/>
                <a:cs typeface="Arial" panose="020B0604020202020204" pitchFamily="34" charset="0"/>
                <a:sym typeface="Arial" panose="020B0604020202020204" pitchFamily="34" charset="0"/>
              </a:endParaRPr>
            </a:p>
          </p:txBody>
        </p:sp>
        <p:sp>
          <p:nvSpPr>
            <p:cNvPr id="1053" name="矩形 52"/>
            <p:cNvSpPr>
              <a:spLocks noChangeArrowheads="1"/>
            </p:cNvSpPr>
            <p:nvPr/>
          </p:nvSpPr>
          <p:spPr bwMode="auto">
            <a:xfrm>
              <a:off x="5719784" y="2220343"/>
              <a:ext cx="3006326"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en-US" altLang="zh-CN" sz="1600" dirty="0">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a:t>
              </a:r>
              <a:endParaRPr lang="zh-CN" altLang="en-US" sz="1600" dirty="0">
                <a:ea typeface="微软雅黑" panose="020B0503020204020204" pitchFamily="34" charset="-122"/>
                <a:cs typeface="Arial" panose="020B0604020202020204" pitchFamily="34" charset="0"/>
                <a:sym typeface="Arial" panose="020B0604020202020204" pitchFamily="34" charset="0"/>
              </a:endParaRP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6" name="椭圆 375"/>
          <p:cNvSpPr/>
          <p:nvPr/>
        </p:nvSpPr>
        <p:spPr>
          <a:xfrm>
            <a:off x="1029214" y="5983019"/>
            <a:ext cx="2396787" cy="239678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椭圆 376"/>
          <p:cNvSpPr/>
          <p:nvPr/>
        </p:nvSpPr>
        <p:spPr>
          <a:xfrm>
            <a:off x="7696377" y="-513967"/>
            <a:ext cx="2396787" cy="239678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矩形 52"/>
          <p:cNvSpPr>
            <a:spLocks noChangeArrowheads="1"/>
          </p:cNvSpPr>
          <p:nvPr/>
        </p:nvSpPr>
        <p:spPr bwMode="auto">
          <a:xfrm>
            <a:off x="3376935" y="2191854"/>
            <a:ext cx="3960395" cy="287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Morbi mattis mattis erat, quis rutrum arcu accumsan at. Aliquam vel interdum sem, non accumsan libero.</a:t>
            </a:r>
          </a:p>
          <a:p>
            <a:pPr eaLnBrk="1" hangingPunct="1">
              <a:lnSpc>
                <a:spcPct val="90000"/>
              </a:lnSpc>
              <a:spcBef>
                <a:spcPts val="1000"/>
              </a:spcBef>
            </a:pPr>
            <a:r>
              <a:rPr lang="en-US" altLang="zh-CN" sz="1600" dirty="0">
                <a:ea typeface="微软雅黑" panose="020B0503020204020204" pitchFamily="34" charset="-122"/>
                <a:cs typeface="Arial" panose="020B0604020202020204" pitchFamily="34" charset="0"/>
                <a:sym typeface="Arial" panose="020B0604020202020204" pitchFamily="34" charset="0"/>
              </a:rPr>
              <a:t> Lorem ipsum dolor sit amet, consectetur adipiscing elit. Morbi ultrices posuere sapien, eu lacinia dui incidunt in. Morbi mattis mattis erat, quis rutrum arcu accumsan at. Aliquam vel interdum sem, non accumsan libero.</a:t>
            </a:r>
            <a:endParaRPr lang="zh-CN" altLang="en-US" sz="1600" dirty="0">
              <a:ea typeface="微软雅黑" panose="020B0503020204020204" pitchFamily="34"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42207141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矩形 374"/>
          <p:cNvSpPr/>
          <p:nvPr/>
        </p:nvSpPr>
        <p:spPr>
          <a:xfrm>
            <a:off x="776741" y="358379"/>
            <a:ext cx="10769471" cy="4762884"/>
          </a:xfrm>
          <a:prstGeom prst="rect">
            <a:avLst/>
          </a:prstGeom>
          <a:solidFill>
            <a:srgbClr val="44636A">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cs typeface="Arial" panose="020B0604020202020204" pitchFamily="34" charset="0"/>
              <a:sym typeface="Arial" panose="020B0604020202020204" pitchFamily="34" charset="0"/>
            </a:endParaRPr>
          </a:p>
        </p:txBody>
      </p:sp>
      <p:cxnSp>
        <p:nvCxnSpPr>
          <p:cNvPr id="376" name="直接连接符 375"/>
          <p:cNvCxnSpPr/>
          <p:nvPr/>
        </p:nvCxnSpPr>
        <p:spPr>
          <a:xfrm>
            <a:off x="4048664" y="1127163"/>
            <a:ext cx="0" cy="2713704"/>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cxnSp>
        <p:nvCxnSpPr>
          <p:cNvPr id="377" name="直接连接符 376"/>
          <p:cNvCxnSpPr/>
          <p:nvPr/>
        </p:nvCxnSpPr>
        <p:spPr>
          <a:xfrm flipH="1">
            <a:off x="8094976" y="1029306"/>
            <a:ext cx="0" cy="2808000"/>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sp>
        <p:nvSpPr>
          <p:cNvPr id="378" name="文本框 377"/>
          <p:cNvSpPr txBox="1"/>
          <p:nvPr/>
        </p:nvSpPr>
        <p:spPr>
          <a:xfrm>
            <a:off x="1796147" y="754229"/>
            <a:ext cx="1106905" cy="769441"/>
          </a:xfrm>
          <a:prstGeom prst="rect">
            <a:avLst/>
          </a:prstGeom>
          <a:noFill/>
        </p:spPr>
        <p:txBody>
          <a:bodyPr wrap="square" rtlCol="0">
            <a:spAutoFit/>
          </a:bodyPr>
          <a:lstStyle/>
          <a:p>
            <a:r>
              <a:rPr lang="en-US" altLang="zh-CN" sz="4400" b="1" dirty="0">
                <a:solidFill>
                  <a:srgbClr val="00B0F0"/>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01</a:t>
            </a:r>
            <a:endParaRPr lang="zh-CN" altLang="en-US" sz="4400" b="1" dirty="0">
              <a:solidFill>
                <a:srgbClr val="00B0F0"/>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379" name="文本框 378"/>
          <p:cNvSpPr txBox="1"/>
          <p:nvPr/>
        </p:nvSpPr>
        <p:spPr>
          <a:xfrm>
            <a:off x="5425294" y="795185"/>
            <a:ext cx="1106905" cy="769441"/>
          </a:xfrm>
          <a:prstGeom prst="rect">
            <a:avLst/>
          </a:prstGeom>
          <a:noFill/>
        </p:spPr>
        <p:txBody>
          <a:bodyPr wrap="square" rtlCol="0">
            <a:spAutoFit/>
          </a:bodyPr>
          <a:lstStyle/>
          <a:p>
            <a:r>
              <a:rPr lang="en-US" altLang="zh-CN" sz="4400" b="1" dirty="0">
                <a:solidFill>
                  <a:srgbClr val="00B050"/>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02</a:t>
            </a:r>
            <a:endParaRPr lang="zh-CN" altLang="en-US" sz="4400" b="1" dirty="0">
              <a:solidFill>
                <a:srgbClr val="00B050"/>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39" name="文本框 438"/>
          <p:cNvSpPr txBox="1"/>
          <p:nvPr/>
        </p:nvSpPr>
        <p:spPr>
          <a:xfrm>
            <a:off x="9267142" y="818172"/>
            <a:ext cx="1106905" cy="769441"/>
          </a:xfrm>
          <a:prstGeom prst="rect">
            <a:avLst/>
          </a:prstGeom>
          <a:noFill/>
        </p:spPr>
        <p:txBody>
          <a:bodyPr wrap="square" rtlCol="0">
            <a:spAutoFit/>
          </a:bodyPr>
          <a:lstStyle/>
          <a:p>
            <a:r>
              <a:rPr lang="en-US" altLang="zh-CN" sz="4400" b="1" dirty="0">
                <a:solidFill>
                  <a:srgbClr val="BE3C1A"/>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03</a:t>
            </a:r>
            <a:endParaRPr lang="zh-CN" altLang="en-US" sz="4400" b="1" dirty="0">
              <a:solidFill>
                <a:srgbClr val="BE3C1A"/>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40" name="文本框 439"/>
          <p:cNvSpPr txBox="1"/>
          <p:nvPr/>
        </p:nvSpPr>
        <p:spPr>
          <a:xfrm>
            <a:off x="1184279" y="1513137"/>
            <a:ext cx="2736230" cy="523220"/>
          </a:xfrm>
          <a:prstGeom prst="rect">
            <a:avLst/>
          </a:prstGeom>
          <a:noFill/>
        </p:spPr>
        <p:txBody>
          <a:bodyPr wrap="square" rtlCol="0">
            <a:spAutoFit/>
          </a:bodyPr>
          <a:lstStyle/>
          <a:p>
            <a:r>
              <a:rPr lang="en-US" altLang="zh-CN" sz="2800" dirty="0">
                <a:solidFill>
                  <a:srgbClr val="00B0F0"/>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Add Your Text</a:t>
            </a:r>
            <a:endParaRPr lang="zh-CN" altLang="en-US" sz="2800" dirty="0">
              <a:solidFill>
                <a:srgbClr val="00B0F0"/>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41" name="文本框 440"/>
          <p:cNvSpPr txBox="1"/>
          <p:nvPr/>
        </p:nvSpPr>
        <p:spPr>
          <a:xfrm>
            <a:off x="1194608" y="2214705"/>
            <a:ext cx="2536723" cy="1188787"/>
          </a:xfrm>
          <a:prstGeom prst="rect">
            <a:avLst/>
          </a:prstGeom>
          <a:noFill/>
        </p:spPr>
        <p:txBody>
          <a:bodyPr wrap="square" rtlCol="0">
            <a:spAutoFit/>
          </a:bodyPr>
          <a:lstStyle/>
          <a:p>
            <a:pPr>
              <a:lnSpc>
                <a:spcPct val="125000"/>
              </a:lnSpc>
            </a:pPr>
            <a:r>
              <a:rPr lang="en-US" altLang="zh-CN" sz="1900" dirty="0">
                <a:solidFill>
                  <a:schemeClr val="bg1"/>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Lorem ipsum dolor sit amet,consectetur adipiscing elit.</a:t>
            </a:r>
          </a:p>
        </p:txBody>
      </p:sp>
      <p:sp>
        <p:nvSpPr>
          <p:cNvPr id="442" name="文本框 441"/>
          <p:cNvSpPr txBox="1"/>
          <p:nvPr/>
        </p:nvSpPr>
        <p:spPr>
          <a:xfrm>
            <a:off x="4664158" y="1513137"/>
            <a:ext cx="2852492" cy="523220"/>
          </a:xfrm>
          <a:prstGeom prst="rect">
            <a:avLst/>
          </a:prstGeom>
          <a:noFill/>
        </p:spPr>
        <p:txBody>
          <a:bodyPr wrap="square" rtlCol="0">
            <a:spAutoFit/>
          </a:bodyPr>
          <a:lstStyle/>
          <a:p>
            <a:r>
              <a:rPr lang="en-US" altLang="zh-CN" sz="2800" dirty="0">
                <a:solidFill>
                  <a:srgbClr val="00B050"/>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Add Your Text</a:t>
            </a:r>
            <a:endParaRPr lang="zh-CN" altLang="en-US" sz="2800" dirty="0">
              <a:solidFill>
                <a:srgbClr val="00B050"/>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43" name="文本框 442"/>
          <p:cNvSpPr txBox="1"/>
          <p:nvPr/>
        </p:nvSpPr>
        <p:spPr>
          <a:xfrm>
            <a:off x="8586491" y="1513137"/>
            <a:ext cx="2690299" cy="523220"/>
          </a:xfrm>
          <a:prstGeom prst="rect">
            <a:avLst/>
          </a:prstGeom>
          <a:noFill/>
        </p:spPr>
        <p:txBody>
          <a:bodyPr wrap="square" rtlCol="0">
            <a:spAutoFit/>
          </a:bodyPr>
          <a:lstStyle/>
          <a:p>
            <a:r>
              <a:rPr lang="en-US" altLang="zh-CN" sz="2800" dirty="0">
                <a:solidFill>
                  <a:srgbClr val="BE3C1A"/>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Add Your Text</a:t>
            </a:r>
            <a:endParaRPr lang="zh-CN" altLang="en-US" sz="2800" dirty="0">
              <a:solidFill>
                <a:srgbClr val="BE3C1A"/>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44" name="文本框 443"/>
          <p:cNvSpPr txBox="1"/>
          <p:nvPr/>
        </p:nvSpPr>
        <p:spPr>
          <a:xfrm>
            <a:off x="4693756" y="2214705"/>
            <a:ext cx="2536723" cy="1188787"/>
          </a:xfrm>
          <a:prstGeom prst="rect">
            <a:avLst/>
          </a:prstGeom>
          <a:noFill/>
        </p:spPr>
        <p:txBody>
          <a:bodyPr wrap="square" rtlCol="0">
            <a:spAutoFit/>
          </a:bodyPr>
          <a:lstStyle/>
          <a:p>
            <a:pPr>
              <a:lnSpc>
                <a:spcPct val="125000"/>
              </a:lnSpc>
            </a:pPr>
            <a:r>
              <a:rPr lang="en-US" altLang="zh-CN" sz="1900" dirty="0">
                <a:solidFill>
                  <a:schemeClr val="bg1"/>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Lorem ipsum dolor sit amet,consectetur adipiscing elit.</a:t>
            </a:r>
          </a:p>
        </p:txBody>
      </p:sp>
      <p:sp>
        <p:nvSpPr>
          <p:cNvPr id="445" name="文本框 444"/>
          <p:cNvSpPr txBox="1"/>
          <p:nvPr/>
        </p:nvSpPr>
        <p:spPr>
          <a:xfrm>
            <a:off x="8609697" y="2214705"/>
            <a:ext cx="2536723" cy="1188787"/>
          </a:xfrm>
          <a:prstGeom prst="rect">
            <a:avLst/>
          </a:prstGeom>
          <a:noFill/>
        </p:spPr>
        <p:txBody>
          <a:bodyPr wrap="square" rtlCol="0">
            <a:spAutoFit/>
          </a:bodyPr>
          <a:lstStyle/>
          <a:p>
            <a:pPr>
              <a:lnSpc>
                <a:spcPct val="125000"/>
              </a:lnSpc>
            </a:pPr>
            <a:r>
              <a:rPr lang="en-US" altLang="zh-CN" sz="1900" dirty="0">
                <a:solidFill>
                  <a:schemeClr val="bg1"/>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Lorem ipsum dolor sit amet,consectetur adipiscing elit.</a:t>
            </a:r>
          </a:p>
        </p:txBody>
      </p:sp>
      <p:sp>
        <p:nvSpPr>
          <p:cNvPr id="1029" name="椭圆 1028"/>
          <p:cNvSpPr/>
          <p:nvPr/>
        </p:nvSpPr>
        <p:spPr>
          <a:xfrm>
            <a:off x="3348550" y="4992064"/>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3" name="组合 2"/>
          <p:cNvGrpSpPr/>
          <p:nvPr/>
        </p:nvGrpSpPr>
        <p:grpSpPr>
          <a:xfrm flipH="1">
            <a:off x="4850160" y="5571874"/>
            <a:ext cx="2567666" cy="1339008"/>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2" name="椭圆 1031"/>
          <p:cNvSpPr/>
          <p:nvPr/>
        </p:nvSpPr>
        <p:spPr>
          <a:xfrm>
            <a:off x="5449872" y="4347368"/>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1046" name="图片 1045"/>
          <p:cNvPicPr>
            <a:picLocks noChangeAspect="1"/>
          </p:cNvPicPr>
          <p:nvPr/>
        </p:nvPicPr>
        <p:blipFill>
          <a:blip r:embed="rId2"/>
          <a:stretch>
            <a:fillRect/>
          </a:stretch>
        </p:blipFill>
        <p:spPr>
          <a:xfrm>
            <a:off x="5689287" y="4123867"/>
            <a:ext cx="1079339" cy="1513998"/>
          </a:xfrm>
          <a:prstGeom prst="rect">
            <a:avLst/>
          </a:prstGeom>
        </p:spPr>
      </p:pic>
    </p:spTree>
    <p:extLst>
      <p:ext uri="{BB962C8B-B14F-4D97-AF65-F5344CB8AC3E}">
        <p14:creationId xmlns:p14="http://schemas.microsoft.com/office/powerpoint/2010/main" val="16580280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 name="图片 1043"/>
          <p:cNvPicPr>
            <a:picLocks noChangeAspect="1"/>
          </p:cNvPicPr>
          <p:nvPr/>
        </p:nvPicPr>
        <p:blipFill>
          <a:blip r:embed="rId2"/>
          <a:stretch>
            <a:fillRect/>
          </a:stretch>
        </p:blipFill>
        <p:spPr>
          <a:xfrm>
            <a:off x="1923632" y="1956431"/>
            <a:ext cx="2680783" cy="2619470"/>
          </a:xfrm>
          <a:prstGeom prst="rect">
            <a:avLst/>
          </a:prstGeom>
        </p:spPr>
      </p:pic>
      <p:sp>
        <p:nvSpPr>
          <p:cNvPr id="1029" name="矩形 1028"/>
          <p:cNvSpPr/>
          <p:nvPr/>
        </p:nvSpPr>
        <p:spPr>
          <a:xfrm>
            <a:off x="5390546" y="2103352"/>
            <a:ext cx="4533627" cy="394947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3" name="组合 2"/>
          <p:cNvGrpSpPr/>
          <p:nvPr/>
        </p:nvGrpSpPr>
        <p:grpSpPr>
          <a:xfrm flipH="1">
            <a:off x="1191769" y="0"/>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59" name="组合 1058"/>
          <p:cNvGrpSpPr/>
          <p:nvPr/>
        </p:nvGrpSpPr>
        <p:grpSpPr>
          <a:xfrm>
            <a:off x="5446810" y="2402337"/>
            <a:ext cx="4469176" cy="2552656"/>
            <a:chOff x="6327925" y="1661053"/>
            <a:chExt cx="4469176" cy="2552656"/>
          </a:xfrm>
        </p:grpSpPr>
        <p:sp>
          <p:nvSpPr>
            <p:cNvPr id="1060" name="矩形 51"/>
            <p:cNvSpPr>
              <a:spLocks noChangeArrowheads="1"/>
            </p:cNvSpPr>
            <p:nvPr/>
          </p:nvSpPr>
          <p:spPr bwMode="auto">
            <a:xfrm flipH="1">
              <a:off x="6416603" y="1661053"/>
              <a:ext cx="14779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en-US" altLang="zh-CN" sz="2400" b="1" dirty="0">
                  <a:ea typeface="微软雅黑" panose="020B0503020204020204" pitchFamily="34" charset="-122"/>
                  <a:cs typeface="Arial" panose="020B0604020202020204" pitchFamily="34" charset="0"/>
                  <a:sym typeface="Arial" panose="020B0604020202020204" pitchFamily="34" charset="0"/>
                </a:rPr>
                <a:t>Add Text</a:t>
              </a:r>
              <a:endParaRPr lang="zh-CN" altLang="en-US" dirty="0">
                <a:ea typeface="微软雅黑" panose="020B0503020204020204" pitchFamily="34" charset="-122"/>
                <a:cs typeface="Arial" panose="020B0604020202020204" pitchFamily="34" charset="0"/>
                <a:sym typeface="Arial" panose="020B0604020202020204" pitchFamily="34" charset="0"/>
              </a:endParaRPr>
            </a:p>
          </p:txBody>
        </p:sp>
        <p:sp>
          <p:nvSpPr>
            <p:cNvPr id="1061" name="矩形 52"/>
            <p:cNvSpPr>
              <a:spLocks noChangeArrowheads="1"/>
            </p:cNvSpPr>
            <p:nvPr/>
          </p:nvSpPr>
          <p:spPr bwMode="auto">
            <a:xfrm flipH="1">
              <a:off x="6327925" y="2220343"/>
              <a:ext cx="4469176" cy="1993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Morbi mattis mattis erat, quis rutrum arcu accumsan at.</a:t>
              </a:r>
            </a:p>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Morbi mattis mattis erat, quis rutrum arcu accumsan at.</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1062" name="直接连接符 40"/>
            <p:cNvSpPr>
              <a:spLocks noChangeShapeType="1"/>
            </p:cNvSpPr>
            <p:nvPr/>
          </p:nvSpPr>
          <p:spPr bwMode="auto">
            <a:xfrm flipH="1">
              <a:off x="6470635" y="2122718"/>
              <a:ext cx="2154462"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pPr algn="r"/>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75" name="矩形 374"/>
          <p:cNvSpPr/>
          <p:nvPr/>
        </p:nvSpPr>
        <p:spPr>
          <a:xfrm>
            <a:off x="5382359" y="191021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28742620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 name="椭圆 477"/>
          <p:cNvSpPr/>
          <p:nvPr/>
        </p:nvSpPr>
        <p:spPr>
          <a:xfrm>
            <a:off x="4707512" y="836754"/>
            <a:ext cx="2835813" cy="283581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3" name="组合 2"/>
          <p:cNvGrpSpPr/>
          <p:nvPr/>
        </p:nvGrpSpPr>
        <p:grpSpPr>
          <a:xfrm flipH="1">
            <a:off x="4208248" y="1025376"/>
            <a:ext cx="3775504" cy="1968882"/>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1" name="组合 10"/>
          <p:cNvGrpSpPr/>
          <p:nvPr/>
        </p:nvGrpSpPr>
        <p:grpSpPr>
          <a:xfrm>
            <a:off x="8061354" y="1210484"/>
            <a:ext cx="3230496" cy="240551"/>
            <a:chOff x="5287100" y="1422867"/>
            <a:chExt cx="3230496" cy="240551"/>
          </a:xfrm>
        </p:grpSpPr>
        <p:sp>
          <p:nvSpPr>
            <p:cNvPr id="2" name="圆角矩形 1"/>
            <p:cNvSpPr/>
            <p:nvPr/>
          </p:nvSpPr>
          <p:spPr>
            <a:xfrm>
              <a:off x="5296414" y="1425093"/>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圆角矩形 593"/>
            <p:cNvSpPr/>
            <p:nvPr/>
          </p:nvSpPr>
          <p:spPr>
            <a:xfrm>
              <a:off x="5287100" y="1422867"/>
              <a:ext cx="1203576" cy="238325"/>
            </a:xfrm>
            <a:prstGeom prst="roundRect">
              <a:avLst>
                <a:gd name="adj" fmla="val 50000"/>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0" name="组合 9"/>
          <p:cNvGrpSpPr/>
          <p:nvPr/>
        </p:nvGrpSpPr>
        <p:grpSpPr>
          <a:xfrm>
            <a:off x="8293631" y="2176479"/>
            <a:ext cx="3223792" cy="239165"/>
            <a:chOff x="5512565" y="2007386"/>
            <a:chExt cx="3223792" cy="239165"/>
          </a:xfrm>
        </p:grpSpPr>
        <p:sp>
          <p:nvSpPr>
            <p:cNvPr id="586" name="圆角矩形 585"/>
            <p:cNvSpPr/>
            <p:nvPr/>
          </p:nvSpPr>
          <p:spPr>
            <a:xfrm>
              <a:off x="5515175" y="2008226"/>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圆角矩形 594"/>
            <p:cNvSpPr/>
            <p:nvPr/>
          </p:nvSpPr>
          <p:spPr>
            <a:xfrm>
              <a:off x="5512565" y="2007386"/>
              <a:ext cx="1722496" cy="238325"/>
            </a:xfrm>
            <a:prstGeom prst="roundRect">
              <a:avLst>
                <a:gd name="adj" fmla="val 50000"/>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9" name="组合 8"/>
          <p:cNvGrpSpPr/>
          <p:nvPr/>
        </p:nvGrpSpPr>
        <p:grpSpPr>
          <a:xfrm>
            <a:off x="8061354" y="3141088"/>
            <a:ext cx="3221182" cy="239165"/>
            <a:chOff x="5744478" y="2573492"/>
            <a:chExt cx="3221182" cy="239165"/>
          </a:xfrm>
        </p:grpSpPr>
        <p:sp>
          <p:nvSpPr>
            <p:cNvPr id="587" name="圆角矩形 586"/>
            <p:cNvSpPr/>
            <p:nvPr/>
          </p:nvSpPr>
          <p:spPr>
            <a:xfrm>
              <a:off x="5744478" y="2574332"/>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圆角矩形 595"/>
            <p:cNvSpPr/>
            <p:nvPr/>
          </p:nvSpPr>
          <p:spPr>
            <a:xfrm>
              <a:off x="5745122" y="2573492"/>
              <a:ext cx="2618367" cy="238325"/>
            </a:xfrm>
            <a:prstGeom prst="roundRect">
              <a:avLst>
                <a:gd name="adj" fmla="val 50000"/>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8" name="组合 7"/>
          <p:cNvGrpSpPr/>
          <p:nvPr/>
        </p:nvGrpSpPr>
        <p:grpSpPr>
          <a:xfrm flipH="1">
            <a:off x="1401443" y="1211155"/>
            <a:ext cx="3221452" cy="239208"/>
            <a:chOff x="5626361" y="3120724"/>
            <a:chExt cx="3221452" cy="239208"/>
          </a:xfrm>
        </p:grpSpPr>
        <p:sp>
          <p:nvSpPr>
            <p:cNvPr id="588" name="圆角矩形 587"/>
            <p:cNvSpPr/>
            <p:nvPr/>
          </p:nvSpPr>
          <p:spPr>
            <a:xfrm>
              <a:off x="5626631" y="3121607"/>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圆角矩形 596"/>
            <p:cNvSpPr/>
            <p:nvPr/>
          </p:nvSpPr>
          <p:spPr>
            <a:xfrm>
              <a:off x="5626361" y="3120724"/>
              <a:ext cx="2018986" cy="238325"/>
            </a:xfrm>
            <a:prstGeom prst="roundRect">
              <a:avLst>
                <a:gd name="adj" fmla="val 50000"/>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7" name="组合 6"/>
          <p:cNvGrpSpPr/>
          <p:nvPr/>
        </p:nvGrpSpPr>
        <p:grpSpPr>
          <a:xfrm flipH="1">
            <a:off x="1128810" y="2174758"/>
            <a:ext cx="3221182" cy="240550"/>
            <a:chOff x="5142308" y="3784368"/>
            <a:chExt cx="3221182" cy="240550"/>
          </a:xfrm>
        </p:grpSpPr>
        <p:sp>
          <p:nvSpPr>
            <p:cNvPr id="589" name="圆角矩形 588"/>
            <p:cNvSpPr/>
            <p:nvPr/>
          </p:nvSpPr>
          <p:spPr>
            <a:xfrm>
              <a:off x="5142308" y="3786593"/>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圆角矩形 597"/>
            <p:cNvSpPr/>
            <p:nvPr/>
          </p:nvSpPr>
          <p:spPr>
            <a:xfrm>
              <a:off x="5142308" y="3784368"/>
              <a:ext cx="2743287" cy="237600"/>
            </a:xfrm>
            <a:prstGeom prst="roundRect">
              <a:avLst>
                <a:gd name="adj" fmla="val 50000"/>
              </a:avLst>
            </a:prstGeom>
            <a:solidFill>
              <a:srgbClr val="C56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1041" name="图片 1040"/>
          <p:cNvPicPr>
            <a:picLocks noChangeAspect="1"/>
          </p:cNvPicPr>
          <p:nvPr/>
        </p:nvPicPr>
        <p:blipFill>
          <a:blip r:embed="rId2"/>
          <a:stretch>
            <a:fillRect/>
          </a:stretch>
        </p:blipFill>
        <p:spPr>
          <a:xfrm>
            <a:off x="4631289" y="1768851"/>
            <a:ext cx="859427" cy="1161215"/>
          </a:xfrm>
          <a:prstGeom prst="rect">
            <a:avLst/>
          </a:prstGeom>
        </p:spPr>
      </p:pic>
      <p:sp>
        <p:nvSpPr>
          <p:cNvPr id="602" name="椭圆 601"/>
          <p:cNvSpPr/>
          <p:nvPr/>
        </p:nvSpPr>
        <p:spPr>
          <a:xfrm>
            <a:off x="671242" y="3822679"/>
            <a:ext cx="216000" cy="216000"/>
          </a:xfrm>
          <a:prstGeom prst="ellipse">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矩形 52"/>
          <p:cNvSpPr>
            <a:spLocks noChangeArrowheads="1"/>
          </p:cNvSpPr>
          <p:nvPr/>
        </p:nvSpPr>
        <p:spPr bwMode="auto">
          <a:xfrm>
            <a:off x="1019247" y="3740376"/>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grpSp>
        <p:nvGrpSpPr>
          <p:cNvPr id="6" name="组合 5"/>
          <p:cNvGrpSpPr/>
          <p:nvPr/>
        </p:nvGrpSpPr>
        <p:grpSpPr>
          <a:xfrm>
            <a:off x="8852724" y="384488"/>
            <a:ext cx="856998" cy="720000"/>
            <a:chOff x="6050007" y="576303"/>
            <a:chExt cx="856998" cy="720000"/>
          </a:xfrm>
        </p:grpSpPr>
        <p:sp>
          <p:nvSpPr>
            <p:cNvPr id="5" name="椭圆形标注 4"/>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ea typeface="微软雅黑" panose="020B0503020204020204" pitchFamily="34" charset="-122"/>
                  <a:cs typeface="Arial" panose="020B0604020202020204" pitchFamily="34" charset="0"/>
                  <a:sym typeface="Arial" panose="020B0604020202020204" pitchFamily="34" charset="0"/>
                </a:rPr>
                <a:t>20</a:t>
              </a:r>
              <a:r>
                <a:rPr lang="en-US" altLang="zh-CN" sz="1600" b="1" dirty="0">
                  <a:solidFill>
                    <a:schemeClr val="bg1"/>
                  </a:solidFill>
                  <a:ea typeface="微软雅黑" panose="020B0503020204020204" pitchFamily="34" charset="-122"/>
                  <a:cs typeface="Arial" panose="020B0604020202020204" pitchFamily="34" charset="0"/>
                  <a:sym typeface="Arial" panose="020B0604020202020204" pitchFamily="34" charset="0"/>
                </a:rPr>
                <a:t>%</a:t>
              </a:r>
              <a:endParaRPr lang="zh-CN" altLang="en-US" sz="1600" b="1" dirty="0">
                <a:solidFill>
                  <a:schemeClr val="bg1"/>
                </a:solidFill>
                <a:ea typeface="微软雅黑" panose="020B0503020204020204" pitchFamily="34" charset="-122"/>
                <a:cs typeface="Arial" panose="020B0604020202020204" pitchFamily="34" charset="0"/>
                <a:sym typeface="Arial" panose="020B0604020202020204" pitchFamily="34" charset="0"/>
              </a:endParaRPr>
            </a:p>
          </p:txBody>
        </p:sp>
      </p:grpSp>
      <p:grpSp>
        <p:nvGrpSpPr>
          <p:cNvPr id="377" name="组合 376"/>
          <p:cNvGrpSpPr/>
          <p:nvPr/>
        </p:nvGrpSpPr>
        <p:grpSpPr>
          <a:xfrm>
            <a:off x="9609833" y="1424703"/>
            <a:ext cx="856998" cy="720000"/>
            <a:chOff x="6050007" y="576303"/>
            <a:chExt cx="856998" cy="720000"/>
          </a:xfrm>
        </p:grpSpPr>
        <p:sp>
          <p:nvSpPr>
            <p:cNvPr id="378" name="椭圆形标注 377"/>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ea typeface="微软雅黑" panose="020B0503020204020204" pitchFamily="34" charset="-122"/>
                  <a:cs typeface="Arial" panose="020B0604020202020204" pitchFamily="34" charset="0"/>
                  <a:sym typeface="Arial" panose="020B0604020202020204" pitchFamily="34" charset="0"/>
                </a:rPr>
                <a:t>35</a:t>
              </a:r>
              <a:r>
                <a:rPr lang="en-US" altLang="zh-CN" sz="1600" b="1" dirty="0">
                  <a:solidFill>
                    <a:schemeClr val="bg1"/>
                  </a:solidFill>
                  <a:ea typeface="微软雅黑" panose="020B0503020204020204" pitchFamily="34" charset="-122"/>
                  <a:cs typeface="Arial" panose="020B0604020202020204" pitchFamily="34" charset="0"/>
                  <a:sym typeface="Arial" panose="020B0604020202020204" pitchFamily="34" charset="0"/>
                </a:rPr>
                <a:t>%</a:t>
              </a:r>
              <a:endParaRPr lang="zh-CN" altLang="en-US" sz="1600" b="1" dirty="0">
                <a:solidFill>
                  <a:schemeClr val="bg1"/>
                </a:solidFill>
                <a:ea typeface="微软雅黑" panose="020B0503020204020204" pitchFamily="34" charset="-122"/>
                <a:cs typeface="Arial" panose="020B0604020202020204" pitchFamily="34" charset="0"/>
                <a:sym typeface="Arial" panose="020B0604020202020204" pitchFamily="34" charset="0"/>
              </a:endParaRPr>
            </a:p>
          </p:txBody>
        </p:sp>
      </p:grpSp>
      <p:grpSp>
        <p:nvGrpSpPr>
          <p:cNvPr id="439" name="组合 438"/>
          <p:cNvGrpSpPr/>
          <p:nvPr/>
        </p:nvGrpSpPr>
        <p:grpSpPr>
          <a:xfrm>
            <a:off x="10277727" y="2361025"/>
            <a:ext cx="856998" cy="720000"/>
            <a:chOff x="6050007" y="576303"/>
            <a:chExt cx="856998" cy="720000"/>
          </a:xfrm>
        </p:grpSpPr>
        <p:sp>
          <p:nvSpPr>
            <p:cNvPr id="440" name="椭圆形标注 439"/>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ea typeface="微软雅黑" panose="020B0503020204020204" pitchFamily="34" charset="-122"/>
                  <a:cs typeface="Arial" panose="020B0604020202020204" pitchFamily="34" charset="0"/>
                  <a:sym typeface="Arial" panose="020B0604020202020204" pitchFamily="34" charset="0"/>
                </a:rPr>
                <a:t>80</a:t>
              </a:r>
              <a:r>
                <a:rPr lang="en-US" altLang="zh-CN" sz="1600" b="1" dirty="0">
                  <a:solidFill>
                    <a:schemeClr val="bg1"/>
                  </a:solidFill>
                  <a:ea typeface="微软雅黑" panose="020B0503020204020204" pitchFamily="34" charset="-122"/>
                  <a:cs typeface="Arial" panose="020B0604020202020204" pitchFamily="34" charset="0"/>
                  <a:sym typeface="Arial" panose="020B0604020202020204" pitchFamily="34" charset="0"/>
                </a:rPr>
                <a:t>%</a:t>
              </a:r>
              <a:endParaRPr lang="zh-CN" altLang="en-US" sz="1600" b="1" dirty="0">
                <a:solidFill>
                  <a:schemeClr val="bg1"/>
                </a:solidFill>
                <a:ea typeface="微软雅黑" panose="020B0503020204020204" pitchFamily="34" charset="-122"/>
                <a:cs typeface="Arial" panose="020B0604020202020204" pitchFamily="34" charset="0"/>
                <a:sym typeface="Arial" panose="020B0604020202020204" pitchFamily="34" charset="0"/>
              </a:endParaRPr>
            </a:p>
          </p:txBody>
        </p:sp>
      </p:grpSp>
      <p:grpSp>
        <p:nvGrpSpPr>
          <p:cNvPr id="442" name="组合 441"/>
          <p:cNvGrpSpPr/>
          <p:nvPr/>
        </p:nvGrpSpPr>
        <p:grpSpPr>
          <a:xfrm>
            <a:off x="2299632" y="390405"/>
            <a:ext cx="856998" cy="720000"/>
            <a:chOff x="6050007" y="576303"/>
            <a:chExt cx="856998" cy="720000"/>
          </a:xfrm>
        </p:grpSpPr>
        <p:sp>
          <p:nvSpPr>
            <p:cNvPr id="443" name="椭圆形标注 442"/>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ea typeface="微软雅黑" panose="020B0503020204020204" pitchFamily="34" charset="-122"/>
                  <a:cs typeface="Arial" panose="020B0604020202020204" pitchFamily="34" charset="0"/>
                  <a:sym typeface="Arial" panose="020B0604020202020204" pitchFamily="34" charset="0"/>
                </a:rPr>
                <a:t>60</a:t>
              </a:r>
              <a:r>
                <a:rPr lang="en-US" altLang="zh-CN" sz="1600" b="1" dirty="0">
                  <a:solidFill>
                    <a:schemeClr val="bg1"/>
                  </a:solidFill>
                  <a:ea typeface="微软雅黑" panose="020B0503020204020204" pitchFamily="34" charset="-122"/>
                  <a:cs typeface="Arial" panose="020B0604020202020204" pitchFamily="34" charset="0"/>
                  <a:sym typeface="Arial" panose="020B0604020202020204" pitchFamily="34" charset="0"/>
                </a:rPr>
                <a:t>%</a:t>
              </a:r>
              <a:endParaRPr lang="zh-CN" altLang="en-US" sz="1600" b="1" dirty="0">
                <a:solidFill>
                  <a:schemeClr val="bg1"/>
                </a:solidFill>
                <a:ea typeface="微软雅黑" panose="020B0503020204020204" pitchFamily="34" charset="-122"/>
                <a:cs typeface="Arial" panose="020B0604020202020204" pitchFamily="34" charset="0"/>
                <a:sym typeface="Arial" panose="020B0604020202020204" pitchFamily="34" charset="0"/>
              </a:endParaRPr>
            </a:p>
          </p:txBody>
        </p:sp>
      </p:grpSp>
      <p:grpSp>
        <p:nvGrpSpPr>
          <p:cNvPr id="448" name="组合 447"/>
          <p:cNvGrpSpPr/>
          <p:nvPr/>
        </p:nvGrpSpPr>
        <p:grpSpPr>
          <a:xfrm flipH="1">
            <a:off x="1342018" y="3139703"/>
            <a:ext cx="3221182" cy="240550"/>
            <a:chOff x="5142308" y="3784368"/>
            <a:chExt cx="3221182" cy="240550"/>
          </a:xfrm>
        </p:grpSpPr>
        <p:sp>
          <p:nvSpPr>
            <p:cNvPr id="449" name="圆角矩形 448"/>
            <p:cNvSpPr/>
            <p:nvPr/>
          </p:nvSpPr>
          <p:spPr>
            <a:xfrm>
              <a:off x="5142308" y="3786593"/>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圆角矩形 449"/>
            <p:cNvSpPr/>
            <p:nvPr/>
          </p:nvSpPr>
          <p:spPr>
            <a:xfrm>
              <a:off x="5142309" y="3784368"/>
              <a:ext cx="1262413" cy="237600"/>
            </a:xfrm>
            <a:prstGeom prst="roundRect">
              <a:avLst>
                <a:gd name="adj" fmla="val 50000"/>
              </a:avLst>
            </a:prstGeom>
            <a:solidFill>
              <a:srgbClr val="8E2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451" name="组合 450"/>
          <p:cNvGrpSpPr/>
          <p:nvPr/>
        </p:nvGrpSpPr>
        <p:grpSpPr>
          <a:xfrm>
            <a:off x="1280019" y="1384671"/>
            <a:ext cx="856998" cy="720000"/>
            <a:chOff x="6050007" y="576303"/>
            <a:chExt cx="856998" cy="720000"/>
          </a:xfrm>
        </p:grpSpPr>
        <p:sp>
          <p:nvSpPr>
            <p:cNvPr id="452" name="椭圆形标注 451"/>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ea typeface="微软雅黑" panose="020B0503020204020204" pitchFamily="34" charset="-122"/>
                  <a:cs typeface="Arial" panose="020B0604020202020204" pitchFamily="34" charset="0"/>
                  <a:sym typeface="Arial" panose="020B0604020202020204" pitchFamily="34" charset="0"/>
                </a:rPr>
                <a:t>85</a:t>
              </a:r>
              <a:r>
                <a:rPr lang="en-US" altLang="zh-CN" sz="1600" b="1" dirty="0">
                  <a:solidFill>
                    <a:schemeClr val="bg1"/>
                  </a:solidFill>
                  <a:ea typeface="微软雅黑" panose="020B0503020204020204" pitchFamily="34" charset="-122"/>
                  <a:cs typeface="Arial" panose="020B0604020202020204" pitchFamily="34" charset="0"/>
                  <a:sym typeface="Arial" panose="020B0604020202020204" pitchFamily="34" charset="0"/>
                </a:rPr>
                <a:t>%</a:t>
              </a:r>
              <a:endParaRPr lang="zh-CN" altLang="en-US" sz="1600" b="1" dirty="0">
                <a:solidFill>
                  <a:schemeClr val="bg1"/>
                </a:solidFill>
                <a:ea typeface="微软雅黑" panose="020B0503020204020204" pitchFamily="34" charset="-122"/>
                <a:cs typeface="Arial" panose="020B0604020202020204" pitchFamily="34" charset="0"/>
                <a:sym typeface="Arial" panose="020B0604020202020204" pitchFamily="34" charset="0"/>
              </a:endParaRPr>
            </a:p>
          </p:txBody>
        </p:sp>
      </p:grpSp>
      <p:grpSp>
        <p:nvGrpSpPr>
          <p:cNvPr id="454" name="组合 453"/>
          <p:cNvGrpSpPr/>
          <p:nvPr/>
        </p:nvGrpSpPr>
        <p:grpSpPr>
          <a:xfrm>
            <a:off x="2941941" y="2315528"/>
            <a:ext cx="856998" cy="720000"/>
            <a:chOff x="6050007" y="576303"/>
            <a:chExt cx="856998" cy="720000"/>
          </a:xfrm>
        </p:grpSpPr>
        <p:sp>
          <p:nvSpPr>
            <p:cNvPr id="455" name="椭圆形标注 454"/>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ea typeface="微软雅黑" panose="020B0503020204020204" pitchFamily="34" charset="-122"/>
                  <a:cs typeface="Arial" panose="020B0604020202020204" pitchFamily="34" charset="0"/>
                  <a:sym typeface="Arial" panose="020B0604020202020204" pitchFamily="34" charset="0"/>
                </a:rPr>
                <a:t>20</a:t>
              </a:r>
              <a:r>
                <a:rPr lang="en-US" altLang="zh-CN" sz="1600" b="1" dirty="0">
                  <a:solidFill>
                    <a:schemeClr val="bg1"/>
                  </a:solidFill>
                  <a:ea typeface="微软雅黑" panose="020B0503020204020204" pitchFamily="34" charset="-122"/>
                  <a:cs typeface="Arial" panose="020B0604020202020204" pitchFamily="34" charset="0"/>
                  <a:sym typeface="Arial" panose="020B0604020202020204" pitchFamily="34" charset="0"/>
                </a:rPr>
                <a:t>%</a:t>
              </a:r>
              <a:endParaRPr lang="zh-CN" altLang="en-US" sz="1600" b="1" dirty="0">
                <a:solidFill>
                  <a:schemeClr val="bg1"/>
                </a:solidFill>
                <a:ea typeface="微软雅黑" panose="020B0503020204020204" pitchFamily="34" charset="-122"/>
                <a:cs typeface="Arial" panose="020B0604020202020204" pitchFamily="34" charset="0"/>
                <a:sym typeface="Arial" panose="020B0604020202020204" pitchFamily="34" charset="0"/>
              </a:endParaRPr>
            </a:p>
          </p:txBody>
        </p:sp>
      </p:grpSp>
      <p:sp>
        <p:nvSpPr>
          <p:cNvPr id="464" name="椭圆 463"/>
          <p:cNvSpPr/>
          <p:nvPr/>
        </p:nvSpPr>
        <p:spPr>
          <a:xfrm>
            <a:off x="671242" y="4712536"/>
            <a:ext cx="216000" cy="216000"/>
          </a:xfrm>
          <a:prstGeom prst="ellipse">
            <a:avLst/>
          </a:prstGeom>
          <a:solidFill>
            <a:srgbClr val="C56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矩形 52"/>
          <p:cNvSpPr>
            <a:spLocks noChangeArrowheads="1"/>
          </p:cNvSpPr>
          <p:nvPr/>
        </p:nvSpPr>
        <p:spPr bwMode="auto">
          <a:xfrm>
            <a:off x="1019247" y="4630233"/>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467" name="椭圆 466"/>
          <p:cNvSpPr/>
          <p:nvPr/>
        </p:nvSpPr>
        <p:spPr>
          <a:xfrm>
            <a:off x="671242" y="5602392"/>
            <a:ext cx="216000" cy="216000"/>
          </a:xfrm>
          <a:prstGeom prst="ellipse">
            <a:avLst/>
          </a:prstGeom>
          <a:solidFill>
            <a:srgbClr val="8E2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矩形 52"/>
          <p:cNvSpPr>
            <a:spLocks noChangeArrowheads="1"/>
          </p:cNvSpPr>
          <p:nvPr/>
        </p:nvSpPr>
        <p:spPr bwMode="auto">
          <a:xfrm>
            <a:off x="1019247" y="5520089"/>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470" name="椭圆 469"/>
          <p:cNvSpPr/>
          <p:nvPr/>
        </p:nvSpPr>
        <p:spPr>
          <a:xfrm>
            <a:off x="6467703" y="3825193"/>
            <a:ext cx="216000" cy="216000"/>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矩形 52"/>
          <p:cNvSpPr>
            <a:spLocks noChangeArrowheads="1"/>
          </p:cNvSpPr>
          <p:nvPr/>
        </p:nvSpPr>
        <p:spPr bwMode="auto">
          <a:xfrm>
            <a:off x="6815708" y="3742890"/>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473" name="椭圆 472"/>
          <p:cNvSpPr/>
          <p:nvPr/>
        </p:nvSpPr>
        <p:spPr>
          <a:xfrm>
            <a:off x="6467703" y="4715050"/>
            <a:ext cx="216000" cy="216000"/>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矩形 52"/>
          <p:cNvSpPr>
            <a:spLocks noChangeArrowheads="1"/>
          </p:cNvSpPr>
          <p:nvPr/>
        </p:nvSpPr>
        <p:spPr bwMode="auto">
          <a:xfrm>
            <a:off x="6815708" y="4632747"/>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476" name="椭圆 475"/>
          <p:cNvSpPr/>
          <p:nvPr/>
        </p:nvSpPr>
        <p:spPr>
          <a:xfrm>
            <a:off x="6467703" y="5604906"/>
            <a:ext cx="216000" cy="21600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矩形 52"/>
          <p:cNvSpPr>
            <a:spLocks noChangeArrowheads="1"/>
          </p:cNvSpPr>
          <p:nvPr/>
        </p:nvSpPr>
        <p:spPr bwMode="auto">
          <a:xfrm>
            <a:off x="6815708" y="5522603"/>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2850605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sp>
        <p:nvSpPr>
          <p:cNvPr id="508" name="标题 1"/>
          <p:cNvSpPr txBox="1">
            <a:spLocks/>
          </p:cNvSpPr>
          <p:nvPr/>
        </p:nvSpPr>
        <p:spPr>
          <a:xfrm>
            <a:off x="2330679" y="1580729"/>
            <a:ext cx="7528029" cy="69600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sz="5400" b="1" dirty="0">
                <a:solidFill>
                  <a:schemeClr val="bg1"/>
                </a:solidFill>
                <a:latin typeface="Arial" panose="020B0604020202020204" pitchFamily="34" charset="0"/>
                <a:cs typeface="Arial" panose="020B0604020202020204" pitchFamily="34" charset="0"/>
                <a:sym typeface="Arial" panose="020B0604020202020204" pitchFamily="34" charset="0"/>
              </a:rPr>
              <a:t>Part 3 Add Your Title</a:t>
            </a:r>
            <a:endParaRPr lang="zh-CN" altLang="en-US" sz="54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nvGrpSpPr>
          <p:cNvPr id="502" name="Group 4"/>
          <p:cNvGrpSpPr>
            <a:grpSpLocks/>
          </p:cNvGrpSpPr>
          <p:nvPr/>
        </p:nvGrpSpPr>
        <p:grpSpPr bwMode="auto">
          <a:xfrm>
            <a:off x="1357084" y="4457309"/>
            <a:ext cx="455613" cy="889000"/>
            <a:chOff x="0" y="0"/>
            <a:chExt cx="455984" cy="889318"/>
          </a:xfrm>
        </p:grpSpPr>
        <p:sp>
          <p:nvSpPr>
            <p:cNvPr id="503" name="TextBox 5"/>
            <p:cNvSpPr txBox="1">
              <a:spLocks noChangeArrowheads="1"/>
            </p:cNvSpPr>
            <p:nvPr/>
          </p:nvSpPr>
          <p:spPr bwMode="auto">
            <a:xfrm>
              <a:off x="0" y="0"/>
              <a:ext cx="455984" cy="830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buFont typeface="Arial" panose="020B0604020202020204" pitchFamily="34" charset="0"/>
                <a:defRPr>
                  <a:solidFill>
                    <a:schemeClr val="tx1"/>
                  </a:solidFill>
                  <a:latin typeface="Calibri" panose="020F0502020204030204" pitchFamily="34" charset="0"/>
                </a:defRPr>
              </a:lvl1pPr>
              <a:lvl2pPr marL="742950" indent="-285750">
                <a:buFont typeface="Arial" panose="020B0604020202020204" pitchFamily="34" charset="0"/>
                <a:defRPr>
                  <a:solidFill>
                    <a:schemeClr val="tx1"/>
                  </a:solidFill>
                  <a:latin typeface="Calibri" panose="020F0502020204030204" pitchFamily="34" charset="0"/>
                </a:defRPr>
              </a:lvl2pPr>
              <a:lvl3pPr marL="1143000" indent="-228600">
                <a:buFont typeface="Arial" panose="020B0604020202020204" pitchFamily="34" charset="0"/>
                <a:defRPr>
                  <a:solidFill>
                    <a:schemeClr val="tx1"/>
                  </a:solidFill>
                  <a:latin typeface="Calibri" panose="020F0502020204030204" pitchFamily="34" charset="0"/>
                </a:defRPr>
              </a:lvl3pPr>
              <a:lvl4pPr marL="1600200" indent="-228600">
                <a:buFont typeface="Arial" panose="020B0604020202020204" pitchFamily="34" charset="0"/>
                <a:defRPr>
                  <a:solidFill>
                    <a:schemeClr val="tx1"/>
                  </a:solidFill>
                  <a:latin typeface="Calibri" panose="020F0502020204030204" pitchFamily="34" charset="0"/>
                </a:defRPr>
              </a:lvl4pPr>
              <a:lvl5pPr marL="2057400" indent="-228600">
                <a:buFont typeface="Arial" panose="020B0604020202020204" pitchFamily="34" charset="0"/>
                <a:defRPr>
                  <a:solidFill>
                    <a:schemeClr val="tx1"/>
                  </a:solidFill>
                  <a:latin typeface="Calibri" panose="020F0502020204030204" pitchFamily="34" charset="0"/>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gn="ctr" eaLnBrk="1" hangingPunct="1"/>
              <a:r>
                <a:rPr lang="id-ID" altLang="zh-CN" sz="4800">
                  <a:solidFill>
                    <a:schemeClr val="tx2"/>
                  </a:solidFill>
                  <a:latin typeface="Arial" panose="020B0604020202020204" pitchFamily="34" charset="0"/>
                  <a:cs typeface="Arial" panose="020B0604020202020204" pitchFamily="34" charset="0"/>
                  <a:sym typeface="Arial" panose="020B0604020202020204" pitchFamily="34" charset="0"/>
                </a:rPr>
                <a:t>o</a:t>
              </a:r>
            </a:p>
          </p:txBody>
        </p:sp>
        <p:sp>
          <p:nvSpPr>
            <p:cNvPr id="504" name="Oval 6"/>
            <p:cNvSpPr>
              <a:spLocks noChangeArrowheads="1"/>
            </p:cNvSpPr>
            <p:nvPr/>
          </p:nvSpPr>
          <p:spPr bwMode="auto">
            <a:xfrm>
              <a:off x="157978" y="757644"/>
              <a:ext cx="133200" cy="131674"/>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buFont typeface="Arial" panose="020B0604020202020204" pitchFamily="34" charset="0"/>
                <a:defRPr>
                  <a:solidFill>
                    <a:schemeClr val="tx1"/>
                  </a:solidFill>
                  <a:latin typeface="Calibri" panose="020F0502020204030204" pitchFamily="34" charset="0"/>
                </a:defRPr>
              </a:lvl1pPr>
              <a:lvl2pPr marL="742950" indent="-285750">
                <a:buFont typeface="Arial" panose="020B0604020202020204" pitchFamily="34" charset="0"/>
                <a:defRPr>
                  <a:solidFill>
                    <a:schemeClr val="tx1"/>
                  </a:solidFill>
                  <a:latin typeface="Calibri" panose="020F0502020204030204" pitchFamily="34" charset="0"/>
                </a:defRPr>
              </a:lvl2pPr>
              <a:lvl3pPr marL="1143000" indent="-228600">
                <a:buFont typeface="Arial" panose="020B0604020202020204" pitchFamily="34" charset="0"/>
                <a:defRPr>
                  <a:solidFill>
                    <a:schemeClr val="tx1"/>
                  </a:solidFill>
                  <a:latin typeface="Calibri" panose="020F0502020204030204" pitchFamily="34" charset="0"/>
                </a:defRPr>
              </a:lvl3pPr>
              <a:lvl4pPr marL="1600200" indent="-228600">
                <a:buFont typeface="Arial" panose="020B0604020202020204" pitchFamily="34" charset="0"/>
                <a:defRPr>
                  <a:solidFill>
                    <a:schemeClr val="tx1"/>
                  </a:solidFill>
                  <a:latin typeface="Calibri" panose="020F0502020204030204" pitchFamily="34" charset="0"/>
                </a:defRPr>
              </a:lvl4pPr>
              <a:lvl5pPr marL="2057400" indent="-228600">
                <a:buFont typeface="Arial" panose="020B0604020202020204" pitchFamily="34" charset="0"/>
                <a:defRPr>
                  <a:solidFill>
                    <a:schemeClr val="tx1"/>
                  </a:solidFill>
                  <a:latin typeface="Calibri" panose="020F0502020204030204" pitchFamily="34" charset="0"/>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gn="ctr" eaLnBrk="1" hangingPunct="1"/>
              <a:endParaRPr lang="zh-CN" altLang="zh-CN" sz="2400" dirty="0">
                <a:solidFill>
                  <a:schemeClr val="bg1"/>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grpSp>
      <p:grpSp>
        <p:nvGrpSpPr>
          <p:cNvPr id="6" name="Group 4"/>
          <p:cNvGrpSpPr>
            <a:grpSpLocks noChangeAspect="1"/>
          </p:cNvGrpSpPr>
          <p:nvPr/>
        </p:nvGrpSpPr>
        <p:grpSpPr bwMode="auto">
          <a:xfrm>
            <a:off x="-123810" y="3292355"/>
            <a:ext cx="12408377" cy="3659428"/>
            <a:chOff x="1108" y="2225"/>
            <a:chExt cx="5232" cy="1543"/>
          </a:xfrm>
        </p:grpSpPr>
        <p:grpSp>
          <p:nvGrpSpPr>
            <p:cNvPr id="8" name="Group 205"/>
            <p:cNvGrpSpPr>
              <a:grpSpLocks/>
            </p:cNvGrpSpPr>
            <p:nvPr/>
          </p:nvGrpSpPr>
          <p:grpSpPr bwMode="auto">
            <a:xfrm>
              <a:off x="1131" y="2569"/>
              <a:ext cx="5145" cy="1041"/>
              <a:chOff x="1131" y="2569"/>
              <a:chExt cx="5145" cy="1041"/>
            </a:xfrm>
          </p:grpSpPr>
          <p:sp>
            <p:nvSpPr>
              <p:cNvPr id="303" name="Freeform 18"/>
              <p:cNvSpPr>
                <a:spLocks/>
              </p:cNvSpPr>
              <p:nvPr/>
            </p:nvSpPr>
            <p:spPr bwMode="auto">
              <a:xfrm>
                <a:off x="2064" y="2771"/>
                <a:ext cx="363" cy="835"/>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19"/>
              <p:cNvSpPr>
                <a:spLocks/>
              </p:cNvSpPr>
              <p:nvPr/>
            </p:nvSpPr>
            <p:spPr bwMode="auto">
              <a:xfrm>
                <a:off x="2325" y="3126"/>
                <a:ext cx="31" cy="6"/>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20"/>
              <p:cNvSpPr>
                <a:spLocks/>
              </p:cNvSpPr>
              <p:nvPr/>
            </p:nvSpPr>
            <p:spPr bwMode="auto">
              <a:xfrm>
                <a:off x="2426" y="3374"/>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21"/>
              <p:cNvSpPr>
                <a:spLocks/>
              </p:cNvSpPr>
              <p:nvPr/>
            </p:nvSpPr>
            <p:spPr bwMode="auto">
              <a:xfrm>
                <a:off x="2426" y="3374"/>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22"/>
              <p:cNvSpPr>
                <a:spLocks noEditPoints="1"/>
              </p:cNvSpPr>
              <p:nvPr/>
            </p:nvSpPr>
            <p:spPr bwMode="auto">
              <a:xfrm>
                <a:off x="5301" y="2771"/>
                <a:ext cx="227" cy="835"/>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23"/>
              <p:cNvSpPr>
                <a:spLocks noEditPoints="1"/>
              </p:cNvSpPr>
              <p:nvPr/>
            </p:nvSpPr>
            <p:spPr bwMode="auto">
              <a:xfrm>
                <a:off x="5301" y="2771"/>
                <a:ext cx="227" cy="835"/>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26"/>
              <p:cNvSpPr>
                <a:spLocks/>
              </p:cNvSpPr>
              <p:nvPr/>
            </p:nvSpPr>
            <p:spPr bwMode="auto">
              <a:xfrm>
                <a:off x="4127" y="3374"/>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27"/>
              <p:cNvSpPr>
                <a:spLocks/>
              </p:cNvSpPr>
              <p:nvPr/>
            </p:nvSpPr>
            <p:spPr bwMode="auto">
              <a:xfrm>
                <a:off x="4127" y="3374"/>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28"/>
              <p:cNvSpPr>
                <a:spLocks noEditPoints="1"/>
              </p:cNvSpPr>
              <p:nvPr/>
            </p:nvSpPr>
            <p:spPr bwMode="auto">
              <a:xfrm>
                <a:off x="4321" y="2739"/>
                <a:ext cx="469" cy="867"/>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29"/>
              <p:cNvSpPr>
                <a:spLocks noEditPoints="1"/>
              </p:cNvSpPr>
              <p:nvPr/>
            </p:nvSpPr>
            <p:spPr bwMode="auto">
              <a:xfrm>
                <a:off x="1527" y="2739"/>
                <a:ext cx="494" cy="867"/>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0"/>
              <p:cNvSpPr>
                <a:spLocks noEditPoints="1"/>
              </p:cNvSpPr>
              <p:nvPr/>
            </p:nvSpPr>
            <p:spPr bwMode="auto">
              <a:xfrm>
                <a:off x="1527" y="2739"/>
                <a:ext cx="494" cy="867"/>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1"/>
              <p:cNvSpPr>
                <a:spLocks noEditPoints="1"/>
              </p:cNvSpPr>
              <p:nvPr/>
            </p:nvSpPr>
            <p:spPr bwMode="auto">
              <a:xfrm>
                <a:off x="2927" y="2886"/>
                <a:ext cx="311" cy="668"/>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2"/>
              <p:cNvSpPr>
                <a:spLocks noEditPoints="1"/>
              </p:cNvSpPr>
              <p:nvPr/>
            </p:nvSpPr>
            <p:spPr bwMode="auto">
              <a:xfrm>
                <a:off x="4938" y="2886"/>
                <a:ext cx="1"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3"/>
              <p:cNvSpPr>
                <a:spLocks/>
              </p:cNvSpPr>
              <p:nvPr/>
            </p:nvSpPr>
            <p:spPr bwMode="auto">
              <a:xfrm>
                <a:off x="4728" y="2903"/>
                <a:ext cx="362" cy="551"/>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4"/>
              <p:cNvSpPr>
                <a:spLocks/>
              </p:cNvSpPr>
              <p:nvPr/>
            </p:nvSpPr>
            <p:spPr bwMode="auto">
              <a:xfrm>
                <a:off x="4927" y="2886"/>
                <a:ext cx="25" cy="17"/>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5"/>
              <p:cNvSpPr>
                <a:spLocks/>
              </p:cNvSpPr>
              <p:nvPr/>
            </p:nvSpPr>
            <p:spPr bwMode="auto">
              <a:xfrm>
                <a:off x="3440" y="3372"/>
                <a:ext cx="193"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6"/>
              <p:cNvSpPr>
                <a:spLocks/>
              </p:cNvSpPr>
              <p:nvPr/>
            </p:nvSpPr>
            <p:spPr bwMode="auto">
              <a:xfrm>
                <a:off x="3335"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
              <p:cNvSpPr>
                <a:spLocks/>
              </p:cNvSpPr>
              <p:nvPr/>
            </p:nvSpPr>
            <p:spPr bwMode="auto">
              <a:xfrm>
                <a:off x="3448" y="3468"/>
                <a:ext cx="197" cy="12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8"/>
              <p:cNvSpPr>
                <a:spLocks/>
              </p:cNvSpPr>
              <p:nvPr/>
            </p:nvSpPr>
            <p:spPr bwMode="auto">
              <a:xfrm>
                <a:off x="3316" y="3468"/>
                <a:ext cx="196"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9"/>
              <p:cNvSpPr>
                <a:spLocks/>
              </p:cNvSpPr>
              <p:nvPr/>
            </p:nvSpPr>
            <p:spPr bwMode="auto">
              <a:xfrm>
                <a:off x="3447"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40"/>
              <p:cNvSpPr>
                <a:spLocks/>
              </p:cNvSpPr>
              <p:nvPr/>
            </p:nvSpPr>
            <p:spPr bwMode="auto">
              <a:xfrm>
                <a:off x="1256" y="3372"/>
                <a:ext cx="193"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41"/>
              <p:cNvSpPr>
                <a:spLocks/>
              </p:cNvSpPr>
              <p:nvPr/>
            </p:nvSpPr>
            <p:spPr bwMode="auto">
              <a:xfrm>
                <a:off x="1151"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42"/>
              <p:cNvSpPr>
                <a:spLocks/>
              </p:cNvSpPr>
              <p:nvPr/>
            </p:nvSpPr>
            <p:spPr bwMode="auto">
              <a:xfrm>
                <a:off x="1264" y="3468"/>
                <a:ext cx="197" cy="12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43"/>
              <p:cNvSpPr>
                <a:spLocks/>
              </p:cNvSpPr>
              <p:nvPr/>
            </p:nvSpPr>
            <p:spPr bwMode="auto">
              <a:xfrm>
                <a:off x="1131" y="3468"/>
                <a:ext cx="197"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44"/>
              <p:cNvSpPr>
                <a:spLocks/>
              </p:cNvSpPr>
              <p:nvPr/>
            </p:nvSpPr>
            <p:spPr bwMode="auto">
              <a:xfrm>
                <a:off x="1263"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45"/>
              <p:cNvSpPr>
                <a:spLocks/>
              </p:cNvSpPr>
              <p:nvPr/>
            </p:nvSpPr>
            <p:spPr bwMode="auto">
              <a:xfrm>
                <a:off x="4886" y="3372"/>
                <a:ext cx="193"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46"/>
              <p:cNvSpPr>
                <a:spLocks/>
              </p:cNvSpPr>
              <p:nvPr/>
            </p:nvSpPr>
            <p:spPr bwMode="auto">
              <a:xfrm>
                <a:off x="4782"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47"/>
              <p:cNvSpPr>
                <a:spLocks/>
              </p:cNvSpPr>
              <p:nvPr/>
            </p:nvSpPr>
            <p:spPr bwMode="auto">
              <a:xfrm>
                <a:off x="4897" y="3468"/>
                <a:ext cx="195" cy="12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48"/>
              <p:cNvSpPr>
                <a:spLocks/>
              </p:cNvSpPr>
              <p:nvPr/>
            </p:nvSpPr>
            <p:spPr bwMode="auto">
              <a:xfrm>
                <a:off x="4762" y="3468"/>
                <a:ext cx="197"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49"/>
              <p:cNvSpPr>
                <a:spLocks/>
              </p:cNvSpPr>
              <p:nvPr/>
            </p:nvSpPr>
            <p:spPr bwMode="auto">
              <a:xfrm>
                <a:off x="4893"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0"/>
              <p:cNvSpPr>
                <a:spLocks/>
              </p:cNvSpPr>
              <p:nvPr/>
            </p:nvSpPr>
            <p:spPr bwMode="auto">
              <a:xfrm>
                <a:off x="4312" y="3349"/>
                <a:ext cx="193" cy="22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
              <p:cNvSpPr>
                <a:spLocks/>
              </p:cNvSpPr>
              <p:nvPr/>
            </p:nvSpPr>
            <p:spPr bwMode="auto">
              <a:xfrm>
                <a:off x="4207" y="3349"/>
                <a:ext cx="193" cy="22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2"/>
              <p:cNvSpPr>
                <a:spLocks/>
              </p:cNvSpPr>
              <p:nvPr/>
            </p:nvSpPr>
            <p:spPr bwMode="auto">
              <a:xfrm>
                <a:off x="4322" y="3445"/>
                <a:ext cx="195" cy="128"/>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3"/>
              <p:cNvSpPr>
                <a:spLocks/>
              </p:cNvSpPr>
              <p:nvPr/>
            </p:nvSpPr>
            <p:spPr bwMode="auto">
              <a:xfrm>
                <a:off x="4188" y="3445"/>
                <a:ext cx="197" cy="128"/>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4"/>
              <p:cNvSpPr>
                <a:spLocks/>
              </p:cNvSpPr>
              <p:nvPr/>
            </p:nvSpPr>
            <p:spPr bwMode="auto">
              <a:xfrm>
                <a:off x="4319" y="3327"/>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5"/>
              <p:cNvSpPr>
                <a:spLocks/>
              </p:cNvSpPr>
              <p:nvPr/>
            </p:nvSpPr>
            <p:spPr bwMode="auto">
              <a:xfrm>
                <a:off x="6070" y="3372"/>
                <a:ext cx="194"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6"/>
              <p:cNvSpPr>
                <a:spLocks/>
              </p:cNvSpPr>
              <p:nvPr/>
            </p:nvSpPr>
            <p:spPr bwMode="auto">
              <a:xfrm>
                <a:off x="5966"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7"/>
              <p:cNvSpPr>
                <a:spLocks/>
              </p:cNvSpPr>
              <p:nvPr/>
            </p:nvSpPr>
            <p:spPr bwMode="auto">
              <a:xfrm>
                <a:off x="6081" y="3468"/>
                <a:ext cx="195" cy="12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8"/>
              <p:cNvSpPr>
                <a:spLocks/>
              </p:cNvSpPr>
              <p:nvPr/>
            </p:nvSpPr>
            <p:spPr bwMode="auto">
              <a:xfrm>
                <a:off x="5946" y="3468"/>
                <a:ext cx="197"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9"/>
              <p:cNvSpPr>
                <a:spLocks/>
              </p:cNvSpPr>
              <p:nvPr/>
            </p:nvSpPr>
            <p:spPr bwMode="auto">
              <a:xfrm>
                <a:off x="6078"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60"/>
              <p:cNvSpPr>
                <a:spLocks/>
              </p:cNvSpPr>
              <p:nvPr/>
            </p:nvSpPr>
            <p:spPr bwMode="auto">
              <a:xfrm>
                <a:off x="5058" y="2833"/>
                <a:ext cx="442" cy="646"/>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61"/>
              <p:cNvSpPr>
                <a:spLocks/>
              </p:cNvSpPr>
              <p:nvPr/>
            </p:nvSpPr>
            <p:spPr bwMode="auto">
              <a:xfrm>
                <a:off x="5058" y="2833"/>
                <a:ext cx="442" cy="646"/>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62"/>
              <p:cNvSpPr>
                <a:spLocks/>
              </p:cNvSpPr>
              <p:nvPr/>
            </p:nvSpPr>
            <p:spPr bwMode="auto">
              <a:xfrm>
                <a:off x="5165" y="3145"/>
                <a:ext cx="228" cy="4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63"/>
              <p:cNvSpPr>
                <a:spLocks/>
              </p:cNvSpPr>
              <p:nvPr/>
            </p:nvSpPr>
            <p:spPr bwMode="auto">
              <a:xfrm>
                <a:off x="5165" y="3145"/>
                <a:ext cx="228" cy="4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64"/>
              <p:cNvSpPr>
                <a:spLocks noEditPoints="1"/>
              </p:cNvSpPr>
              <p:nvPr/>
            </p:nvSpPr>
            <p:spPr bwMode="auto">
              <a:xfrm>
                <a:off x="5303" y="3479"/>
                <a:ext cx="197" cy="5"/>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65"/>
              <p:cNvSpPr>
                <a:spLocks noEditPoints="1"/>
              </p:cNvSpPr>
              <p:nvPr/>
            </p:nvSpPr>
            <p:spPr bwMode="auto">
              <a:xfrm>
                <a:off x="5303" y="3479"/>
                <a:ext cx="197" cy="5"/>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Rectangle 66"/>
              <p:cNvSpPr>
                <a:spLocks noChangeArrowheads="1"/>
              </p:cNvSpPr>
              <p:nvPr/>
            </p:nvSpPr>
            <p:spPr bwMode="auto">
              <a:xfrm>
                <a:off x="5360" y="3479"/>
                <a:ext cx="78" cy="5"/>
              </a:xfrm>
              <a:prstGeom prst="rect">
                <a:avLst/>
              </a:prstGeom>
              <a:solidFill>
                <a:srgbClr val="537C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Rectangle 67"/>
              <p:cNvSpPr>
                <a:spLocks noChangeArrowheads="1"/>
              </p:cNvSpPr>
              <p:nvPr/>
            </p:nvSpPr>
            <p:spPr bwMode="auto">
              <a:xfrm>
                <a:off x="5360" y="3479"/>
                <a:ext cx="78"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Rectangle 68"/>
              <p:cNvSpPr>
                <a:spLocks noChangeArrowheads="1"/>
              </p:cNvSpPr>
              <p:nvPr/>
            </p:nvSpPr>
            <p:spPr bwMode="auto">
              <a:xfrm>
                <a:off x="5273" y="3599"/>
                <a:ext cx="37"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Rectangle 69"/>
              <p:cNvSpPr>
                <a:spLocks noChangeArrowheads="1"/>
              </p:cNvSpPr>
              <p:nvPr/>
            </p:nvSpPr>
            <p:spPr bwMode="auto">
              <a:xfrm>
                <a:off x="5273" y="3599"/>
                <a:ext cx="3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70"/>
              <p:cNvSpPr>
                <a:spLocks/>
              </p:cNvSpPr>
              <p:nvPr/>
            </p:nvSpPr>
            <p:spPr bwMode="auto">
              <a:xfrm>
                <a:off x="5273" y="2839"/>
                <a:ext cx="225" cy="640"/>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71"/>
              <p:cNvSpPr>
                <a:spLocks/>
              </p:cNvSpPr>
              <p:nvPr/>
            </p:nvSpPr>
            <p:spPr bwMode="auto">
              <a:xfrm>
                <a:off x="5273" y="2839"/>
                <a:ext cx="225" cy="640"/>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72"/>
              <p:cNvSpPr>
                <a:spLocks/>
              </p:cNvSpPr>
              <p:nvPr/>
            </p:nvSpPr>
            <p:spPr bwMode="auto">
              <a:xfrm>
                <a:off x="5273" y="3145"/>
                <a:ext cx="120" cy="4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73"/>
              <p:cNvSpPr>
                <a:spLocks/>
              </p:cNvSpPr>
              <p:nvPr/>
            </p:nvSpPr>
            <p:spPr bwMode="auto">
              <a:xfrm>
                <a:off x="5273" y="3145"/>
                <a:ext cx="120" cy="4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74"/>
              <p:cNvSpPr>
                <a:spLocks/>
              </p:cNvSpPr>
              <p:nvPr/>
            </p:nvSpPr>
            <p:spPr bwMode="auto">
              <a:xfrm>
                <a:off x="2621" y="3349"/>
                <a:ext cx="519" cy="209"/>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75"/>
              <p:cNvSpPr>
                <a:spLocks/>
              </p:cNvSpPr>
              <p:nvPr/>
            </p:nvSpPr>
            <p:spPr bwMode="auto">
              <a:xfrm>
                <a:off x="2894" y="3368"/>
                <a:ext cx="138" cy="94"/>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76"/>
              <p:cNvSpPr>
                <a:spLocks/>
              </p:cNvSpPr>
              <p:nvPr/>
            </p:nvSpPr>
            <p:spPr bwMode="auto">
              <a:xfrm>
                <a:off x="2881" y="3366"/>
                <a:ext cx="259" cy="192"/>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77"/>
              <p:cNvSpPr>
                <a:spLocks/>
              </p:cNvSpPr>
              <p:nvPr/>
            </p:nvSpPr>
            <p:spPr bwMode="auto">
              <a:xfrm>
                <a:off x="4473" y="3374"/>
                <a:ext cx="520" cy="208"/>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78"/>
              <p:cNvSpPr>
                <a:spLocks/>
              </p:cNvSpPr>
              <p:nvPr/>
            </p:nvSpPr>
            <p:spPr bwMode="auto">
              <a:xfrm>
                <a:off x="4746" y="3392"/>
                <a:ext cx="44" cy="15"/>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79"/>
              <p:cNvSpPr>
                <a:spLocks/>
              </p:cNvSpPr>
              <p:nvPr/>
            </p:nvSpPr>
            <p:spPr bwMode="auto">
              <a:xfrm>
                <a:off x="4734" y="3389"/>
                <a:ext cx="259" cy="193"/>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80"/>
              <p:cNvSpPr>
                <a:spLocks/>
              </p:cNvSpPr>
              <p:nvPr/>
            </p:nvSpPr>
            <p:spPr bwMode="auto">
              <a:xfrm>
                <a:off x="3083" y="2936"/>
                <a:ext cx="440" cy="464"/>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81"/>
              <p:cNvSpPr>
                <a:spLocks/>
              </p:cNvSpPr>
              <p:nvPr/>
            </p:nvSpPr>
            <p:spPr bwMode="auto">
              <a:xfrm>
                <a:off x="3227" y="3192"/>
                <a:ext cx="152" cy="41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82"/>
              <p:cNvSpPr>
                <a:spLocks/>
              </p:cNvSpPr>
              <p:nvPr/>
            </p:nvSpPr>
            <p:spPr bwMode="auto">
              <a:xfrm>
                <a:off x="3227" y="3192"/>
                <a:ext cx="152" cy="41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83"/>
              <p:cNvSpPr>
                <a:spLocks noEditPoints="1"/>
              </p:cNvSpPr>
              <p:nvPr/>
            </p:nvSpPr>
            <p:spPr bwMode="auto">
              <a:xfrm>
                <a:off x="3303" y="2936"/>
                <a:ext cx="193" cy="462"/>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84"/>
              <p:cNvSpPr>
                <a:spLocks/>
              </p:cNvSpPr>
              <p:nvPr/>
            </p:nvSpPr>
            <p:spPr bwMode="auto">
              <a:xfrm>
                <a:off x="3360" y="3379"/>
                <a:ext cx="10" cy="6"/>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Rectangle 85"/>
              <p:cNvSpPr>
                <a:spLocks noChangeArrowheads="1"/>
              </p:cNvSpPr>
              <p:nvPr/>
            </p:nvSpPr>
            <p:spPr bwMode="auto">
              <a:xfrm>
                <a:off x="3303" y="3606"/>
                <a:ext cx="36"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Rectangle 86"/>
              <p:cNvSpPr>
                <a:spLocks noChangeArrowheads="1"/>
              </p:cNvSpPr>
              <p:nvPr/>
            </p:nvSpPr>
            <p:spPr bwMode="auto">
              <a:xfrm>
                <a:off x="3303" y="3606"/>
                <a:ext cx="3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87"/>
              <p:cNvSpPr>
                <a:spLocks/>
              </p:cNvSpPr>
              <p:nvPr/>
            </p:nvSpPr>
            <p:spPr bwMode="auto">
              <a:xfrm>
                <a:off x="3303" y="2938"/>
                <a:ext cx="192" cy="460"/>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88"/>
              <p:cNvSpPr>
                <a:spLocks/>
              </p:cNvSpPr>
              <p:nvPr/>
            </p:nvSpPr>
            <p:spPr bwMode="auto">
              <a:xfrm>
                <a:off x="3303" y="3193"/>
                <a:ext cx="76" cy="413"/>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89"/>
              <p:cNvSpPr>
                <a:spLocks/>
              </p:cNvSpPr>
              <p:nvPr/>
            </p:nvSpPr>
            <p:spPr bwMode="auto">
              <a:xfrm>
                <a:off x="3698" y="3083"/>
                <a:ext cx="408" cy="373"/>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90"/>
              <p:cNvSpPr>
                <a:spLocks/>
              </p:cNvSpPr>
              <p:nvPr/>
            </p:nvSpPr>
            <p:spPr bwMode="auto">
              <a:xfrm>
                <a:off x="3826" y="3289"/>
                <a:ext cx="153" cy="280"/>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91"/>
              <p:cNvSpPr>
                <a:spLocks/>
              </p:cNvSpPr>
              <p:nvPr/>
            </p:nvSpPr>
            <p:spPr bwMode="auto">
              <a:xfrm>
                <a:off x="3826" y="3289"/>
                <a:ext cx="153" cy="280"/>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92"/>
              <p:cNvSpPr>
                <a:spLocks noEditPoints="1"/>
              </p:cNvSpPr>
              <p:nvPr/>
            </p:nvSpPr>
            <p:spPr bwMode="auto">
              <a:xfrm>
                <a:off x="3918" y="3162"/>
                <a:ext cx="123" cy="403"/>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93"/>
              <p:cNvSpPr>
                <a:spLocks noEditPoints="1"/>
              </p:cNvSpPr>
              <p:nvPr/>
            </p:nvSpPr>
            <p:spPr bwMode="auto">
              <a:xfrm>
                <a:off x="3970" y="3456"/>
                <a:ext cx="3"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94"/>
              <p:cNvSpPr>
                <a:spLocks/>
              </p:cNvSpPr>
              <p:nvPr/>
            </p:nvSpPr>
            <p:spPr bwMode="auto">
              <a:xfrm>
                <a:off x="3904" y="3083"/>
                <a:ext cx="202" cy="373"/>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95"/>
              <p:cNvSpPr>
                <a:spLocks/>
              </p:cNvSpPr>
              <p:nvPr/>
            </p:nvSpPr>
            <p:spPr bwMode="auto">
              <a:xfrm>
                <a:off x="3904" y="3312"/>
                <a:ext cx="75" cy="25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96"/>
              <p:cNvSpPr>
                <a:spLocks/>
              </p:cNvSpPr>
              <p:nvPr/>
            </p:nvSpPr>
            <p:spPr bwMode="auto">
              <a:xfrm>
                <a:off x="3904" y="3312"/>
                <a:ext cx="75" cy="25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Oval 97"/>
              <p:cNvSpPr>
                <a:spLocks noChangeArrowheads="1"/>
              </p:cNvSpPr>
              <p:nvPr/>
            </p:nvSpPr>
            <p:spPr bwMode="auto">
              <a:xfrm>
                <a:off x="3459" y="2805"/>
                <a:ext cx="262" cy="514"/>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98"/>
              <p:cNvSpPr>
                <a:spLocks/>
              </p:cNvSpPr>
              <p:nvPr/>
            </p:nvSpPr>
            <p:spPr bwMode="auto">
              <a:xfrm>
                <a:off x="3571" y="3085"/>
                <a:ext cx="39" cy="50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99"/>
              <p:cNvSpPr>
                <a:spLocks/>
              </p:cNvSpPr>
              <p:nvPr/>
            </p:nvSpPr>
            <p:spPr bwMode="auto">
              <a:xfrm>
                <a:off x="3571" y="3085"/>
                <a:ext cx="39" cy="50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100"/>
              <p:cNvSpPr>
                <a:spLocks noEditPoints="1"/>
              </p:cNvSpPr>
              <p:nvPr/>
            </p:nvSpPr>
            <p:spPr bwMode="auto">
              <a:xfrm>
                <a:off x="3599" y="3062"/>
                <a:ext cx="122" cy="527"/>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101"/>
              <p:cNvSpPr>
                <a:spLocks/>
              </p:cNvSpPr>
              <p:nvPr/>
            </p:nvSpPr>
            <p:spPr bwMode="auto">
              <a:xfrm>
                <a:off x="3603" y="3377"/>
                <a:ext cx="3" cy="10"/>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102"/>
              <p:cNvSpPr>
                <a:spLocks/>
              </p:cNvSpPr>
              <p:nvPr/>
            </p:nvSpPr>
            <p:spPr bwMode="auto">
              <a:xfrm>
                <a:off x="3606" y="3469"/>
                <a:ext cx="2" cy="14"/>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103"/>
              <p:cNvSpPr>
                <a:spLocks/>
              </p:cNvSpPr>
              <p:nvPr/>
            </p:nvSpPr>
            <p:spPr bwMode="auto">
              <a:xfrm>
                <a:off x="3587" y="2805"/>
                <a:ext cx="134" cy="514"/>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Rectangle 104"/>
              <p:cNvSpPr>
                <a:spLocks noChangeArrowheads="1"/>
              </p:cNvSpPr>
              <p:nvPr/>
            </p:nvSpPr>
            <p:spPr bwMode="auto">
              <a:xfrm>
                <a:off x="3587" y="3591"/>
                <a:ext cx="23"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Rectangle 105"/>
              <p:cNvSpPr>
                <a:spLocks noChangeArrowheads="1"/>
              </p:cNvSpPr>
              <p:nvPr/>
            </p:nvSpPr>
            <p:spPr bwMode="auto">
              <a:xfrm>
                <a:off x="3587" y="3591"/>
                <a:ext cx="2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106"/>
              <p:cNvSpPr>
                <a:spLocks/>
              </p:cNvSpPr>
              <p:nvPr/>
            </p:nvSpPr>
            <p:spPr bwMode="auto">
              <a:xfrm>
                <a:off x="3587" y="3085"/>
                <a:ext cx="23" cy="50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107"/>
              <p:cNvSpPr>
                <a:spLocks/>
              </p:cNvSpPr>
              <p:nvPr/>
            </p:nvSpPr>
            <p:spPr bwMode="auto">
              <a:xfrm>
                <a:off x="3587" y="3085"/>
                <a:ext cx="23" cy="50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108"/>
              <p:cNvSpPr>
                <a:spLocks/>
              </p:cNvSpPr>
              <p:nvPr/>
            </p:nvSpPr>
            <p:spPr bwMode="auto">
              <a:xfrm>
                <a:off x="5730" y="2570"/>
                <a:ext cx="532" cy="781"/>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109"/>
              <p:cNvSpPr>
                <a:spLocks/>
              </p:cNvSpPr>
              <p:nvPr/>
            </p:nvSpPr>
            <p:spPr bwMode="auto">
              <a:xfrm>
                <a:off x="5730" y="2570"/>
                <a:ext cx="532" cy="781"/>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110"/>
              <p:cNvSpPr>
                <a:spLocks/>
              </p:cNvSpPr>
              <p:nvPr/>
            </p:nvSpPr>
            <p:spPr bwMode="auto">
              <a:xfrm>
                <a:off x="5730" y="2595"/>
                <a:ext cx="532" cy="63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111"/>
              <p:cNvSpPr>
                <a:spLocks/>
              </p:cNvSpPr>
              <p:nvPr/>
            </p:nvSpPr>
            <p:spPr bwMode="auto">
              <a:xfrm>
                <a:off x="5730" y="2595"/>
                <a:ext cx="532" cy="63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112"/>
              <p:cNvSpPr>
                <a:spLocks/>
              </p:cNvSpPr>
              <p:nvPr/>
            </p:nvSpPr>
            <p:spPr bwMode="auto">
              <a:xfrm>
                <a:off x="5852" y="3107"/>
                <a:ext cx="288" cy="49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113"/>
              <p:cNvSpPr>
                <a:spLocks/>
              </p:cNvSpPr>
              <p:nvPr/>
            </p:nvSpPr>
            <p:spPr bwMode="auto">
              <a:xfrm>
                <a:off x="5852" y="3107"/>
                <a:ext cx="288" cy="49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114"/>
              <p:cNvSpPr>
                <a:spLocks/>
              </p:cNvSpPr>
              <p:nvPr/>
            </p:nvSpPr>
            <p:spPr bwMode="auto">
              <a:xfrm>
                <a:off x="6031" y="2677"/>
                <a:ext cx="231" cy="550"/>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115"/>
              <p:cNvSpPr>
                <a:spLocks/>
              </p:cNvSpPr>
              <p:nvPr/>
            </p:nvSpPr>
            <p:spPr bwMode="auto">
              <a:xfrm>
                <a:off x="6031" y="2677"/>
                <a:ext cx="231" cy="550"/>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116"/>
              <p:cNvSpPr>
                <a:spLocks/>
              </p:cNvSpPr>
              <p:nvPr/>
            </p:nvSpPr>
            <p:spPr bwMode="auto">
              <a:xfrm>
                <a:off x="6003" y="2597"/>
                <a:ext cx="37" cy="103"/>
              </a:xfrm>
              <a:custGeom>
                <a:avLst/>
                <a:gdLst>
                  <a:gd name="T0" fmla="*/ 0 w 37"/>
                  <a:gd name="T1" fmla="*/ 0 h 103"/>
                  <a:gd name="T2" fmla="*/ 0 w 37"/>
                  <a:gd name="T3" fmla="*/ 15 h 103"/>
                  <a:gd name="T4" fmla="*/ 37 w 37"/>
                  <a:gd name="T5" fmla="*/ 103 h 103"/>
                  <a:gd name="T6" fmla="*/ 28 w 37"/>
                  <a:gd name="T7" fmla="*/ 80 h 103"/>
                  <a:gd name="T8" fmla="*/ 20 w 37"/>
                  <a:gd name="T9" fmla="*/ 60 h 103"/>
                  <a:gd name="T10" fmla="*/ 0 w 37"/>
                  <a:gd name="T11" fmla="*/ 0 h 103"/>
                </a:gdLst>
                <a:ahLst/>
                <a:cxnLst>
                  <a:cxn ang="0">
                    <a:pos x="T0" y="T1"/>
                  </a:cxn>
                  <a:cxn ang="0">
                    <a:pos x="T2" y="T3"/>
                  </a:cxn>
                  <a:cxn ang="0">
                    <a:pos x="T4" y="T5"/>
                  </a:cxn>
                  <a:cxn ang="0">
                    <a:pos x="T6" y="T7"/>
                  </a:cxn>
                  <a:cxn ang="0">
                    <a:pos x="T8" y="T9"/>
                  </a:cxn>
                  <a:cxn ang="0">
                    <a:pos x="T10" y="T11"/>
                  </a:cxn>
                </a:cxnLst>
                <a:rect l="0" t="0" r="r" b="b"/>
                <a:pathLst>
                  <a:path w="37" h="103">
                    <a:moveTo>
                      <a:pt x="0" y="0"/>
                    </a:moveTo>
                    <a:lnTo>
                      <a:pt x="0" y="15"/>
                    </a:lnTo>
                    <a:lnTo>
                      <a:pt x="37" y="103"/>
                    </a:lnTo>
                    <a:lnTo>
                      <a:pt x="28" y="80"/>
                    </a:lnTo>
                    <a:lnTo>
                      <a:pt x="20" y="60"/>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117"/>
              <p:cNvSpPr>
                <a:spLocks/>
              </p:cNvSpPr>
              <p:nvPr/>
            </p:nvSpPr>
            <p:spPr bwMode="auto">
              <a:xfrm>
                <a:off x="6003" y="2597"/>
                <a:ext cx="37" cy="103"/>
              </a:xfrm>
              <a:custGeom>
                <a:avLst/>
                <a:gdLst>
                  <a:gd name="T0" fmla="*/ 0 w 37"/>
                  <a:gd name="T1" fmla="*/ 0 h 103"/>
                  <a:gd name="T2" fmla="*/ 0 w 37"/>
                  <a:gd name="T3" fmla="*/ 15 h 103"/>
                  <a:gd name="T4" fmla="*/ 37 w 37"/>
                  <a:gd name="T5" fmla="*/ 103 h 103"/>
                  <a:gd name="T6" fmla="*/ 28 w 37"/>
                  <a:gd name="T7" fmla="*/ 80 h 103"/>
                  <a:gd name="T8" fmla="*/ 20 w 37"/>
                  <a:gd name="T9" fmla="*/ 60 h 103"/>
                  <a:gd name="T10" fmla="*/ 0 w 37"/>
                  <a:gd name="T11" fmla="*/ 0 h 103"/>
                </a:gdLst>
                <a:ahLst/>
                <a:cxnLst>
                  <a:cxn ang="0">
                    <a:pos x="T0" y="T1"/>
                  </a:cxn>
                  <a:cxn ang="0">
                    <a:pos x="T2" y="T3"/>
                  </a:cxn>
                  <a:cxn ang="0">
                    <a:pos x="T4" y="T5"/>
                  </a:cxn>
                  <a:cxn ang="0">
                    <a:pos x="T6" y="T7"/>
                  </a:cxn>
                  <a:cxn ang="0">
                    <a:pos x="T8" y="T9"/>
                  </a:cxn>
                  <a:cxn ang="0">
                    <a:pos x="T10" y="T11"/>
                  </a:cxn>
                </a:cxnLst>
                <a:rect l="0" t="0" r="r" b="b"/>
                <a:pathLst>
                  <a:path w="37" h="103">
                    <a:moveTo>
                      <a:pt x="0" y="0"/>
                    </a:moveTo>
                    <a:lnTo>
                      <a:pt x="0" y="15"/>
                    </a:lnTo>
                    <a:lnTo>
                      <a:pt x="37" y="103"/>
                    </a:lnTo>
                    <a:lnTo>
                      <a:pt x="28" y="80"/>
                    </a:lnTo>
                    <a:lnTo>
                      <a:pt x="20" y="6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118"/>
              <p:cNvSpPr>
                <a:spLocks noEditPoints="1"/>
              </p:cNvSpPr>
              <p:nvPr/>
            </p:nvSpPr>
            <p:spPr bwMode="auto">
              <a:xfrm>
                <a:off x="6026" y="3351"/>
                <a:ext cx="236" cy="254"/>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119"/>
              <p:cNvSpPr>
                <a:spLocks/>
              </p:cNvSpPr>
              <p:nvPr/>
            </p:nvSpPr>
            <p:spPr bwMode="auto">
              <a:xfrm>
                <a:off x="6028" y="3391"/>
                <a:ext cx="2" cy="24"/>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120"/>
              <p:cNvSpPr>
                <a:spLocks/>
              </p:cNvSpPr>
              <p:nvPr/>
            </p:nvSpPr>
            <p:spPr bwMode="auto">
              <a:xfrm>
                <a:off x="6031" y="3473"/>
                <a:ext cx="2" cy="38"/>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121"/>
              <p:cNvSpPr>
                <a:spLocks/>
              </p:cNvSpPr>
              <p:nvPr/>
            </p:nvSpPr>
            <p:spPr bwMode="auto">
              <a:xfrm>
                <a:off x="6132" y="3351"/>
                <a:ext cx="8" cy="6"/>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122"/>
              <p:cNvSpPr>
                <a:spLocks noEditPoints="1"/>
              </p:cNvSpPr>
              <p:nvPr/>
            </p:nvSpPr>
            <p:spPr bwMode="auto">
              <a:xfrm>
                <a:off x="6012" y="3231"/>
                <a:ext cx="248" cy="120"/>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123"/>
              <p:cNvSpPr>
                <a:spLocks noEditPoints="1"/>
              </p:cNvSpPr>
              <p:nvPr/>
            </p:nvSpPr>
            <p:spPr bwMode="auto">
              <a:xfrm>
                <a:off x="6012" y="3231"/>
                <a:ext cx="248" cy="120"/>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124"/>
              <p:cNvSpPr>
                <a:spLocks/>
              </p:cNvSpPr>
              <p:nvPr/>
            </p:nvSpPr>
            <p:spPr bwMode="auto">
              <a:xfrm>
                <a:off x="6003" y="2612"/>
                <a:ext cx="257" cy="619"/>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125"/>
              <p:cNvSpPr>
                <a:spLocks/>
              </p:cNvSpPr>
              <p:nvPr/>
            </p:nvSpPr>
            <p:spPr bwMode="auto">
              <a:xfrm>
                <a:off x="6003" y="2612"/>
                <a:ext cx="257" cy="619"/>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126"/>
              <p:cNvSpPr>
                <a:spLocks/>
              </p:cNvSpPr>
              <p:nvPr/>
            </p:nvSpPr>
            <p:spPr bwMode="auto">
              <a:xfrm>
                <a:off x="6003" y="3158"/>
                <a:ext cx="137" cy="447"/>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127"/>
              <p:cNvSpPr>
                <a:spLocks/>
              </p:cNvSpPr>
              <p:nvPr/>
            </p:nvSpPr>
            <p:spPr bwMode="auto">
              <a:xfrm>
                <a:off x="6003" y="3158"/>
                <a:ext cx="137" cy="447"/>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128"/>
              <p:cNvSpPr>
                <a:spLocks/>
              </p:cNvSpPr>
              <p:nvPr/>
            </p:nvSpPr>
            <p:spPr bwMode="auto">
              <a:xfrm>
                <a:off x="2238" y="2745"/>
                <a:ext cx="466" cy="621"/>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129"/>
              <p:cNvSpPr>
                <a:spLocks/>
              </p:cNvSpPr>
              <p:nvPr/>
            </p:nvSpPr>
            <p:spPr bwMode="auto">
              <a:xfrm>
                <a:off x="2238" y="2745"/>
                <a:ext cx="466" cy="621"/>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130"/>
              <p:cNvSpPr>
                <a:spLocks/>
              </p:cNvSpPr>
              <p:nvPr/>
            </p:nvSpPr>
            <p:spPr bwMode="auto">
              <a:xfrm>
                <a:off x="2376" y="3209"/>
                <a:ext cx="190" cy="397"/>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131"/>
              <p:cNvSpPr>
                <a:spLocks/>
              </p:cNvSpPr>
              <p:nvPr/>
            </p:nvSpPr>
            <p:spPr bwMode="auto">
              <a:xfrm>
                <a:off x="2376" y="3209"/>
                <a:ext cx="190" cy="397"/>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132"/>
              <p:cNvSpPr>
                <a:spLocks noEditPoints="1"/>
              </p:cNvSpPr>
              <p:nvPr/>
            </p:nvSpPr>
            <p:spPr bwMode="auto">
              <a:xfrm>
                <a:off x="2473" y="2747"/>
                <a:ext cx="130" cy="253"/>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133"/>
              <p:cNvSpPr>
                <a:spLocks noEditPoints="1"/>
              </p:cNvSpPr>
              <p:nvPr/>
            </p:nvSpPr>
            <p:spPr bwMode="auto">
              <a:xfrm>
                <a:off x="2587" y="3000"/>
                <a:ext cx="64" cy="107"/>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134"/>
              <p:cNvSpPr>
                <a:spLocks noEditPoints="1"/>
              </p:cNvSpPr>
              <p:nvPr/>
            </p:nvSpPr>
            <p:spPr bwMode="auto">
              <a:xfrm>
                <a:off x="2624" y="3062"/>
                <a:ext cx="37" cy="62"/>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Freeform 135"/>
              <p:cNvSpPr>
                <a:spLocks noEditPoints="1"/>
              </p:cNvSpPr>
              <p:nvPr/>
            </p:nvSpPr>
            <p:spPr bwMode="auto">
              <a:xfrm>
                <a:off x="2624" y="3062"/>
                <a:ext cx="37" cy="62"/>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136"/>
              <p:cNvSpPr>
                <a:spLocks/>
              </p:cNvSpPr>
              <p:nvPr/>
            </p:nvSpPr>
            <p:spPr bwMode="auto">
              <a:xfrm>
                <a:off x="2587" y="3132"/>
                <a:ext cx="23" cy="43"/>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137"/>
              <p:cNvSpPr>
                <a:spLocks/>
              </p:cNvSpPr>
              <p:nvPr/>
            </p:nvSpPr>
            <p:spPr bwMode="auto">
              <a:xfrm>
                <a:off x="2587" y="3132"/>
                <a:ext cx="23" cy="43"/>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138"/>
              <p:cNvSpPr>
                <a:spLocks/>
              </p:cNvSpPr>
              <p:nvPr/>
            </p:nvSpPr>
            <p:spPr bwMode="auto">
              <a:xfrm>
                <a:off x="2585" y="3126"/>
                <a:ext cx="4" cy="6"/>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139"/>
              <p:cNvSpPr>
                <a:spLocks/>
              </p:cNvSpPr>
              <p:nvPr/>
            </p:nvSpPr>
            <p:spPr bwMode="auto">
              <a:xfrm>
                <a:off x="2585" y="3126"/>
                <a:ext cx="4" cy="6"/>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140"/>
              <p:cNvSpPr>
                <a:spLocks/>
              </p:cNvSpPr>
              <p:nvPr/>
            </p:nvSpPr>
            <p:spPr bwMode="auto">
              <a:xfrm>
                <a:off x="2608" y="3175"/>
                <a:ext cx="94" cy="189"/>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141"/>
              <p:cNvSpPr>
                <a:spLocks/>
              </p:cNvSpPr>
              <p:nvPr/>
            </p:nvSpPr>
            <p:spPr bwMode="auto">
              <a:xfrm>
                <a:off x="2608" y="3175"/>
                <a:ext cx="94" cy="189"/>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142"/>
              <p:cNvSpPr>
                <a:spLocks/>
              </p:cNvSpPr>
              <p:nvPr/>
            </p:nvSpPr>
            <p:spPr bwMode="auto">
              <a:xfrm>
                <a:off x="2504" y="3366"/>
                <a:ext cx="14" cy="240"/>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143"/>
              <p:cNvSpPr>
                <a:spLocks/>
              </p:cNvSpPr>
              <p:nvPr/>
            </p:nvSpPr>
            <p:spPr bwMode="auto">
              <a:xfrm>
                <a:off x="2504" y="3366"/>
                <a:ext cx="14" cy="240"/>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144"/>
              <p:cNvSpPr>
                <a:spLocks/>
              </p:cNvSpPr>
              <p:nvPr/>
            </p:nvSpPr>
            <p:spPr bwMode="auto">
              <a:xfrm>
                <a:off x="2472" y="2749"/>
                <a:ext cx="230" cy="61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145"/>
              <p:cNvSpPr>
                <a:spLocks/>
              </p:cNvSpPr>
              <p:nvPr/>
            </p:nvSpPr>
            <p:spPr bwMode="auto">
              <a:xfrm>
                <a:off x="2472" y="2749"/>
                <a:ext cx="230" cy="61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146"/>
              <p:cNvSpPr>
                <a:spLocks/>
              </p:cNvSpPr>
              <p:nvPr/>
            </p:nvSpPr>
            <p:spPr bwMode="auto">
              <a:xfrm>
                <a:off x="2472" y="3212"/>
                <a:ext cx="94" cy="394"/>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147"/>
              <p:cNvSpPr>
                <a:spLocks/>
              </p:cNvSpPr>
              <p:nvPr/>
            </p:nvSpPr>
            <p:spPr bwMode="auto">
              <a:xfrm>
                <a:off x="2472" y="3212"/>
                <a:ext cx="94" cy="394"/>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148"/>
              <p:cNvSpPr>
                <a:spLocks/>
              </p:cNvSpPr>
              <p:nvPr/>
            </p:nvSpPr>
            <p:spPr bwMode="auto">
              <a:xfrm>
                <a:off x="1692" y="2798"/>
                <a:ext cx="473" cy="658"/>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149"/>
              <p:cNvSpPr>
                <a:spLocks/>
              </p:cNvSpPr>
              <p:nvPr/>
            </p:nvSpPr>
            <p:spPr bwMode="auto">
              <a:xfrm>
                <a:off x="1692" y="2798"/>
                <a:ext cx="473" cy="658"/>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150"/>
              <p:cNvSpPr>
                <a:spLocks/>
              </p:cNvSpPr>
              <p:nvPr/>
            </p:nvSpPr>
            <p:spPr bwMode="auto">
              <a:xfrm>
                <a:off x="1704" y="2807"/>
                <a:ext cx="449" cy="537"/>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151"/>
              <p:cNvSpPr>
                <a:spLocks/>
              </p:cNvSpPr>
              <p:nvPr/>
            </p:nvSpPr>
            <p:spPr bwMode="auto">
              <a:xfrm>
                <a:off x="1704" y="2807"/>
                <a:ext cx="449" cy="537"/>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152"/>
              <p:cNvSpPr>
                <a:spLocks/>
              </p:cNvSpPr>
              <p:nvPr/>
            </p:nvSpPr>
            <p:spPr bwMode="auto">
              <a:xfrm>
                <a:off x="1727" y="2809"/>
                <a:ext cx="401" cy="422"/>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Freeform 153"/>
              <p:cNvSpPr>
                <a:spLocks/>
              </p:cNvSpPr>
              <p:nvPr/>
            </p:nvSpPr>
            <p:spPr bwMode="auto">
              <a:xfrm>
                <a:off x="1727" y="2809"/>
                <a:ext cx="401" cy="422"/>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154"/>
              <p:cNvSpPr>
                <a:spLocks/>
              </p:cNvSpPr>
              <p:nvPr/>
            </p:nvSpPr>
            <p:spPr bwMode="auto">
              <a:xfrm>
                <a:off x="1757" y="2801"/>
                <a:ext cx="341" cy="28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Freeform 155"/>
              <p:cNvSpPr>
                <a:spLocks/>
              </p:cNvSpPr>
              <p:nvPr/>
            </p:nvSpPr>
            <p:spPr bwMode="auto">
              <a:xfrm>
                <a:off x="1757" y="2801"/>
                <a:ext cx="341" cy="28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156"/>
              <p:cNvSpPr>
                <a:spLocks/>
              </p:cNvSpPr>
              <p:nvPr/>
            </p:nvSpPr>
            <p:spPr bwMode="auto">
              <a:xfrm>
                <a:off x="1812" y="3060"/>
                <a:ext cx="232" cy="516"/>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Freeform 157"/>
              <p:cNvSpPr>
                <a:spLocks/>
              </p:cNvSpPr>
              <p:nvPr/>
            </p:nvSpPr>
            <p:spPr bwMode="auto">
              <a:xfrm>
                <a:off x="1812" y="3060"/>
                <a:ext cx="232" cy="516"/>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Freeform 158"/>
              <p:cNvSpPr>
                <a:spLocks noEditPoints="1"/>
              </p:cNvSpPr>
              <p:nvPr/>
            </p:nvSpPr>
            <p:spPr bwMode="auto">
              <a:xfrm>
                <a:off x="1927" y="2796"/>
                <a:ext cx="162" cy="351"/>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159"/>
              <p:cNvSpPr>
                <a:spLocks noEditPoints="1"/>
              </p:cNvSpPr>
              <p:nvPr/>
            </p:nvSpPr>
            <p:spPr bwMode="auto">
              <a:xfrm>
                <a:off x="1927" y="2796"/>
                <a:ext cx="162" cy="351"/>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Freeform 160"/>
              <p:cNvSpPr>
                <a:spLocks noEditPoints="1"/>
              </p:cNvSpPr>
              <p:nvPr/>
            </p:nvSpPr>
            <p:spPr bwMode="auto">
              <a:xfrm>
                <a:off x="2060" y="3088"/>
                <a:ext cx="68" cy="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161"/>
              <p:cNvSpPr>
                <a:spLocks noEditPoints="1"/>
              </p:cNvSpPr>
              <p:nvPr/>
            </p:nvSpPr>
            <p:spPr bwMode="auto">
              <a:xfrm>
                <a:off x="2060" y="3088"/>
                <a:ext cx="68" cy="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162"/>
              <p:cNvSpPr>
                <a:spLocks/>
              </p:cNvSpPr>
              <p:nvPr/>
            </p:nvSpPr>
            <p:spPr bwMode="auto">
              <a:xfrm>
                <a:off x="2135" y="3374"/>
                <a:ext cx="28" cy="78"/>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163"/>
              <p:cNvSpPr>
                <a:spLocks/>
              </p:cNvSpPr>
              <p:nvPr/>
            </p:nvSpPr>
            <p:spPr bwMode="auto">
              <a:xfrm>
                <a:off x="2135" y="3374"/>
                <a:ext cx="28" cy="78"/>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64"/>
              <p:cNvSpPr>
                <a:spLocks noEditPoints="1"/>
              </p:cNvSpPr>
              <p:nvPr/>
            </p:nvSpPr>
            <p:spPr bwMode="auto">
              <a:xfrm>
                <a:off x="2124" y="3344"/>
                <a:ext cx="41" cy="11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65"/>
              <p:cNvSpPr>
                <a:spLocks noEditPoints="1"/>
              </p:cNvSpPr>
              <p:nvPr/>
            </p:nvSpPr>
            <p:spPr bwMode="auto">
              <a:xfrm>
                <a:off x="2124" y="3344"/>
                <a:ext cx="41" cy="11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66"/>
              <p:cNvSpPr>
                <a:spLocks/>
              </p:cNvSpPr>
              <p:nvPr/>
            </p:nvSpPr>
            <p:spPr bwMode="auto">
              <a:xfrm>
                <a:off x="1958" y="3471"/>
                <a:ext cx="7" cy="105"/>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67"/>
              <p:cNvSpPr>
                <a:spLocks/>
              </p:cNvSpPr>
              <p:nvPr/>
            </p:nvSpPr>
            <p:spPr bwMode="auto">
              <a:xfrm>
                <a:off x="1958" y="3471"/>
                <a:ext cx="7" cy="105"/>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68"/>
              <p:cNvSpPr>
                <a:spLocks/>
              </p:cNvSpPr>
              <p:nvPr/>
            </p:nvSpPr>
            <p:spPr bwMode="auto">
              <a:xfrm>
                <a:off x="1956" y="3456"/>
                <a:ext cx="2" cy="15"/>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Freeform 169"/>
              <p:cNvSpPr>
                <a:spLocks/>
              </p:cNvSpPr>
              <p:nvPr/>
            </p:nvSpPr>
            <p:spPr bwMode="auto">
              <a:xfrm>
                <a:off x="1956" y="3456"/>
                <a:ext cx="2" cy="15"/>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70"/>
              <p:cNvSpPr>
                <a:spLocks noEditPoints="1"/>
              </p:cNvSpPr>
              <p:nvPr/>
            </p:nvSpPr>
            <p:spPr bwMode="auto">
              <a:xfrm>
                <a:off x="1927" y="2798"/>
                <a:ext cx="238" cy="658"/>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71"/>
              <p:cNvSpPr>
                <a:spLocks noEditPoints="1"/>
              </p:cNvSpPr>
              <p:nvPr/>
            </p:nvSpPr>
            <p:spPr bwMode="auto">
              <a:xfrm>
                <a:off x="1927" y="2798"/>
                <a:ext cx="238" cy="658"/>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72"/>
              <p:cNvSpPr>
                <a:spLocks/>
              </p:cNvSpPr>
              <p:nvPr/>
            </p:nvSpPr>
            <p:spPr bwMode="auto">
              <a:xfrm>
                <a:off x="1942" y="3231"/>
                <a:ext cx="211" cy="113"/>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73"/>
              <p:cNvSpPr>
                <a:spLocks/>
              </p:cNvSpPr>
              <p:nvPr/>
            </p:nvSpPr>
            <p:spPr bwMode="auto">
              <a:xfrm>
                <a:off x="1942" y="3231"/>
                <a:ext cx="211" cy="113"/>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Freeform 174"/>
              <p:cNvSpPr>
                <a:spLocks/>
              </p:cNvSpPr>
              <p:nvPr/>
            </p:nvSpPr>
            <p:spPr bwMode="auto">
              <a:xfrm>
                <a:off x="1931" y="3088"/>
                <a:ext cx="197" cy="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Freeform 175"/>
              <p:cNvSpPr>
                <a:spLocks/>
              </p:cNvSpPr>
              <p:nvPr/>
            </p:nvSpPr>
            <p:spPr bwMode="auto">
              <a:xfrm>
                <a:off x="1931" y="3088"/>
                <a:ext cx="197" cy="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Freeform 176"/>
              <p:cNvSpPr>
                <a:spLocks/>
              </p:cNvSpPr>
              <p:nvPr/>
            </p:nvSpPr>
            <p:spPr bwMode="auto">
              <a:xfrm>
                <a:off x="1927" y="2801"/>
                <a:ext cx="167" cy="28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77"/>
              <p:cNvSpPr>
                <a:spLocks/>
              </p:cNvSpPr>
              <p:nvPr/>
            </p:nvSpPr>
            <p:spPr bwMode="auto">
              <a:xfrm>
                <a:off x="1927" y="2801"/>
                <a:ext cx="167" cy="28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Freeform 178"/>
              <p:cNvSpPr>
                <a:spLocks/>
              </p:cNvSpPr>
              <p:nvPr/>
            </p:nvSpPr>
            <p:spPr bwMode="auto">
              <a:xfrm>
                <a:off x="1927" y="3060"/>
                <a:ext cx="117" cy="516"/>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79"/>
              <p:cNvSpPr>
                <a:spLocks/>
              </p:cNvSpPr>
              <p:nvPr/>
            </p:nvSpPr>
            <p:spPr bwMode="auto">
              <a:xfrm>
                <a:off x="1927" y="3060"/>
                <a:ext cx="117" cy="516"/>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Freeform 180"/>
              <p:cNvSpPr>
                <a:spLocks/>
              </p:cNvSpPr>
              <p:nvPr/>
            </p:nvSpPr>
            <p:spPr bwMode="auto">
              <a:xfrm>
                <a:off x="1330" y="2912"/>
                <a:ext cx="296" cy="657"/>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Freeform 181"/>
              <p:cNvSpPr>
                <a:spLocks/>
              </p:cNvSpPr>
              <p:nvPr/>
            </p:nvSpPr>
            <p:spPr bwMode="auto">
              <a:xfrm>
                <a:off x="1330" y="2912"/>
                <a:ext cx="296" cy="657"/>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82"/>
              <p:cNvSpPr>
                <a:spLocks/>
              </p:cNvSpPr>
              <p:nvPr/>
            </p:nvSpPr>
            <p:spPr bwMode="auto">
              <a:xfrm>
                <a:off x="1176" y="2569"/>
                <a:ext cx="606" cy="842"/>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Freeform 183"/>
              <p:cNvSpPr>
                <a:spLocks/>
              </p:cNvSpPr>
              <p:nvPr/>
            </p:nvSpPr>
            <p:spPr bwMode="auto">
              <a:xfrm>
                <a:off x="1176" y="2569"/>
                <a:ext cx="606" cy="842"/>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84"/>
              <p:cNvSpPr>
                <a:spLocks/>
              </p:cNvSpPr>
              <p:nvPr/>
            </p:nvSpPr>
            <p:spPr bwMode="auto">
              <a:xfrm>
                <a:off x="1192" y="2582"/>
                <a:ext cx="574" cy="68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85"/>
              <p:cNvSpPr>
                <a:spLocks/>
              </p:cNvSpPr>
              <p:nvPr/>
            </p:nvSpPr>
            <p:spPr bwMode="auto">
              <a:xfrm>
                <a:off x="1192" y="2582"/>
                <a:ext cx="574" cy="68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86"/>
              <p:cNvSpPr>
                <a:spLocks/>
              </p:cNvSpPr>
              <p:nvPr/>
            </p:nvSpPr>
            <p:spPr bwMode="auto">
              <a:xfrm>
                <a:off x="1222" y="2593"/>
                <a:ext cx="512" cy="540"/>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87"/>
              <p:cNvSpPr>
                <a:spLocks/>
              </p:cNvSpPr>
              <p:nvPr/>
            </p:nvSpPr>
            <p:spPr bwMode="auto">
              <a:xfrm>
                <a:off x="1222" y="2593"/>
                <a:ext cx="512" cy="540"/>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88"/>
              <p:cNvSpPr>
                <a:spLocks/>
              </p:cNvSpPr>
              <p:nvPr/>
            </p:nvSpPr>
            <p:spPr bwMode="auto">
              <a:xfrm>
                <a:off x="1261" y="2585"/>
                <a:ext cx="436" cy="368"/>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89"/>
              <p:cNvSpPr>
                <a:spLocks/>
              </p:cNvSpPr>
              <p:nvPr/>
            </p:nvSpPr>
            <p:spPr bwMode="auto">
              <a:xfrm>
                <a:off x="1261" y="2585"/>
                <a:ext cx="436" cy="368"/>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90"/>
              <p:cNvSpPr>
                <a:spLocks/>
              </p:cNvSpPr>
              <p:nvPr/>
            </p:nvSpPr>
            <p:spPr bwMode="auto">
              <a:xfrm>
                <a:off x="1470" y="2572"/>
                <a:ext cx="18" cy="30"/>
              </a:xfrm>
              <a:custGeom>
                <a:avLst/>
                <a:gdLst>
                  <a:gd name="T0" fmla="*/ 7 w 18"/>
                  <a:gd name="T1" fmla="*/ 0 h 30"/>
                  <a:gd name="T2" fmla="*/ 0 w 18"/>
                  <a:gd name="T3" fmla="*/ 23 h 30"/>
                  <a:gd name="T4" fmla="*/ 0 w 18"/>
                  <a:gd name="T5" fmla="*/ 27 h 30"/>
                  <a:gd name="T6" fmla="*/ 0 w 18"/>
                  <a:gd name="T7" fmla="*/ 25 h 30"/>
                  <a:gd name="T8" fmla="*/ 7 w 18"/>
                  <a:gd name="T9" fmla="*/ 10 h 30"/>
                  <a:gd name="T10" fmla="*/ 12 w 18"/>
                  <a:gd name="T11" fmla="*/ 21 h 30"/>
                  <a:gd name="T12" fmla="*/ 18 w 18"/>
                  <a:gd name="T13" fmla="*/ 30 h 30"/>
                  <a:gd name="T14" fmla="*/ 7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7" y="0"/>
                    </a:moveTo>
                    <a:lnTo>
                      <a:pt x="0" y="23"/>
                    </a:lnTo>
                    <a:lnTo>
                      <a:pt x="0" y="27"/>
                    </a:lnTo>
                    <a:lnTo>
                      <a:pt x="0" y="25"/>
                    </a:lnTo>
                    <a:lnTo>
                      <a:pt x="7" y="10"/>
                    </a:lnTo>
                    <a:lnTo>
                      <a:pt x="12" y="21"/>
                    </a:lnTo>
                    <a:lnTo>
                      <a:pt x="18" y="30"/>
                    </a:lnTo>
                    <a:lnTo>
                      <a:pt x="7"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91"/>
              <p:cNvSpPr>
                <a:spLocks/>
              </p:cNvSpPr>
              <p:nvPr/>
            </p:nvSpPr>
            <p:spPr bwMode="auto">
              <a:xfrm>
                <a:off x="1470" y="2572"/>
                <a:ext cx="18" cy="30"/>
              </a:xfrm>
              <a:custGeom>
                <a:avLst/>
                <a:gdLst>
                  <a:gd name="T0" fmla="*/ 7 w 18"/>
                  <a:gd name="T1" fmla="*/ 0 h 30"/>
                  <a:gd name="T2" fmla="*/ 0 w 18"/>
                  <a:gd name="T3" fmla="*/ 23 h 30"/>
                  <a:gd name="T4" fmla="*/ 0 w 18"/>
                  <a:gd name="T5" fmla="*/ 27 h 30"/>
                  <a:gd name="T6" fmla="*/ 0 w 18"/>
                  <a:gd name="T7" fmla="*/ 25 h 30"/>
                  <a:gd name="T8" fmla="*/ 7 w 18"/>
                  <a:gd name="T9" fmla="*/ 10 h 30"/>
                  <a:gd name="T10" fmla="*/ 12 w 18"/>
                  <a:gd name="T11" fmla="*/ 21 h 30"/>
                  <a:gd name="T12" fmla="*/ 18 w 18"/>
                  <a:gd name="T13" fmla="*/ 30 h 30"/>
                  <a:gd name="T14" fmla="*/ 7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7" y="0"/>
                    </a:moveTo>
                    <a:lnTo>
                      <a:pt x="0" y="23"/>
                    </a:lnTo>
                    <a:lnTo>
                      <a:pt x="0" y="27"/>
                    </a:lnTo>
                    <a:lnTo>
                      <a:pt x="0" y="25"/>
                    </a:lnTo>
                    <a:lnTo>
                      <a:pt x="7" y="10"/>
                    </a:lnTo>
                    <a:lnTo>
                      <a:pt x="12" y="21"/>
                    </a:lnTo>
                    <a:lnTo>
                      <a:pt x="18" y="3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Freeform 192"/>
              <p:cNvSpPr>
                <a:spLocks/>
              </p:cNvSpPr>
              <p:nvPr/>
            </p:nvSpPr>
            <p:spPr bwMode="auto">
              <a:xfrm>
                <a:off x="1470" y="2582"/>
                <a:ext cx="12" cy="15"/>
              </a:xfrm>
              <a:custGeom>
                <a:avLst/>
                <a:gdLst>
                  <a:gd name="T0" fmla="*/ 7 w 12"/>
                  <a:gd name="T1" fmla="*/ 0 h 15"/>
                  <a:gd name="T2" fmla="*/ 0 w 12"/>
                  <a:gd name="T3" fmla="*/ 15 h 15"/>
                  <a:gd name="T4" fmla="*/ 7 w 12"/>
                  <a:gd name="T5" fmla="*/ 3 h 15"/>
                  <a:gd name="T6" fmla="*/ 12 w 12"/>
                  <a:gd name="T7" fmla="*/ 11 h 15"/>
                  <a:gd name="T8" fmla="*/ 7 w 12"/>
                  <a:gd name="T9" fmla="*/ 0 h 15"/>
                </a:gdLst>
                <a:ahLst/>
                <a:cxnLst>
                  <a:cxn ang="0">
                    <a:pos x="T0" y="T1"/>
                  </a:cxn>
                  <a:cxn ang="0">
                    <a:pos x="T2" y="T3"/>
                  </a:cxn>
                  <a:cxn ang="0">
                    <a:pos x="T4" y="T5"/>
                  </a:cxn>
                  <a:cxn ang="0">
                    <a:pos x="T6" y="T7"/>
                  </a:cxn>
                  <a:cxn ang="0">
                    <a:pos x="T8" y="T9"/>
                  </a:cxn>
                </a:cxnLst>
                <a:rect l="0" t="0" r="r" b="b"/>
                <a:pathLst>
                  <a:path w="12" h="15">
                    <a:moveTo>
                      <a:pt x="7" y="0"/>
                    </a:moveTo>
                    <a:lnTo>
                      <a:pt x="0" y="15"/>
                    </a:lnTo>
                    <a:lnTo>
                      <a:pt x="7" y="3"/>
                    </a:lnTo>
                    <a:lnTo>
                      <a:pt x="12" y="11"/>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93"/>
              <p:cNvSpPr>
                <a:spLocks/>
              </p:cNvSpPr>
              <p:nvPr/>
            </p:nvSpPr>
            <p:spPr bwMode="auto">
              <a:xfrm>
                <a:off x="1470" y="2582"/>
                <a:ext cx="12" cy="15"/>
              </a:xfrm>
              <a:custGeom>
                <a:avLst/>
                <a:gdLst>
                  <a:gd name="T0" fmla="*/ 7 w 12"/>
                  <a:gd name="T1" fmla="*/ 0 h 15"/>
                  <a:gd name="T2" fmla="*/ 0 w 12"/>
                  <a:gd name="T3" fmla="*/ 15 h 15"/>
                  <a:gd name="T4" fmla="*/ 7 w 12"/>
                  <a:gd name="T5" fmla="*/ 3 h 15"/>
                  <a:gd name="T6" fmla="*/ 12 w 12"/>
                  <a:gd name="T7" fmla="*/ 11 h 15"/>
                  <a:gd name="T8" fmla="*/ 7 w 12"/>
                  <a:gd name="T9" fmla="*/ 0 h 15"/>
                </a:gdLst>
                <a:ahLst/>
                <a:cxnLst>
                  <a:cxn ang="0">
                    <a:pos x="T0" y="T1"/>
                  </a:cxn>
                  <a:cxn ang="0">
                    <a:pos x="T2" y="T3"/>
                  </a:cxn>
                  <a:cxn ang="0">
                    <a:pos x="T4" y="T5"/>
                  </a:cxn>
                  <a:cxn ang="0">
                    <a:pos x="T6" y="T7"/>
                  </a:cxn>
                  <a:cxn ang="0">
                    <a:pos x="T8" y="T9"/>
                  </a:cxn>
                </a:cxnLst>
                <a:rect l="0" t="0" r="r" b="b"/>
                <a:pathLst>
                  <a:path w="12" h="15">
                    <a:moveTo>
                      <a:pt x="7" y="0"/>
                    </a:moveTo>
                    <a:lnTo>
                      <a:pt x="0" y="15"/>
                    </a:lnTo>
                    <a:lnTo>
                      <a:pt x="7" y="3"/>
                    </a:lnTo>
                    <a:lnTo>
                      <a:pt x="12"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94"/>
              <p:cNvSpPr>
                <a:spLocks/>
              </p:cNvSpPr>
              <p:nvPr/>
            </p:nvSpPr>
            <p:spPr bwMode="auto">
              <a:xfrm>
                <a:off x="1649" y="2953"/>
                <a:ext cx="48" cy="62"/>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95"/>
              <p:cNvSpPr>
                <a:spLocks/>
              </p:cNvSpPr>
              <p:nvPr/>
            </p:nvSpPr>
            <p:spPr bwMode="auto">
              <a:xfrm>
                <a:off x="1649" y="2953"/>
                <a:ext cx="48" cy="62"/>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96"/>
              <p:cNvSpPr>
                <a:spLocks noEditPoints="1"/>
              </p:cNvSpPr>
              <p:nvPr/>
            </p:nvSpPr>
            <p:spPr bwMode="auto">
              <a:xfrm>
                <a:off x="1679" y="3013"/>
                <a:ext cx="55" cy="261"/>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97"/>
              <p:cNvSpPr>
                <a:spLocks noEditPoints="1"/>
              </p:cNvSpPr>
              <p:nvPr/>
            </p:nvSpPr>
            <p:spPr bwMode="auto">
              <a:xfrm>
                <a:off x="1679" y="3013"/>
                <a:ext cx="55" cy="261"/>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3" name="Freeform 198"/>
              <p:cNvSpPr>
                <a:spLocks/>
              </p:cNvSpPr>
              <p:nvPr/>
            </p:nvSpPr>
            <p:spPr bwMode="auto">
              <a:xfrm>
                <a:off x="1732" y="3269"/>
                <a:ext cx="34" cy="7"/>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4" name="Freeform 199"/>
              <p:cNvSpPr>
                <a:spLocks/>
              </p:cNvSpPr>
              <p:nvPr/>
            </p:nvSpPr>
            <p:spPr bwMode="auto">
              <a:xfrm>
                <a:off x="1732" y="3269"/>
                <a:ext cx="34" cy="7"/>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5" name="Freeform 200"/>
              <p:cNvSpPr>
                <a:spLocks/>
              </p:cNvSpPr>
              <p:nvPr/>
            </p:nvSpPr>
            <p:spPr bwMode="auto">
              <a:xfrm>
                <a:off x="1514" y="3411"/>
                <a:ext cx="31" cy="6"/>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6" name="Freeform 201"/>
              <p:cNvSpPr>
                <a:spLocks/>
              </p:cNvSpPr>
              <p:nvPr/>
            </p:nvSpPr>
            <p:spPr bwMode="auto">
              <a:xfrm>
                <a:off x="1514" y="3411"/>
                <a:ext cx="31" cy="6"/>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7" name="Freeform 202"/>
              <p:cNvSpPr>
                <a:spLocks/>
              </p:cNvSpPr>
              <p:nvPr/>
            </p:nvSpPr>
            <p:spPr bwMode="auto">
              <a:xfrm>
                <a:off x="1543" y="3411"/>
                <a:ext cx="165" cy="6"/>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8" name="Freeform 203"/>
              <p:cNvSpPr>
                <a:spLocks/>
              </p:cNvSpPr>
              <p:nvPr/>
            </p:nvSpPr>
            <p:spPr bwMode="auto">
              <a:xfrm>
                <a:off x="1543" y="3411"/>
                <a:ext cx="165" cy="6"/>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9" name="Freeform 204"/>
              <p:cNvSpPr>
                <a:spLocks/>
              </p:cNvSpPr>
              <p:nvPr/>
            </p:nvSpPr>
            <p:spPr bwMode="auto">
              <a:xfrm>
                <a:off x="1706" y="3411"/>
                <a:ext cx="76" cy="6"/>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9" name="Group 406"/>
            <p:cNvGrpSpPr>
              <a:grpSpLocks/>
            </p:cNvGrpSpPr>
            <p:nvPr/>
          </p:nvGrpSpPr>
          <p:grpSpPr bwMode="auto">
            <a:xfrm>
              <a:off x="1149" y="2225"/>
              <a:ext cx="5026" cy="1408"/>
              <a:chOff x="1149" y="2225"/>
              <a:chExt cx="5026" cy="1408"/>
            </a:xfrm>
          </p:grpSpPr>
          <p:sp>
            <p:nvSpPr>
              <p:cNvPr id="90" name="Freeform 206"/>
              <p:cNvSpPr>
                <a:spLocks/>
              </p:cNvSpPr>
              <p:nvPr/>
            </p:nvSpPr>
            <p:spPr bwMode="auto">
              <a:xfrm>
                <a:off x="1706" y="3411"/>
                <a:ext cx="76" cy="6"/>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Rectangle 207"/>
              <p:cNvSpPr>
                <a:spLocks noChangeArrowheads="1"/>
              </p:cNvSpPr>
              <p:nvPr/>
            </p:nvSpPr>
            <p:spPr bwMode="auto">
              <a:xfrm>
                <a:off x="1470" y="3569"/>
                <a:ext cx="55"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Rectangle 208"/>
              <p:cNvSpPr>
                <a:spLocks noChangeArrowheads="1"/>
              </p:cNvSpPr>
              <p:nvPr/>
            </p:nvSpPr>
            <p:spPr bwMode="auto">
              <a:xfrm>
                <a:off x="1470" y="3569"/>
                <a:ext cx="5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209"/>
              <p:cNvSpPr>
                <a:spLocks/>
              </p:cNvSpPr>
              <p:nvPr/>
            </p:nvSpPr>
            <p:spPr bwMode="auto">
              <a:xfrm>
                <a:off x="1470" y="3411"/>
                <a:ext cx="55" cy="15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210"/>
              <p:cNvSpPr>
                <a:spLocks/>
              </p:cNvSpPr>
              <p:nvPr/>
            </p:nvSpPr>
            <p:spPr bwMode="auto">
              <a:xfrm>
                <a:off x="1470" y="3411"/>
                <a:ext cx="55" cy="15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211"/>
              <p:cNvSpPr>
                <a:spLocks/>
              </p:cNvSpPr>
              <p:nvPr/>
            </p:nvSpPr>
            <p:spPr bwMode="auto">
              <a:xfrm>
                <a:off x="1470" y="3269"/>
                <a:ext cx="310" cy="14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212"/>
              <p:cNvSpPr>
                <a:spLocks/>
              </p:cNvSpPr>
              <p:nvPr/>
            </p:nvSpPr>
            <p:spPr bwMode="auto">
              <a:xfrm>
                <a:off x="1470" y="3269"/>
                <a:ext cx="310" cy="14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213"/>
              <p:cNvSpPr>
                <a:spLocks/>
              </p:cNvSpPr>
              <p:nvPr/>
            </p:nvSpPr>
            <p:spPr bwMode="auto">
              <a:xfrm>
                <a:off x="1470" y="3133"/>
                <a:ext cx="293" cy="136"/>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214"/>
              <p:cNvSpPr>
                <a:spLocks/>
              </p:cNvSpPr>
              <p:nvPr/>
            </p:nvSpPr>
            <p:spPr bwMode="auto">
              <a:xfrm>
                <a:off x="1470" y="3133"/>
                <a:ext cx="293" cy="136"/>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215"/>
              <p:cNvSpPr>
                <a:spLocks/>
              </p:cNvSpPr>
              <p:nvPr/>
            </p:nvSpPr>
            <p:spPr bwMode="auto">
              <a:xfrm>
                <a:off x="1470" y="2953"/>
                <a:ext cx="262" cy="180"/>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216"/>
              <p:cNvSpPr>
                <a:spLocks/>
              </p:cNvSpPr>
              <p:nvPr/>
            </p:nvSpPr>
            <p:spPr bwMode="auto">
              <a:xfrm>
                <a:off x="1470" y="2953"/>
                <a:ext cx="262" cy="180"/>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217"/>
              <p:cNvSpPr>
                <a:spLocks/>
              </p:cNvSpPr>
              <p:nvPr/>
            </p:nvSpPr>
            <p:spPr bwMode="auto">
              <a:xfrm>
                <a:off x="1470" y="2585"/>
                <a:ext cx="225" cy="368"/>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218"/>
              <p:cNvSpPr>
                <a:spLocks/>
              </p:cNvSpPr>
              <p:nvPr/>
            </p:nvSpPr>
            <p:spPr bwMode="auto">
              <a:xfrm>
                <a:off x="1470" y="2585"/>
                <a:ext cx="225" cy="368"/>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219"/>
              <p:cNvSpPr>
                <a:spLocks/>
              </p:cNvSpPr>
              <p:nvPr/>
            </p:nvSpPr>
            <p:spPr bwMode="auto">
              <a:xfrm>
                <a:off x="5363" y="2681"/>
                <a:ext cx="555" cy="738"/>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220"/>
              <p:cNvSpPr>
                <a:spLocks/>
              </p:cNvSpPr>
              <p:nvPr/>
            </p:nvSpPr>
            <p:spPr bwMode="auto">
              <a:xfrm>
                <a:off x="5363" y="2681"/>
                <a:ext cx="555" cy="738"/>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221"/>
              <p:cNvSpPr>
                <a:spLocks/>
              </p:cNvSpPr>
              <p:nvPr/>
            </p:nvSpPr>
            <p:spPr bwMode="auto">
              <a:xfrm>
                <a:off x="5528" y="3235"/>
                <a:ext cx="225" cy="341"/>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222"/>
              <p:cNvSpPr>
                <a:spLocks/>
              </p:cNvSpPr>
              <p:nvPr/>
            </p:nvSpPr>
            <p:spPr bwMode="auto">
              <a:xfrm>
                <a:off x="5528" y="3235"/>
                <a:ext cx="225" cy="341"/>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Rectangle 223"/>
              <p:cNvSpPr>
                <a:spLocks noChangeArrowheads="1"/>
              </p:cNvSpPr>
              <p:nvPr/>
            </p:nvSpPr>
            <p:spPr bwMode="auto">
              <a:xfrm>
                <a:off x="5718" y="2886"/>
                <a:ext cx="79" cy="1"/>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Rectangle 224"/>
              <p:cNvSpPr>
                <a:spLocks noChangeArrowheads="1"/>
              </p:cNvSpPr>
              <p:nvPr/>
            </p:nvSpPr>
            <p:spPr bwMode="auto">
              <a:xfrm>
                <a:off x="5718" y="2886"/>
                <a:ext cx="79"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Rectangle 225"/>
              <p:cNvSpPr>
                <a:spLocks noChangeArrowheads="1"/>
              </p:cNvSpPr>
              <p:nvPr/>
            </p:nvSpPr>
            <p:spPr bwMode="auto">
              <a:xfrm>
                <a:off x="5776" y="3133"/>
                <a:ext cx="92" cy="2"/>
              </a:xfrm>
              <a:prstGeom prst="rect">
                <a:avLst/>
              </a:prstGeom>
              <a:solidFill>
                <a:srgbClr val="8ECB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Rectangle 226"/>
              <p:cNvSpPr>
                <a:spLocks noChangeArrowheads="1"/>
              </p:cNvSpPr>
              <p:nvPr/>
            </p:nvSpPr>
            <p:spPr bwMode="auto">
              <a:xfrm>
                <a:off x="5776" y="3133"/>
                <a:ext cx="9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227"/>
              <p:cNvSpPr>
                <a:spLocks/>
              </p:cNvSpPr>
              <p:nvPr/>
            </p:nvSpPr>
            <p:spPr bwMode="auto">
              <a:xfrm>
                <a:off x="5680" y="3419"/>
                <a:ext cx="238" cy="152"/>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228"/>
              <p:cNvSpPr>
                <a:spLocks/>
              </p:cNvSpPr>
              <p:nvPr/>
            </p:nvSpPr>
            <p:spPr bwMode="auto">
              <a:xfrm>
                <a:off x="5680" y="3419"/>
                <a:ext cx="238" cy="152"/>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229"/>
              <p:cNvSpPr>
                <a:spLocks/>
              </p:cNvSpPr>
              <p:nvPr/>
            </p:nvSpPr>
            <p:spPr bwMode="auto">
              <a:xfrm>
                <a:off x="5643" y="2685"/>
                <a:ext cx="275" cy="734"/>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230"/>
              <p:cNvSpPr>
                <a:spLocks/>
              </p:cNvSpPr>
              <p:nvPr/>
            </p:nvSpPr>
            <p:spPr bwMode="auto">
              <a:xfrm>
                <a:off x="5643" y="2685"/>
                <a:ext cx="275" cy="734"/>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231"/>
              <p:cNvSpPr>
                <a:spLocks/>
              </p:cNvSpPr>
              <p:nvPr/>
            </p:nvSpPr>
            <p:spPr bwMode="auto">
              <a:xfrm>
                <a:off x="5643" y="3242"/>
                <a:ext cx="110" cy="329"/>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232"/>
              <p:cNvSpPr>
                <a:spLocks/>
              </p:cNvSpPr>
              <p:nvPr/>
            </p:nvSpPr>
            <p:spPr bwMode="auto">
              <a:xfrm>
                <a:off x="5643" y="3242"/>
                <a:ext cx="110" cy="329"/>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Oval 233"/>
              <p:cNvSpPr>
                <a:spLocks noChangeArrowheads="1"/>
              </p:cNvSpPr>
              <p:nvPr/>
            </p:nvSpPr>
            <p:spPr bwMode="auto">
              <a:xfrm>
                <a:off x="4046" y="2696"/>
                <a:ext cx="282" cy="550"/>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234"/>
              <p:cNvSpPr>
                <a:spLocks/>
              </p:cNvSpPr>
              <p:nvPr/>
            </p:nvSpPr>
            <p:spPr bwMode="auto">
              <a:xfrm>
                <a:off x="4163" y="3017"/>
                <a:ext cx="53" cy="552"/>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35"/>
              <p:cNvSpPr>
                <a:spLocks/>
              </p:cNvSpPr>
              <p:nvPr/>
            </p:nvSpPr>
            <p:spPr bwMode="auto">
              <a:xfrm>
                <a:off x="4163" y="3017"/>
                <a:ext cx="53" cy="552"/>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36"/>
              <p:cNvSpPr>
                <a:spLocks noEditPoints="1"/>
              </p:cNvSpPr>
              <p:nvPr/>
            </p:nvSpPr>
            <p:spPr bwMode="auto">
              <a:xfrm>
                <a:off x="4292" y="2786"/>
                <a:ext cx="36" cy="201"/>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37"/>
              <p:cNvSpPr>
                <a:spLocks/>
              </p:cNvSpPr>
              <p:nvPr/>
            </p:nvSpPr>
            <p:spPr bwMode="auto">
              <a:xfrm>
                <a:off x="4188" y="2696"/>
                <a:ext cx="140" cy="550"/>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38"/>
              <p:cNvSpPr>
                <a:spLocks/>
              </p:cNvSpPr>
              <p:nvPr/>
            </p:nvSpPr>
            <p:spPr bwMode="auto">
              <a:xfrm>
                <a:off x="4188" y="3103"/>
                <a:ext cx="28" cy="466"/>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39"/>
              <p:cNvSpPr>
                <a:spLocks/>
              </p:cNvSpPr>
              <p:nvPr/>
            </p:nvSpPr>
            <p:spPr bwMode="auto">
              <a:xfrm>
                <a:off x="4188" y="3103"/>
                <a:ext cx="28" cy="466"/>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241"/>
              <p:cNvSpPr>
                <a:spLocks/>
              </p:cNvSpPr>
              <p:nvPr/>
            </p:nvSpPr>
            <p:spPr bwMode="auto">
              <a:xfrm>
                <a:off x="3044" y="2398"/>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242"/>
              <p:cNvSpPr>
                <a:spLocks/>
              </p:cNvSpPr>
              <p:nvPr/>
            </p:nvSpPr>
            <p:spPr bwMode="auto">
              <a:xfrm>
                <a:off x="2418" y="2555"/>
                <a:ext cx="22" cy="15"/>
              </a:xfrm>
              <a:custGeom>
                <a:avLst/>
                <a:gdLst>
                  <a:gd name="T0" fmla="*/ 6 w 12"/>
                  <a:gd name="T1" fmla="*/ 0 h 8"/>
                  <a:gd name="T2" fmla="*/ 6 w 12"/>
                  <a:gd name="T3" fmla="*/ 8 h 8"/>
                  <a:gd name="T4" fmla="*/ 6 w 12"/>
                  <a:gd name="T5" fmla="*/ 0 h 8"/>
                </a:gdLst>
                <a:ahLst/>
                <a:cxnLst>
                  <a:cxn ang="0">
                    <a:pos x="T0" y="T1"/>
                  </a:cxn>
                  <a:cxn ang="0">
                    <a:pos x="T2" y="T3"/>
                  </a:cxn>
                  <a:cxn ang="0">
                    <a:pos x="T4" y="T5"/>
                  </a:cxn>
                </a:cxnLst>
                <a:rect l="0" t="0" r="r" b="b"/>
                <a:pathLst>
                  <a:path w="12" h="8">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243"/>
              <p:cNvSpPr>
                <a:spLocks/>
              </p:cNvSpPr>
              <p:nvPr/>
            </p:nvSpPr>
            <p:spPr bwMode="auto">
              <a:xfrm>
                <a:off x="1966" y="2278"/>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244"/>
              <p:cNvSpPr>
                <a:spLocks/>
              </p:cNvSpPr>
              <p:nvPr/>
            </p:nvSpPr>
            <p:spPr bwMode="auto">
              <a:xfrm>
                <a:off x="1674" y="2488"/>
                <a:ext cx="21" cy="15"/>
              </a:xfrm>
              <a:custGeom>
                <a:avLst/>
                <a:gdLst>
                  <a:gd name="T0" fmla="*/ 6 w 12"/>
                  <a:gd name="T1" fmla="*/ 0 h 8"/>
                  <a:gd name="T2" fmla="*/ 6 w 12"/>
                  <a:gd name="T3" fmla="*/ 8 h 8"/>
                  <a:gd name="T4" fmla="*/ 6 w 12"/>
                  <a:gd name="T5" fmla="*/ 0 h 8"/>
                </a:gdLst>
                <a:ahLst/>
                <a:cxnLst>
                  <a:cxn ang="0">
                    <a:pos x="T0" y="T1"/>
                  </a:cxn>
                  <a:cxn ang="0">
                    <a:pos x="T2" y="T3"/>
                  </a:cxn>
                  <a:cxn ang="0">
                    <a:pos x="T4" y="T5"/>
                  </a:cxn>
                </a:cxnLst>
                <a:rect l="0" t="0" r="r" b="b"/>
                <a:pathLst>
                  <a:path w="12" h="8">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245"/>
              <p:cNvSpPr>
                <a:spLocks/>
              </p:cNvSpPr>
              <p:nvPr/>
            </p:nvSpPr>
            <p:spPr bwMode="auto">
              <a:xfrm>
                <a:off x="3385" y="2653"/>
                <a:ext cx="17"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246"/>
              <p:cNvSpPr>
                <a:spLocks/>
              </p:cNvSpPr>
              <p:nvPr/>
            </p:nvSpPr>
            <p:spPr bwMode="auto">
              <a:xfrm>
                <a:off x="3707" y="2334"/>
                <a:ext cx="25" cy="22"/>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247"/>
              <p:cNvSpPr>
                <a:spLocks/>
              </p:cNvSpPr>
              <p:nvPr/>
            </p:nvSpPr>
            <p:spPr bwMode="auto">
              <a:xfrm>
                <a:off x="3890" y="2507"/>
                <a:ext cx="28" cy="22"/>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248"/>
              <p:cNvSpPr>
                <a:spLocks/>
              </p:cNvSpPr>
              <p:nvPr/>
            </p:nvSpPr>
            <p:spPr bwMode="auto">
              <a:xfrm>
                <a:off x="4688" y="2373"/>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249"/>
              <p:cNvSpPr>
                <a:spLocks/>
              </p:cNvSpPr>
              <p:nvPr/>
            </p:nvSpPr>
            <p:spPr bwMode="auto">
              <a:xfrm>
                <a:off x="5108" y="2623"/>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250"/>
              <p:cNvSpPr>
                <a:spLocks/>
              </p:cNvSpPr>
              <p:nvPr/>
            </p:nvSpPr>
            <p:spPr bwMode="auto">
              <a:xfrm>
                <a:off x="5375" y="2261"/>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251"/>
              <p:cNvSpPr>
                <a:spLocks/>
              </p:cNvSpPr>
              <p:nvPr/>
            </p:nvSpPr>
            <p:spPr bwMode="auto">
              <a:xfrm>
                <a:off x="5629" y="2417"/>
                <a:ext cx="25" cy="22"/>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252"/>
              <p:cNvSpPr>
                <a:spLocks/>
              </p:cNvSpPr>
              <p:nvPr/>
            </p:nvSpPr>
            <p:spPr bwMode="auto">
              <a:xfrm>
                <a:off x="5815" y="227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253"/>
              <p:cNvSpPr>
                <a:spLocks/>
              </p:cNvSpPr>
              <p:nvPr/>
            </p:nvSpPr>
            <p:spPr bwMode="auto">
              <a:xfrm>
                <a:off x="5679" y="2569"/>
                <a:ext cx="24" cy="18"/>
              </a:xfrm>
              <a:custGeom>
                <a:avLst/>
                <a:gdLst>
                  <a:gd name="T0" fmla="*/ 7 w 14"/>
                  <a:gd name="T1" fmla="*/ 0 h 10"/>
                  <a:gd name="T2" fmla="*/ 7 w 14"/>
                  <a:gd name="T3" fmla="*/ 10 h 10"/>
                  <a:gd name="T4" fmla="*/ 7 w 14"/>
                  <a:gd name="T5" fmla="*/ 0 h 10"/>
                </a:gdLst>
                <a:ahLst/>
                <a:cxnLst>
                  <a:cxn ang="0">
                    <a:pos x="T0" y="T1"/>
                  </a:cxn>
                  <a:cxn ang="0">
                    <a:pos x="T2" y="T3"/>
                  </a:cxn>
                  <a:cxn ang="0">
                    <a:pos x="T4" y="T5"/>
                  </a:cxn>
                </a:cxnLst>
                <a:rect l="0" t="0" r="r" b="b"/>
                <a:pathLst>
                  <a:path w="14" h="10">
                    <a:moveTo>
                      <a:pt x="7" y="0"/>
                    </a:moveTo>
                    <a:cubicBezTo>
                      <a:pt x="0" y="0"/>
                      <a:pt x="0" y="10"/>
                      <a:pt x="7" y="10"/>
                    </a:cubicBezTo>
                    <a:cubicBezTo>
                      <a:pt x="14" y="10"/>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254"/>
              <p:cNvSpPr>
                <a:spLocks/>
              </p:cNvSpPr>
              <p:nvPr/>
            </p:nvSpPr>
            <p:spPr bwMode="auto">
              <a:xfrm>
                <a:off x="5907" y="2448"/>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255"/>
              <p:cNvSpPr>
                <a:spLocks/>
              </p:cNvSpPr>
              <p:nvPr/>
            </p:nvSpPr>
            <p:spPr bwMode="auto">
              <a:xfrm>
                <a:off x="4418" y="260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256"/>
              <p:cNvSpPr>
                <a:spLocks/>
              </p:cNvSpPr>
              <p:nvPr/>
            </p:nvSpPr>
            <p:spPr bwMode="auto">
              <a:xfrm>
                <a:off x="4129" y="2225"/>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257"/>
              <p:cNvSpPr>
                <a:spLocks/>
              </p:cNvSpPr>
              <p:nvPr/>
            </p:nvSpPr>
            <p:spPr bwMode="auto">
              <a:xfrm>
                <a:off x="2993" y="2706"/>
                <a:ext cx="21" cy="15"/>
              </a:xfrm>
              <a:custGeom>
                <a:avLst/>
                <a:gdLst>
                  <a:gd name="T0" fmla="*/ 6 w 12"/>
                  <a:gd name="T1" fmla="*/ 0 h 8"/>
                  <a:gd name="T2" fmla="*/ 6 w 12"/>
                  <a:gd name="T3" fmla="*/ 8 h 8"/>
                  <a:gd name="T4" fmla="*/ 6 w 12"/>
                  <a:gd name="T5" fmla="*/ 0 h 8"/>
                </a:gdLst>
                <a:ahLst/>
                <a:cxnLst>
                  <a:cxn ang="0">
                    <a:pos x="T0" y="T1"/>
                  </a:cxn>
                  <a:cxn ang="0">
                    <a:pos x="T2" y="T3"/>
                  </a:cxn>
                  <a:cxn ang="0">
                    <a:pos x="T4" y="T5"/>
                  </a:cxn>
                </a:cxnLst>
                <a:rect l="0" t="0" r="r" b="b"/>
                <a:pathLst>
                  <a:path w="12" h="8">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258"/>
              <p:cNvSpPr>
                <a:spLocks/>
              </p:cNvSpPr>
              <p:nvPr/>
            </p:nvSpPr>
            <p:spPr bwMode="auto">
              <a:xfrm>
                <a:off x="2582" y="2621"/>
                <a:ext cx="7"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0" y="0"/>
                      <a:pt x="0" y="2"/>
                      <a:pt x="2" y="2"/>
                    </a:cubicBezTo>
                    <a:cubicBezTo>
                      <a:pt x="4" y="2"/>
                      <a:pt x="4"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259"/>
              <p:cNvSpPr>
                <a:spLocks/>
              </p:cNvSpPr>
              <p:nvPr/>
            </p:nvSpPr>
            <p:spPr bwMode="auto">
              <a:xfrm>
                <a:off x="1408" y="2445"/>
                <a:ext cx="28" cy="26"/>
              </a:xfrm>
              <a:custGeom>
                <a:avLst/>
                <a:gdLst>
                  <a:gd name="T0" fmla="*/ 8 w 16"/>
                  <a:gd name="T1" fmla="*/ 0 h 14"/>
                  <a:gd name="T2" fmla="*/ 8 w 16"/>
                  <a:gd name="T3" fmla="*/ 14 h 14"/>
                  <a:gd name="T4" fmla="*/ 8 w 16"/>
                  <a:gd name="T5" fmla="*/ 0 h 14"/>
                </a:gdLst>
                <a:ahLst/>
                <a:cxnLst>
                  <a:cxn ang="0">
                    <a:pos x="T0" y="T1"/>
                  </a:cxn>
                  <a:cxn ang="0">
                    <a:pos x="T2" y="T3"/>
                  </a:cxn>
                  <a:cxn ang="0">
                    <a:pos x="T4" y="T5"/>
                  </a:cxn>
                </a:cxnLst>
                <a:rect l="0" t="0" r="r" b="b"/>
                <a:pathLst>
                  <a:path w="16" h="14">
                    <a:moveTo>
                      <a:pt x="8" y="0"/>
                    </a:moveTo>
                    <a:cubicBezTo>
                      <a:pt x="0" y="0"/>
                      <a:pt x="0" y="14"/>
                      <a:pt x="8" y="14"/>
                    </a:cubicBezTo>
                    <a:cubicBezTo>
                      <a:pt x="16" y="14"/>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260"/>
              <p:cNvSpPr>
                <a:spLocks/>
              </p:cNvSpPr>
              <p:nvPr/>
            </p:nvSpPr>
            <p:spPr bwMode="auto">
              <a:xfrm>
                <a:off x="2020" y="2604"/>
                <a:ext cx="24" cy="23"/>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261"/>
              <p:cNvSpPr>
                <a:spLocks/>
              </p:cNvSpPr>
              <p:nvPr/>
            </p:nvSpPr>
            <p:spPr bwMode="auto">
              <a:xfrm>
                <a:off x="2326" y="2253"/>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262"/>
              <p:cNvSpPr>
                <a:spLocks/>
              </p:cNvSpPr>
              <p:nvPr/>
            </p:nvSpPr>
            <p:spPr bwMode="auto">
              <a:xfrm>
                <a:off x="3035" y="2283"/>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263"/>
              <p:cNvSpPr>
                <a:spLocks/>
              </p:cNvSpPr>
              <p:nvPr/>
            </p:nvSpPr>
            <p:spPr bwMode="auto">
              <a:xfrm>
                <a:off x="3277" y="2539"/>
                <a:ext cx="21" cy="18"/>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264"/>
              <p:cNvSpPr>
                <a:spLocks/>
              </p:cNvSpPr>
              <p:nvPr/>
            </p:nvSpPr>
            <p:spPr bwMode="auto">
              <a:xfrm>
                <a:off x="3551" y="2238"/>
                <a:ext cx="25" cy="19"/>
              </a:xfrm>
              <a:custGeom>
                <a:avLst/>
                <a:gdLst>
                  <a:gd name="T0" fmla="*/ 7 w 14"/>
                  <a:gd name="T1" fmla="*/ 0 h 10"/>
                  <a:gd name="T2" fmla="*/ 7 w 14"/>
                  <a:gd name="T3" fmla="*/ 10 h 10"/>
                  <a:gd name="T4" fmla="*/ 7 w 14"/>
                  <a:gd name="T5" fmla="*/ 0 h 10"/>
                </a:gdLst>
                <a:ahLst/>
                <a:cxnLst>
                  <a:cxn ang="0">
                    <a:pos x="T0" y="T1"/>
                  </a:cxn>
                  <a:cxn ang="0">
                    <a:pos x="T2" y="T3"/>
                  </a:cxn>
                  <a:cxn ang="0">
                    <a:pos x="T4" y="T5"/>
                  </a:cxn>
                </a:cxnLst>
                <a:rect l="0" t="0" r="r" b="b"/>
                <a:pathLst>
                  <a:path w="14" h="10">
                    <a:moveTo>
                      <a:pt x="7" y="0"/>
                    </a:moveTo>
                    <a:cubicBezTo>
                      <a:pt x="0" y="0"/>
                      <a:pt x="0" y="10"/>
                      <a:pt x="7" y="10"/>
                    </a:cubicBezTo>
                    <a:cubicBezTo>
                      <a:pt x="14" y="10"/>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265"/>
              <p:cNvSpPr>
                <a:spLocks/>
              </p:cNvSpPr>
              <p:nvPr/>
            </p:nvSpPr>
            <p:spPr bwMode="auto">
              <a:xfrm>
                <a:off x="4868" y="2326"/>
                <a:ext cx="29" cy="23"/>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266"/>
              <p:cNvSpPr>
                <a:spLocks/>
              </p:cNvSpPr>
              <p:nvPr/>
            </p:nvSpPr>
            <p:spPr bwMode="auto">
              <a:xfrm>
                <a:off x="4149" y="242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267"/>
              <p:cNvSpPr>
                <a:spLocks/>
              </p:cNvSpPr>
              <p:nvPr/>
            </p:nvSpPr>
            <p:spPr bwMode="auto">
              <a:xfrm>
                <a:off x="6078" y="236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268"/>
              <p:cNvSpPr>
                <a:spLocks/>
              </p:cNvSpPr>
              <p:nvPr/>
            </p:nvSpPr>
            <p:spPr bwMode="auto">
              <a:xfrm>
                <a:off x="2585" y="2619"/>
                <a:ext cx="28" cy="23"/>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269"/>
              <p:cNvSpPr>
                <a:spLocks/>
              </p:cNvSpPr>
              <p:nvPr/>
            </p:nvSpPr>
            <p:spPr bwMode="auto">
              <a:xfrm>
                <a:off x="5241" y="2418"/>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270"/>
              <p:cNvSpPr>
                <a:spLocks/>
              </p:cNvSpPr>
              <p:nvPr/>
            </p:nvSpPr>
            <p:spPr bwMode="auto">
              <a:xfrm>
                <a:off x="5306" y="2691"/>
                <a:ext cx="20" cy="15"/>
              </a:xfrm>
              <a:custGeom>
                <a:avLst/>
                <a:gdLst>
                  <a:gd name="T0" fmla="*/ 5 w 11"/>
                  <a:gd name="T1" fmla="*/ 0 h 8"/>
                  <a:gd name="T2" fmla="*/ 5 w 11"/>
                  <a:gd name="T3" fmla="*/ 8 h 8"/>
                  <a:gd name="T4" fmla="*/ 5 w 11"/>
                  <a:gd name="T5" fmla="*/ 0 h 8"/>
                </a:gdLst>
                <a:ahLst/>
                <a:cxnLst>
                  <a:cxn ang="0">
                    <a:pos x="T0" y="T1"/>
                  </a:cxn>
                  <a:cxn ang="0">
                    <a:pos x="T2" y="T3"/>
                  </a:cxn>
                  <a:cxn ang="0">
                    <a:pos x="T4" y="T5"/>
                  </a:cxn>
                </a:cxnLst>
                <a:rect l="0" t="0" r="r" b="b"/>
                <a:pathLst>
                  <a:path w="11" h="8">
                    <a:moveTo>
                      <a:pt x="5" y="0"/>
                    </a:moveTo>
                    <a:cubicBezTo>
                      <a:pt x="0" y="0"/>
                      <a:pt x="0" y="8"/>
                      <a:pt x="5" y="8"/>
                    </a:cubicBezTo>
                    <a:cubicBezTo>
                      <a:pt x="11" y="8"/>
                      <a:pt x="11"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271"/>
              <p:cNvSpPr>
                <a:spLocks/>
              </p:cNvSpPr>
              <p:nvPr/>
            </p:nvSpPr>
            <p:spPr bwMode="auto">
              <a:xfrm>
                <a:off x="6157" y="2692"/>
                <a:ext cx="18" cy="32"/>
              </a:xfrm>
              <a:custGeom>
                <a:avLst/>
                <a:gdLst>
                  <a:gd name="T0" fmla="*/ 0 w 10"/>
                  <a:gd name="T1" fmla="*/ 7 h 17"/>
                  <a:gd name="T2" fmla="*/ 0 w 10"/>
                  <a:gd name="T3" fmla="*/ 12 h 17"/>
                  <a:gd name="T4" fmla="*/ 10 w 10"/>
                  <a:gd name="T5" fmla="*/ 12 h 17"/>
                  <a:gd name="T6" fmla="*/ 10 w 10"/>
                  <a:gd name="T7" fmla="*/ 7 h 17"/>
                  <a:gd name="T8" fmla="*/ 0 w 10"/>
                  <a:gd name="T9" fmla="*/ 7 h 17"/>
                </a:gdLst>
                <a:ahLst/>
                <a:cxnLst>
                  <a:cxn ang="0">
                    <a:pos x="T0" y="T1"/>
                  </a:cxn>
                  <a:cxn ang="0">
                    <a:pos x="T2" y="T3"/>
                  </a:cxn>
                  <a:cxn ang="0">
                    <a:pos x="T4" y="T5"/>
                  </a:cxn>
                  <a:cxn ang="0">
                    <a:pos x="T6" y="T7"/>
                  </a:cxn>
                  <a:cxn ang="0">
                    <a:pos x="T8" y="T9"/>
                  </a:cxn>
                </a:cxnLst>
                <a:rect l="0" t="0" r="r" b="b"/>
                <a:pathLst>
                  <a:path w="10" h="17">
                    <a:moveTo>
                      <a:pt x="0" y="7"/>
                    </a:moveTo>
                    <a:cubicBezTo>
                      <a:pt x="0" y="9"/>
                      <a:pt x="0" y="11"/>
                      <a:pt x="0" y="12"/>
                    </a:cubicBezTo>
                    <a:cubicBezTo>
                      <a:pt x="1" y="17"/>
                      <a:pt x="9" y="17"/>
                      <a:pt x="10" y="12"/>
                    </a:cubicBezTo>
                    <a:cubicBezTo>
                      <a:pt x="10" y="11"/>
                      <a:pt x="10" y="9"/>
                      <a:pt x="10" y="7"/>
                    </a:cubicBezTo>
                    <a:cubicBezTo>
                      <a:pt x="10" y="0"/>
                      <a:pt x="0" y="0"/>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272"/>
              <p:cNvSpPr>
                <a:spLocks/>
              </p:cNvSpPr>
              <p:nvPr/>
            </p:nvSpPr>
            <p:spPr bwMode="auto">
              <a:xfrm>
                <a:off x="1693" y="2664"/>
                <a:ext cx="25" cy="23"/>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273"/>
              <p:cNvSpPr>
                <a:spLocks/>
              </p:cNvSpPr>
              <p:nvPr/>
            </p:nvSpPr>
            <p:spPr bwMode="auto">
              <a:xfrm>
                <a:off x="1298" y="2704"/>
                <a:ext cx="21" cy="18"/>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274"/>
              <p:cNvSpPr>
                <a:spLocks/>
              </p:cNvSpPr>
              <p:nvPr/>
            </p:nvSpPr>
            <p:spPr bwMode="auto">
              <a:xfrm>
                <a:off x="3642" y="2597"/>
                <a:ext cx="28" cy="22"/>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275"/>
              <p:cNvSpPr>
                <a:spLocks/>
              </p:cNvSpPr>
              <p:nvPr/>
            </p:nvSpPr>
            <p:spPr bwMode="auto">
              <a:xfrm>
                <a:off x="4406" y="2773"/>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76"/>
              <p:cNvSpPr>
                <a:spLocks/>
              </p:cNvSpPr>
              <p:nvPr/>
            </p:nvSpPr>
            <p:spPr bwMode="auto">
              <a:xfrm>
                <a:off x="4583" y="2561"/>
                <a:ext cx="94" cy="99"/>
              </a:xfrm>
              <a:custGeom>
                <a:avLst/>
                <a:gdLst>
                  <a:gd name="T0" fmla="*/ 41 w 94"/>
                  <a:gd name="T1" fmla="*/ 0 h 99"/>
                  <a:gd name="T2" fmla="*/ 59 w 94"/>
                  <a:gd name="T3" fmla="*/ 34 h 99"/>
                  <a:gd name="T4" fmla="*/ 94 w 94"/>
                  <a:gd name="T5" fmla="*/ 26 h 99"/>
                  <a:gd name="T6" fmla="*/ 69 w 94"/>
                  <a:gd name="T7" fmla="*/ 54 h 99"/>
                  <a:gd name="T8" fmla="*/ 85 w 94"/>
                  <a:gd name="T9" fmla="*/ 88 h 99"/>
                  <a:gd name="T10" fmla="*/ 53 w 94"/>
                  <a:gd name="T11" fmla="*/ 71 h 99"/>
                  <a:gd name="T12" fmla="*/ 27 w 94"/>
                  <a:gd name="T13" fmla="*/ 99 h 99"/>
                  <a:gd name="T14" fmla="*/ 32 w 94"/>
                  <a:gd name="T15" fmla="*/ 62 h 99"/>
                  <a:gd name="T16" fmla="*/ 0 w 94"/>
                  <a:gd name="T17" fmla="*/ 43 h 99"/>
                  <a:gd name="T18" fmla="*/ 36 w 94"/>
                  <a:gd name="T19" fmla="*/ 38 h 99"/>
                  <a:gd name="T20" fmla="*/ 41 w 94"/>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9">
                    <a:moveTo>
                      <a:pt x="41" y="0"/>
                    </a:moveTo>
                    <a:lnTo>
                      <a:pt x="59" y="34"/>
                    </a:lnTo>
                    <a:lnTo>
                      <a:pt x="94" y="26"/>
                    </a:lnTo>
                    <a:lnTo>
                      <a:pt x="69" y="54"/>
                    </a:lnTo>
                    <a:lnTo>
                      <a:pt x="85" y="88"/>
                    </a:lnTo>
                    <a:lnTo>
                      <a:pt x="53" y="71"/>
                    </a:lnTo>
                    <a:lnTo>
                      <a:pt x="27" y="99"/>
                    </a:lnTo>
                    <a:lnTo>
                      <a:pt x="32" y="62"/>
                    </a:lnTo>
                    <a:lnTo>
                      <a:pt x="0" y="43"/>
                    </a:lnTo>
                    <a:lnTo>
                      <a:pt x="36" y="38"/>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277"/>
              <p:cNvSpPr>
                <a:spLocks/>
              </p:cNvSpPr>
              <p:nvPr/>
            </p:nvSpPr>
            <p:spPr bwMode="auto">
              <a:xfrm>
                <a:off x="4583" y="2561"/>
                <a:ext cx="94" cy="99"/>
              </a:xfrm>
              <a:custGeom>
                <a:avLst/>
                <a:gdLst>
                  <a:gd name="T0" fmla="*/ 41 w 94"/>
                  <a:gd name="T1" fmla="*/ 0 h 99"/>
                  <a:gd name="T2" fmla="*/ 59 w 94"/>
                  <a:gd name="T3" fmla="*/ 34 h 99"/>
                  <a:gd name="T4" fmla="*/ 94 w 94"/>
                  <a:gd name="T5" fmla="*/ 26 h 99"/>
                  <a:gd name="T6" fmla="*/ 69 w 94"/>
                  <a:gd name="T7" fmla="*/ 54 h 99"/>
                  <a:gd name="T8" fmla="*/ 85 w 94"/>
                  <a:gd name="T9" fmla="*/ 88 h 99"/>
                  <a:gd name="T10" fmla="*/ 53 w 94"/>
                  <a:gd name="T11" fmla="*/ 71 h 99"/>
                  <a:gd name="T12" fmla="*/ 27 w 94"/>
                  <a:gd name="T13" fmla="*/ 99 h 99"/>
                  <a:gd name="T14" fmla="*/ 32 w 94"/>
                  <a:gd name="T15" fmla="*/ 62 h 99"/>
                  <a:gd name="T16" fmla="*/ 0 w 94"/>
                  <a:gd name="T17" fmla="*/ 43 h 99"/>
                  <a:gd name="T18" fmla="*/ 36 w 94"/>
                  <a:gd name="T19" fmla="*/ 38 h 99"/>
                  <a:gd name="T20" fmla="*/ 41 w 94"/>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9">
                    <a:moveTo>
                      <a:pt x="41" y="0"/>
                    </a:moveTo>
                    <a:lnTo>
                      <a:pt x="59" y="34"/>
                    </a:lnTo>
                    <a:lnTo>
                      <a:pt x="94" y="26"/>
                    </a:lnTo>
                    <a:lnTo>
                      <a:pt x="69" y="54"/>
                    </a:lnTo>
                    <a:lnTo>
                      <a:pt x="85" y="88"/>
                    </a:lnTo>
                    <a:lnTo>
                      <a:pt x="53" y="71"/>
                    </a:lnTo>
                    <a:lnTo>
                      <a:pt x="27" y="99"/>
                    </a:lnTo>
                    <a:lnTo>
                      <a:pt x="32" y="62"/>
                    </a:lnTo>
                    <a:lnTo>
                      <a:pt x="0" y="43"/>
                    </a:lnTo>
                    <a:lnTo>
                      <a:pt x="36" y="38"/>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279"/>
              <p:cNvSpPr>
                <a:spLocks/>
              </p:cNvSpPr>
              <p:nvPr/>
            </p:nvSpPr>
            <p:spPr bwMode="auto">
              <a:xfrm>
                <a:off x="4629" y="2587"/>
                <a:ext cx="48" cy="45"/>
              </a:xfrm>
              <a:custGeom>
                <a:avLst/>
                <a:gdLst>
                  <a:gd name="T0" fmla="*/ 27 w 27"/>
                  <a:gd name="T1" fmla="*/ 0 h 24"/>
                  <a:gd name="T2" fmla="*/ 8 w 27"/>
                  <a:gd name="T3" fmla="*/ 3 h 24"/>
                  <a:gd name="T4" fmla="*/ 0 w 27"/>
                  <a:gd name="T5" fmla="*/ 9 h 24"/>
                  <a:gd name="T6" fmla="*/ 4 w 27"/>
                  <a:gd name="T7" fmla="*/ 24 h 24"/>
                  <a:gd name="T8" fmla="*/ 15 w 27"/>
                  <a:gd name="T9" fmla="*/ 21 h 24"/>
                  <a:gd name="T10" fmla="*/ 13 w 27"/>
                  <a:gd name="T11" fmla="*/ 15 h 24"/>
                  <a:gd name="T12" fmla="*/ 27 w 2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7" h="24">
                    <a:moveTo>
                      <a:pt x="27" y="0"/>
                    </a:moveTo>
                    <a:cubicBezTo>
                      <a:pt x="8" y="3"/>
                      <a:pt x="8" y="3"/>
                      <a:pt x="8" y="3"/>
                    </a:cubicBezTo>
                    <a:cubicBezTo>
                      <a:pt x="3" y="7"/>
                      <a:pt x="0" y="9"/>
                      <a:pt x="0" y="9"/>
                    </a:cubicBezTo>
                    <a:cubicBezTo>
                      <a:pt x="4" y="24"/>
                      <a:pt x="4" y="24"/>
                      <a:pt x="4" y="24"/>
                    </a:cubicBezTo>
                    <a:cubicBezTo>
                      <a:pt x="8" y="23"/>
                      <a:pt x="11" y="22"/>
                      <a:pt x="15" y="21"/>
                    </a:cubicBezTo>
                    <a:cubicBezTo>
                      <a:pt x="13" y="15"/>
                      <a:pt x="13" y="15"/>
                      <a:pt x="13" y="15"/>
                    </a:cubicBezTo>
                    <a:cubicBezTo>
                      <a:pt x="27" y="0"/>
                      <a:pt x="27" y="0"/>
                      <a:pt x="2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280"/>
              <p:cNvSpPr>
                <a:spLocks/>
              </p:cNvSpPr>
              <p:nvPr/>
            </p:nvSpPr>
            <p:spPr bwMode="auto">
              <a:xfrm>
                <a:off x="1206"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281"/>
              <p:cNvSpPr>
                <a:spLocks/>
              </p:cNvSpPr>
              <p:nvPr/>
            </p:nvSpPr>
            <p:spPr bwMode="auto">
              <a:xfrm>
                <a:off x="1236"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282"/>
              <p:cNvSpPr>
                <a:spLocks/>
              </p:cNvSpPr>
              <p:nvPr/>
            </p:nvSpPr>
            <p:spPr bwMode="auto">
              <a:xfrm>
                <a:off x="1270" y="3520"/>
                <a:ext cx="14" cy="85"/>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283"/>
              <p:cNvSpPr>
                <a:spLocks/>
              </p:cNvSpPr>
              <p:nvPr/>
            </p:nvSpPr>
            <p:spPr bwMode="auto">
              <a:xfrm>
                <a:off x="1309" y="3499"/>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284"/>
              <p:cNvSpPr>
                <a:spLocks/>
              </p:cNvSpPr>
              <p:nvPr/>
            </p:nvSpPr>
            <p:spPr bwMode="auto">
              <a:xfrm>
                <a:off x="1374" y="3528"/>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285"/>
              <p:cNvSpPr>
                <a:spLocks/>
              </p:cNvSpPr>
              <p:nvPr/>
            </p:nvSpPr>
            <p:spPr bwMode="auto">
              <a:xfrm>
                <a:off x="1401" y="3520"/>
                <a:ext cx="25"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86"/>
              <p:cNvSpPr>
                <a:spLocks/>
              </p:cNvSpPr>
              <p:nvPr/>
            </p:nvSpPr>
            <p:spPr bwMode="auto">
              <a:xfrm>
                <a:off x="1431" y="3520"/>
                <a:ext cx="28" cy="98"/>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287"/>
              <p:cNvSpPr>
                <a:spLocks/>
              </p:cNvSpPr>
              <p:nvPr/>
            </p:nvSpPr>
            <p:spPr bwMode="auto">
              <a:xfrm>
                <a:off x="1351" y="3528"/>
                <a:ext cx="22" cy="86"/>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288"/>
              <p:cNvSpPr>
                <a:spLocks/>
              </p:cNvSpPr>
              <p:nvPr/>
            </p:nvSpPr>
            <p:spPr bwMode="auto">
              <a:xfrm>
                <a:off x="1149" y="3514"/>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289"/>
              <p:cNvSpPr>
                <a:spLocks/>
              </p:cNvSpPr>
              <p:nvPr/>
            </p:nvSpPr>
            <p:spPr bwMode="auto">
              <a:xfrm>
                <a:off x="1215" y="3544"/>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290"/>
              <p:cNvSpPr>
                <a:spLocks/>
              </p:cNvSpPr>
              <p:nvPr/>
            </p:nvSpPr>
            <p:spPr bwMode="auto">
              <a:xfrm>
                <a:off x="1241" y="3537"/>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291"/>
              <p:cNvSpPr>
                <a:spLocks/>
              </p:cNvSpPr>
              <p:nvPr/>
            </p:nvSpPr>
            <p:spPr bwMode="auto">
              <a:xfrm>
                <a:off x="1192" y="3544"/>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292"/>
              <p:cNvSpPr>
                <a:spLocks/>
              </p:cNvSpPr>
              <p:nvPr/>
            </p:nvSpPr>
            <p:spPr bwMode="auto">
              <a:xfrm>
                <a:off x="1183"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93"/>
              <p:cNvSpPr>
                <a:spLocks/>
              </p:cNvSpPr>
              <p:nvPr/>
            </p:nvSpPr>
            <p:spPr bwMode="auto">
              <a:xfrm>
                <a:off x="1252" y="3535"/>
                <a:ext cx="19" cy="62"/>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94"/>
              <p:cNvSpPr>
                <a:spLocks/>
              </p:cNvSpPr>
              <p:nvPr/>
            </p:nvSpPr>
            <p:spPr bwMode="auto">
              <a:xfrm>
                <a:off x="1474" y="3509"/>
                <a:ext cx="26" cy="94"/>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95"/>
              <p:cNvSpPr>
                <a:spLocks/>
              </p:cNvSpPr>
              <p:nvPr/>
            </p:nvSpPr>
            <p:spPr bwMode="auto">
              <a:xfrm>
                <a:off x="1511" y="3533"/>
                <a:ext cx="14" cy="60"/>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96"/>
              <p:cNvSpPr>
                <a:spLocks/>
              </p:cNvSpPr>
              <p:nvPr/>
            </p:nvSpPr>
            <p:spPr bwMode="auto">
              <a:xfrm>
                <a:off x="1289" y="3526"/>
                <a:ext cx="14" cy="58"/>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297"/>
              <p:cNvSpPr>
                <a:spLocks/>
              </p:cNvSpPr>
              <p:nvPr/>
            </p:nvSpPr>
            <p:spPr bwMode="auto">
              <a:xfrm>
                <a:off x="1521" y="3524"/>
                <a:ext cx="34" cy="101"/>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298"/>
              <p:cNvSpPr>
                <a:spLocks/>
              </p:cNvSpPr>
              <p:nvPr/>
            </p:nvSpPr>
            <p:spPr bwMode="auto">
              <a:xfrm>
                <a:off x="1564" y="3574"/>
                <a:ext cx="12" cy="55"/>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99"/>
              <p:cNvSpPr>
                <a:spLocks/>
              </p:cNvSpPr>
              <p:nvPr/>
            </p:nvSpPr>
            <p:spPr bwMode="auto">
              <a:xfrm>
                <a:off x="1578" y="3533"/>
                <a:ext cx="16" cy="75"/>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00"/>
              <p:cNvSpPr>
                <a:spLocks/>
              </p:cNvSpPr>
              <p:nvPr/>
            </p:nvSpPr>
            <p:spPr bwMode="auto">
              <a:xfrm>
                <a:off x="1594"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01"/>
              <p:cNvSpPr>
                <a:spLocks/>
              </p:cNvSpPr>
              <p:nvPr/>
            </p:nvSpPr>
            <p:spPr bwMode="auto">
              <a:xfrm>
                <a:off x="1560" y="3513"/>
                <a:ext cx="15" cy="67"/>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02"/>
              <p:cNvSpPr>
                <a:spLocks/>
              </p:cNvSpPr>
              <p:nvPr/>
            </p:nvSpPr>
            <p:spPr bwMode="auto">
              <a:xfrm>
                <a:off x="1619" y="3528"/>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03"/>
              <p:cNvSpPr>
                <a:spLocks/>
              </p:cNvSpPr>
              <p:nvPr/>
            </p:nvSpPr>
            <p:spPr bwMode="auto">
              <a:xfrm>
                <a:off x="1662" y="3558"/>
                <a:ext cx="14"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04"/>
              <p:cNvSpPr>
                <a:spLocks/>
              </p:cNvSpPr>
              <p:nvPr/>
            </p:nvSpPr>
            <p:spPr bwMode="auto">
              <a:xfrm>
                <a:off x="1722" y="3507"/>
                <a:ext cx="23" cy="99"/>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05"/>
              <p:cNvSpPr>
                <a:spLocks/>
              </p:cNvSpPr>
              <p:nvPr/>
            </p:nvSpPr>
            <p:spPr bwMode="auto">
              <a:xfrm>
                <a:off x="1750" y="3505"/>
                <a:ext cx="30" cy="88"/>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06"/>
              <p:cNvSpPr>
                <a:spLocks/>
              </p:cNvSpPr>
              <p:nvPr/>
            </p:nvSpPr>
            <p:spPr bwMode="auto">
              <a:xfrm>
                <a:off x="1786" y="3520"/>
                <a:ext cx="12" cy="85"/>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07"/>
              <p:cNvSpPr>
                <a:spLocks/>
              </p:cNvSpPr>
              <p:nvPr/>
            </p:nvSpPr>
            <p:spPr bwMode="auto">
              <a:xfrm>
                <a:off x="1823" y="3499"/>
                <a:ext cx="34" cy="90"/>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08"/>
              <p:cNvSpPr>
                <a:spLocks/>
              </p:cNvSpPr>
              <p:nvPr/>
            </p:nvSpPr>
            <p:spPr bwMode="auto">
              <a:xfrm>
                <a:off x="1888" y="3528"/>
                <a:ext cx="11" cy="6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09"/>
              <p:cNvSpPr>
                <a:spLocks/>
              </p:cNvSpPr>
              <p:nvPr/>
            </p:nvSpPr>
            <p:spPr bwMode="auto">
              <a:xfrm>
                <a:off x="1917" y="3520"/>
                <a:ext cx="25" cy="77"/>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10"/>
              <p:cNvSpPr>
                <a:spLocks/>
              </p:cNvSpPr>
              <p:nvPr/>
            </p:nvSpPr>
            <p:spPr bwMode="auto">
              <a:xfrm>
                <a:off x="1947" y="3520"/>
                <a:ext cx="27"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11"/>
              <p:cNvSpPr>
                <a:spLocks/>
              </p:cNvSpPr>
              <p:nvPr/>
            </p:nvSpPr>
            <p:spPr bwMode="auto">
              <a:xfrm>
                <a:off x="1867"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12"/>
              <p:cNvSpPr>
                <a:spLocks/>
              </p:cNvSpPr>
              <p:nvPr/>
            </p:nvSpPr>
            <p:spPr bwMode="auto">
              <a:xfrm>
                <a:off x="1699" y="3531"/>
                <a:ext cx="21" cy="53"/>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13"/>
              <p:cNvSpPr>
                <a:spLocks/>
              </p:cNvSpPr>
              <p:nvPr/>
            </p:nvSpPr>
            <p:spPr bwMode="auto">
              <a:xfrm>
                <a:off x="1654"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14"/>
              <p:cNvSpPr>
                <a:spLocks/>
              </p:cNvSpPr>
              <p:nvPr/>
            </p:nvSpPr>
            <p:spPr bwMode="auto">
              <a:xfrm>
                <a:off x="1768" y="3535"/>
                <a:ext cx="18"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15"/>
              <p:cNvSpPr>
                <a:spLocks/>
              </p:cNvSpPr>
              <p:nvPr/>
            </p:nvSpPr>
            <p:spPr bwMode="auto">
              <a:xfrm>
                <a:off x="1988" y="3509"/>
                <a:ext cx="26" cy="94"/>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16"/>
              <p:cNvSpPr>
                <a:spLocks/>
              </p:cNvSpPr>
              <p:nvPr/>
            </p:nvSpPr>
            <p:spPr bwMode="auto">
              <a:xfrm>
                <a:off x="2025" y="3533"/>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17"/>
              <p:cNvSpPr>
                <a:spLocks/>
              </p:cNvSpPr>
              <p:nvPr/>
            </p:nvSpPr>
            <p:spPr bwMode="auto">
              <a:xfrm>
                <a:off x="2036" y="3524"/>
                <a:ext cx="35" cy="101"/>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18"/>
              <p:cNvSpPr>
                <a:spLocks/>
              </p:cNvSpPr>
              <p:nvPr/>
            </p:nvSpPr>
            <p:spPr bwMode="auto">
              <a:xfrm>
                <a:off x="2080" y="3574"/>
                <a:ext cx="11"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19"/>
              <p:cNvSpPr>
                <a:spLocks/>
              </p:cNvSpPr>
              <p:nvPr/>
            </p:nvSpPr>
            <p:spPr bwMode="auto">
              <a:xfrm>
                <a:off x="2092" y="3533"/>
                <a:ext cx="18" cy="75"/>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20"/>
              <p:cNvSpPr>
                <a:spLocks/>
              </p:cNvSpPr>
              <p:nvPr/>
            </p:nvSpPr>
            <p:spPr bwMode="auto">
              <a:xfrm>
                <a:off x="2110"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21"/>
              <p:cNvSpPr>
                <a:spLocks/>
              </p:cNvSpPr>
              <p:nvPr/>
            </p:nvSpPr>
            <p:spPr bwMode="auto">
              <a:xfrm>
                <a:off x="2075" y="3513"/>
                <a:ext cx="14"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22"/>
              <p:cNvSpPr>
                <a:spLocks/>
              </p:cNvSpPr>
              <p:nvPr/>
            </p:nvSpPr>
            <p:spPr bwMode="auto">
              <a:xfrm>
                <a:off x="2135"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23"/>
              <p:cNvSpPr>
                <a:spLocks/>
              </p:cNvSpPr>
              <p:nvPr/>
            </p:nvSpPr>
            <p:spPr bwMode="auto">
              <a:xfrm>
                <a:off x="2176" y="3558"/>
                <a:ext cx="14"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24"/>
              <p:cNvSpPr>
                <a:spLocks/>
              </p:cNvSpPr>
              <p:nvPr/>
            </p:nvSpPr>
            <p:spPr bwMode="auto">
              <a:xfrm>
                <a:off x="2236"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25"/>
              <p:cNvSpPr>
                <a:spLocks/>
              </p:cNvSpPr>
              <p:nvPr/>
            </p:nvSpPr>
            <p:spPr bwMode="auto">
              <a:xfrm>
                <a:off x="2266"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26"/>
              <p:cNvSpPr>
                <a:spLocks/>
              </p:cNvSpPr>
              <p:nvPr/>
            </p:nvSpPr>
            <p:spPr bwMode="auto">
              <a:xfrm>
                <a:off x="2300" y="3520"/>
                <a:ext cx="14" cy="85"/>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27"/>
              <p:cNvSpPr>
                <a:spLocks/>
              </p:cNvSpPr>
              <p:nvPr/>
            </p:nvSpPr>
            <p:spPr bwMode="auto">
              <a:xfrm>
                <a:off x="2339" y="3499"/>
                <a:ext cx="33" cy="90"/>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28"/>
              <p:cNvSpPr>
                <a:spLocks/>
              </p:cNvSpPr>
              <p:nvPr/>
            </p:nvSpPr>
            <p:spPr bwMode="auto">
              <a:xfrm>
                <a:off x="2404" y="3528"/>
                <a:ext cx="11" cy="6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29"/>
              <p:cNvSpPr>
                <a:spLocks/>
              </p:cNvSpPr>
              <p:nvPr/>
            </p:nvSpPr>
            <p:spPr bwMode="auto">
              <a:xfrm>
                <a:off x="2431" y="3520"/>
                <a:ext cx="25" cy="77"/>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30"/>
              <p:cNvSpPr>
                <a:spLocks/>
              </p:cNvSpPr>
              <p:nvPr/>
            </p:nvSpPr>
            <p:spPr bwMode="auto">
              <a:xfrm>
                <a:off x="2463" y="3520"/>
                <a:ext cx="26" cy="98"/>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31"/>
              <p:cNvSpPr>
                <a:spLocks/>
              </p:cNvSpPr>
              <p:nvPr/>
            </p:nvSpPr>
            <p:spPr bwMode="auto">
              <a:xfrm>
                <a:off x="2381" y="3528"/>
                <a:ext cx="22" cy="86"/>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32"/>
              <p:cNvSpPr>
                <a:spLocks/>
              </p:cNvSpPr>
              <p:nvPr/>
            </p:nvSpPr>
            <p:spPr bwMode="auto">
              <a:xfrm>
                <a:off x="2213"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33"/>
              <p:cNvSpPr>
                <a:spLocks/>
              </p:cNvSpPr>
              <p:nvPr/>
            </p:nvSpPr>
            <p:spPr bwMode="auto">
              <a:xfrm>
                <a:off x="2169" y="3511"/>
                <a:ext cx="31"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34"/>
              <p:cNvSpPr>
                <a:spLocks/>
              </p:cNvSpPr>
              <p:nvPr/>
            </p:nvSpPr>
            <p:spPr bwMode="auto">
              <a:xfrm>
                <a:off x="2284" y="3535"/>
                <a:ext cx="17" cy="62"/>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35"/>
              <p:cNvSpPr>
                <a:spLocks/>
              </p:cNvSpPr>
              <p:nvPr/>
            </p:nvSpPr>
            <p:spPr bwMode="auto">
              <a:xfrm>
                <a:off x="2504" y="3509"/>
                <a:ext cx="26" cy="94"/>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36"/>
              <p:cNvSpPr>
                <a:spLocks/>
              </p:cNvSpPr>
              <p:nvPr/>
            </p:nvSpPr>
            <p:spPr bwMode="auto">
              <a:xfrm>
                <a:off x="2541" y="3533"/>
                <a:ext cx="14" cy="60"/>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37"/>
              <p:cNvSpPr>
                <a:spLocks/>
              </p:cNvSpPr>
              <p:nvPr/>
            </p:nvSpPr>
            <p:spPr bwMode="auto">
              <a:xfrm>
                <a:off x="2551" y="3524"/>
                <a:ext cx="34" cy="101"/>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38"/>
              <p:cNvSpPr>
                <a:spLocks/>
              </p:cNvSpPr>
              <p:nvPr/>
            </p:nvSpPr>
            <p:spPr bwMode="auto">
              <a:xfrm>
                <a:off x="2596"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39"/>
              <p:cNvSpPr>
                <a:spLocks/>
              </p:cNvSpPr>
              <p:nvPr/>
            </p:nvSpPr>
            <p:spPr bwMode="auto">
              <a:xfrm>
                <a:off x="2608" y="3533"/>
                <a:ext cx="18" cy="75"/>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40"/>
              <p:cNvSpPr>
                <a:spLocks/>
              </p:cNvSpPr>
              <p:nvPr/>
            </p:nvSpPr>
            <p:spPr bwMode="auto">
              <a:xfrm>
                <a:off x="2624" y="3528"/>
                <a:ext cx="30" cy="105"/>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341"/>
              <p:cNvSpPr>
                <a:spLocks/>
              </p:cNvSpPr>
              <p:nvPr/>
            </p:nvSpPr>
            <p:spPr bwMode="auto">
              <a:xfrm>
                <a:off x="2590" y="3513"/>
                <a:ext cx="15"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342"/>
              <p:cNvSpPr>
                <a:spLocks/>
              </p:cNvSpPr>
              <p:nvPr/>
            </p:nvSpPr>
            <p:spPr bwMode="auto">
              <a:xfrm>
                <a:off x="2651"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343"/>
              <p:cNvSpPr>
                <a:spLocks/>
              </p:cNvSpPr>
              <p:nvPr/>
            </p:nvSpPr>
            <p:spPr bwMode="auto">
              <a:xfrm>
                <a:off x="2691"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344"/>
              <p:cNvSpPr>
                <a:spLocks/>
              </p:cNvSpPr>
              <p:nvPr/>
            </p:nvSpPr>
            <p:spPr bwMode="auto">
              <a:xfrm>
                <a:off x="2752" y="3507"/>
                <a:ext cx="25" cy="99"/>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345"/>
              <p:cNvSpPr>
                <a:spLocks/>
              </p:cNvSpPr>
              <p:nvPr/>
            </p:nvSpPr>
            <p:spPr bwMode="auto">
              <a:xfrm>
                <a:off x="2780" y="3505"/>
                <a:ext cx="30" cy="88"/>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346"/>
              <p:cNvSpPr>
                <a:spLocks/>
              </p:cNvSpPr>
              <p:nvPr/>
            </p:nvSpPr>
            <p:spPr bwMode="auto">
              <a:xfrm>
                <a:off x="2816" y="3520"/>
                <a:ext cx="14" cy="85"/>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347"/>
              <p:cNvSpPr>
                <a:spLocks/>
              </p:cNvSpPr>
              <p:nvPr/>
            </p:nvSpPr>
            <p:spPr bwMode="auto">
              <a:xfrm>
                <a:off x="2855" y="3499"/>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348"/>
              <p:cNvSpPr>
                <a:spLocks/>
              </p:cNvSpPr>
              <p:nvPr/>
            </p:nvSpPr>
            <p:spPr bwMode="auto">
              <a:xfrm>
                <a:off x="2920" y="3528"/>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349"/>
              <p:cNvSpPr>
                <a:spLocks/>
              </p:cNvSpPr>
              <p:nvPr/>
            </p:nvSpPr>
            <p:spPr bwMode="auto">
              <a:xfrm>
                <a:off x="2947" y="3520"/>
                <a:ext cx="25"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350"/>
              <p:cNvSpPr>
                <a:spLocks/>
              </p:cNvSpPr>
              <p:nvPr/>
            </p:nvSpPr>
            <p:spPr bwMode="auto">
              <a:xfrm>
                <a:off x="2977" y="3520"/>
                <a:ext cx="28" cy="98"/>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351"/>
              <p:cNvSpPr>
                <a:spLocks/>
              </p:cNvSpPr>
              <p:nvPr/>
            </p:nvSpPr>
            <p:spPr bwMode="auto">
              <a:xfrm>
                <a:off x="2897"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352"/>
              <p:cNvSpPr>
                <a:spLocks/>
              </p:cNvSpPr>
              <p:nvPr/>
            </p:nvSpPr>
            <p:spPr bwMode="auto">
              <a:xfrm>
                <a:off x="2729" y="3531"/>
                <a:ext cx="23" cy="53"/>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353"/>
              <p:cNvSpPr>
                <a:spLocks/>
              </p:cNvSpPr>
              <p:nvPr/>
            </p:nvSpPr>
            <p:spPr bwMode="auto">
              <a:xfrm>
                <a:off x="2684"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354"/>
              <p:cNvSpPr>
                <a:spLocks/>
              </p:cNvSpPr>
              <p:nvPr/>
            </p:nvSpPr>
            <p:spPr bwMode="auto">
              <a:xfrm>
                <a:off x="2798" y="3535"/>
                <a:ext cx="19" cy="62"/>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355"/>
              <p:cNvSpPr>
                <a:spLocks/>
              </p:cNvSpPr>
              <p:nvPr/>
            </p:nvSpPr>
            <p:spPr bwMode="auto">
              <a:xfrm>
                <a:off x="3019" y="3509"/>
                <a:ext cx="27" cy="94"/>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356"/>
              <p:cNvSpPr>
                <a:spLocks/>
              </p:cNvSpPr>
              <p:nvPr/>
            </p:nvSpPr>
            <p:spPr bwMode="auto">
              <a:xfrm>
                <a:off x="3057" y="3533"/>
                <a:ext cx="14" cy="60"/>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357"/>
              <p:cNvSpPr>
                <a:spLocks/>
              </p:cNvSpPr>
              <p:nvPr/>
            </p:nvSpPr>
            <p:spPr bwMode="auto">
              <a:xfrm>
                <a:off x="3067" y="3524"/>
                <a:ext cx="34" cy="101"/>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358"/>
              <p:cNvSpPr>
                <a:spLocks/>
              </p:cNvSpPr>
              <p:nvPr/>
            </p:nvSpPr>
            <p:spPr bwMode="auto">
              <a:xfrm>
                <a:off x="3110" y="3574"/>
                <a:ext cx="12" cy="55"/>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359"/>
              <p:cNvSpPr>
                <a:spLocks/>
              </p:cNvSpPr>
              <p:nvPr/>
            </p:nvSpPr>
            <p:spPr bwMode="auto">
              <a:xfrm>
                <a:off x="3122" y="3533"/>
                <a:ext cx="18" cy="75"/>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360"/>
              <p:cNvSpPr>
                <a:spLocks/>
              </p:cNvSpPr>
              <p:nvPr/>
            </p:nvSpPr>
            <p:spPr bwMode="auto">
              <a:xfrm>
                <a:off x="3140"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361"/>
              <p:cNvSpPr>
                <a:spLocks/>
              </p:cNvSpPr>
              <p:nvPr/>
            </p:nvSpPr>
            <p:spPr bwMode="auto">
              <a:xfrm>
                <a:off x="3105" y="3513"/>
                <a:ext cx="14" cy="67"/>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362"/>
              <p:cNvSpPr>
                <a:spLocks/>
              </p:cNvSpPr>
              <p:nvPr/>
            </p:nvSpPr>
            <p:spPr bwMode="auto">
              <a:xfrm>
                <a:off x="3165" y="3528"/>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363"/>
              <p:cNvSpPr>
                <a:spLocks/>
              </p:cNvSpPr>
              <p:nvPr/>
            </p:nvSpPr>
            <p:spPr bwMode="auto">
              <a:xfrm>
                <a:off x="3207" y="3558"/>
                <a:ext cx="15" cy="60"/>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364"/>
              <p:cNvSpPr>
                <a:spLocks/>
              </p:cNvSpPr>
              <p:nvPr/>
            </p:nvSpPr>
            <p:spPr bwMode="auto">
              <a:xfrm>
                <a:off x="3268" y="3507"/>
                <a:ext cx="23" cy="99"/>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365"/>
              <p:cNvSpPr>
                <a:spLocks/>
              </p:cNvSpPr>
              <p:nvPr/>
            </p:nvSpPr>
            <p:spPr bwMode="auto">
              <a:xfrm>
                <a:off x="3296" y="3505"/>
                <a:ext cx="30" cy="88"/>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366"/>
              <p:cNvSpPr>
                <a:spLocks/>
              </p:cNvSpPr>
              <p:nvPr/>
            </p:nvSpPr>
            <p:spPr bwMode="auto">
              <a:xfrm>
                <a:off x="3331" y="3520"/>
                <a:ext cx="13" cy="85"/>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367"/>
              <p:cNvSpPr>
                <a:spLocks/>
              </p:cNvSpPr>
              <p:nvPr/>
            </p:nvSpPr>
            <p:spPr bwMode="auto">
              <a:xfrm>
                <a:off x="3369" y="3499"/>
                <a:ext cx="33" cy="90"/>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368"/>
              <p:cNvSpPr>
                <a:spLocks/>
              </p:cNvSpPr>
              <p:nvPr/>
            </p:nvSpPr>
            <p:spPr bwMode="auto">
              <a:xfrm>
                <a:off x="3434" y="3528"/>
                <a:ext cx="11" cy="6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369"/>
              <p:cNvSpPr>
                <a:spLocks/>
              </p:cNvSpPr>
              <p:nvPr/>
            </p:nvSpPr>
            <p:spPr bwMode="auto">
              <a:xfrm>
                <a:off x="3461" y="3520"/>
                <a:ext cx="26" cy="77"/>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370"/>
              <p:cNvSpPr>
                <a:spLocks/>
              </p:cNvSpPr>
              <p:nvPr/>
            </p:nvSpPr>
            <p:spPr bwMode="auto">
              <a:xfrm>
                <a:off x="3493" y="3520"/>
                <a:ext cx="26"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371"/>
              <p:cNvSpPr>
                <a:spLocks/>
              </p:cNvSpPr>
              <p:nvPr/>
            </p:nvSpPr>
            <p:spPr bwMode="auto">
              <a:xfrm>
                <a:off x="3411" y="3528"/>
                <a:ext cx="22" cy="86"/>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372"/>
              <p:cNvSpPr>
                <a:spLocks/>
              </p:cNvSpPr>
              <p:nvPr/>
            </p:nvSpPr>
            <p:spPr bwMode="auto">
              <a:xfrm>
                <a:off x="3245" y="3531"/>
                <a:ext cx="21" cy="53"/>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373"/>
              <p:cNvSpPr>
                <a:spLocks/>
              </p:cNvSpPr>
              <p:nvPr/>
            </p:nvSpPr>
            <p:spPr bwMode="auto">
              <a:xfrm>
                <a:off x="3200"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374"/>
              <p:cNvSpPr>
                <a:spLocks/>
              </p:cNvSpPr>
              <p:nvPr/>
            </p:nvSpPr>
            <p:spPr bwMode="auto">
              <a:xfrm>
                <a:off x="3314" y="3535"/>
                <a:ext cx="17"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375"/>
              <p:cNvSpPr>
                <a:spLocks/>
              </p:cNvSpPr>
              <p:nvPr/>
            </p:nvSpPr>
            <p:spPr bwMode="auto">
              <a:xfrm>
                <a:off x="3534" y="3509"/>
                <a:ext cx="26" cy="94"/>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376"/>
              <p:cNvSpPr>
                <a:spLocks/>
              </p:cNvSpPr>
              <p:nvPr/>
            </p:nvSpPr>
            <p:spPr bwMode="auto">
              <a:xfrm>
                <a:off x="3571" y="3533"/>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377"/>
              <p:cNvSpPr>
                <a:spLocks/>
              </p:cNvSpPr>
              <p:nvPr/>
            </p:nvSpPr>
            <p:spPr bwMode="auto">
              <a:xfrm>
                <a:off x="3581" y="3524"/>
                <a:ext cx="34" cy="101"/>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378"/>
              <p:cNvSpPr>
                <a:spLocks/>
              </p:cNvSpPr>
              <p:nvPr/>
            </p:nvSpPr>
            <p:spPr bwMode="auto">
              <a:xfrm>
                <a:off x="3626"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379"/>
              <p:cNvSpPr>
                <a:spLocks/>
              </p:cNvSpPr>
              <p:nvPr/>
            </p:nvSpPr>
            <p:spPr bwMode="auto">
              <a:xfrm>
                <a:off x="3638" y="3533"/>
                <a:ext cx="18" cy="75"/>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380"/>
              <p:cNvSpPr>
                <a:spLocks/>
              </p:cNvSpPr>
              <p:nvPr/>
            </p:nvSpPr>
            <p:spPr bwMode="auto">
              <a:xfrm>
                <a:off x="3656"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381"/>
              <p:cNvSpPr>
                <a:spLocks/>
              </p:cNvSpPr>
              <p:nvPr/>
            </p:nvSpPr>
            <p:spPr bwMode="auto">
              <a:xfrm>
                <a:off x="3620" y="3513"/>
                <a:ext cx="15"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382"/>
              <p:cNvSpPr>
                <a:spLocks/>
              </p:cNvSpPr>
              <p:nvPr/>
            </p:nvSpPr>
            <p:spPr bwMode="auto">
              <a:xfrm>
                <a:off x="3681"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383"/>
              <p:cNvSpPr>
                <a:spLocks/>
              </p:cNvSpPr>
              <p:nvPr/>
            </p:nvSpPr>
            <p:spPr bwMode="auto">
              <a:xfrm>
                <a:off x="3721"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384"/>
              <p:cNvSpPr>
                <a:spLocks/>
              </p:cNvSpPr>
              <p:nvPr/>
            </p:nvSpPr>
            <p:spPr bwMode="auto">
              <a:xfrm>
                <a:off x="3782"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385"/>
              <p:cNvSpPr>
                <a:spLocks/>
              </p:cNvSpPr>
              <p:nvPr/>
            </p:nvSpPr>
            <p:spPr bwMode="auto">
              <a:xfrm>
                <a:off x="3812"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386"/>
              <p:cNvSpPr>
                <a:spLocks/>
              </p:cNvSpPr>
              <p:nvPr/>
            </p:nvSpPr>
            <p:spPr bwMode="auto">
              <a:xfrm>
                <a:off x="3846" y="3520"/>
                <a:ext cx="14" cy="85"/>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387"/>
              <p:cNvSpPr>
                <a:spLocks/>
              </p:cNvSpPr>
              <p:nvPr/>
            </p:nvSpPr>
            <p:spPr bwMode="auto">
              <a:xfrm>
                <a:off x="3885" y="3499"/>
                <a:ext cx="33" cy="90"/>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388"/>
              <p:cNvSpPr>
                <a:spLocks/>
              </p:cNvSpPr>
              <p:nvPr/>
            </p:nvSpPr>
            <p:spPr bwMode="auto">
              <a:xfrm>
                <a:off x="3950" y="3528"/>
                <a:ext cx="11" cy="6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389"/>
              <p:cNvSpPr>
                <a:spLocks/>
              </p:cNvSpPr>
              <p:nvPr/>
            </p:nvSpPr>
            <p:spPr bwMode="auto">
              <a:xfrm>
                <a:off x="3977" y="3520"/>
                <a:ext cx="25"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390"/>
              <p:cNvSpPr>
                <a:spLocks/>
              </p:cNvSpPr>
              <p:nvPr/>
            </p:nvSpPr>
            <p:spPr bwMode="auto">
              <a:xfrm>
                <a:off x="4009" y="3520"/>
                <a:ext cx="26" cy="98"/>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391"/>
              <p:cNvSpPr>
                <a:spLocks/>
              </p:cNvSpPr>
              <p:nvPr/>
            </p:nvSpPr>
            <p:spPr bwMode="auto">
              <a:xfrm>
                <a:off x="3927" y="3528"/>
                <a:ext cx="21" cy="86"/>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392"/>
              <p:cNvSpPr>
                <a:spLocks/>
              </p:cNvSpPr>
              <p:nvPr/>
            </p:nvSpPr>
            <p:spPr bwMode="auto">
              <a:xfrm>
                <a:off x="3759"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393"/>
              <p:cNvSpPr>
                <a:spLocks/>
              </p:cNvSpPr>
              <p:nvPr/>
            </p:nvSpPr>
            <p:spPr bwMode="auto">
              <a:xfrm>
                <a:off x="3714"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94"/>
              <p:cNvSpPr>
                <a:spLocks/>
              </p:cNvSpPr>
              <p:nvPr/>
            </p:nvSpPr>
            <p:spPr bwMode="auto">
              <a:xfrm>
                <a:off x="3830" y="3535"/>
                <a:ext cx="17" cy="62"/>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95"/>
              <p:cNvSpPr>
                <a:spLocks/>
              </p:cNvSpPr>
              <p:nvPr/>
            </p:nvSpPr>
            <p:spPr bwMode="auto">
              <a:xfrm>
                <a:off x="4049" y="3509"/>
                <a:ext cx="27" cy="94"/>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96"/>
              <p:cNvSpPr>
                <a:spLocks/>
              </p:cNvSpPr>
              <p:nvPr/>
            </p:nvSpPr>
            <p:spPr bwMode="auto">
              <a:xfrm>
                <a:off x="4087" y="3533"/>
                <a:ext cx="14" cy="60"/>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97"/>
              <p:cNvSpPr>
                <a:spLocks/>
              </p:cNvSpPr>
              <p:nvPr/>
            </p:nvSpPr>
            <p:spPr bwMode="auto">
              <a:xfrm>
                <a:off x="4097" y="3524"/>
                <a:ext cx="34" cy="101"/>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98"/>
              <p:cNvSpPr>
                <a:spLocks/>
              </p:cNvSpPr>
              <p:nvPr/>
            </p:nvSpPr>
            <p:spPr bwMode="auto">
              <a:xfrm>
                <a:off x="4142"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399"/>
              <p:cNvSpPr>
                <a:spLocks/>
              </p:cNvSpPr>
              <p:nvPr/>
            </p:nvSpPr>
            <p:spPr bwMode="auto">
              <a:xfrm>
                <a:off x="4154" y="3533"/>
                <a:ext cx="18" cy="75"/>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00"/>
              <p:cNvSpPr>
                <a:spLocks/>
              </p:cNvSpPr>
              <p:nvPr/>
            </p:nvSpPr>
            <p:spPr bwMode="auto">
              <a:xfrm>
                <a:off x="4170" y="3528"/>
                <a:ext cx="30" cy="105"/>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01"/>
              <p:cNvSpPr>
                <a:spLocks/>
              </p:cNvSpPr>
              <p:nvPr/>
            </p:nvSpPr>
            <p:spPr bwMode="auto">
              <a:xfrm>
                <a:off x="4136" y="3513"/>
                <a:ext cx="15" cy="67"/>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02"/>
              <p:cNvSpPr>
                <a:spLocks/>
              </p:cNvSpPr>
              <p:nvPr/>
            </p:nvSpPr>
            <p:spPr bwMode="auto">
              <a:xfrm>
                <a:off x="4197" y="3528"/>
                <a:ext cx="26"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03"/>
              <p:cNvSpPr>
                <a:spLocks/>
              </p:cNvSpPr>
              <p:nvPr/>
            </p:nvSpPr>
            <p:spPr bwMode="auto">
              <a:xfrm>
                <a:off x="4237"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04"/>
              <p:cNvSpPr>
                <a:spLocks/>
              </p:cNvSpPr>
              <p:nvPr/>
            </p:nvSpPr>
            <p:spPr bwMode="auto">
              <a:xfrm>
                <a:off x="4298" y="3507"/>
                <a:ext cx="24" cy="99"/>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05"/>
              <p:cNvSpPr>
                <a:spLocks/>
              </p:cNvSpPr>
              <p:nvPr/>
            </p:nvSpPr>
            <p:spPr bwMode="auto">
              <a:xfrm>
                <a:off x="4326" y="3505"/>
                <a:ext cx="30" cy="88"/>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 name="Freeform 407"/>
            <p:cNvSpPr>
              <a:spLocks/>
            </p:cNvSpPr>
            <p:nvPr/>
          </p:nvSpPr>
          <p:spPr bwMode="auto">
            <a:xfrm>
              <a:off x="4361" y="3520"/>
              <a:ext cx="13" cy="85"/>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4399" y="3499"/>
              <a:ext cx="33" cy="90"/>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4464" y="3528"/>
              <a:ext cx="11" cy="6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4493" y="3520"/>
              <a:ext cx="24"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4523" y="3520"/>
              <a:ext cx="28" cy="98"/>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4443"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4275" y="3531"/>
              <a:ext cx="23" cy="53"/>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230"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344" y="3535"/>
              <a:ext cx="17"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565" y="3509"/>
              <a:ext cx="25" cy="94"/>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601" y="3533"/>
              <a:ext cx="16" cy="60"/>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611" y="3524"/>
              <a:ext cx="36" cy="101"/>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656" y="3574"/>
              <a:ext cx="10" cy="55"/>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4668" y="3533"/>
              <a:ext cx="18" cy="75"/>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4686"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4650" y="3513"/>
              <a:ext cx="15" cy="67"/>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711" y="3528"/>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751" y="3558"/>
              <a:ext cx="15" cy="60"/>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812"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842"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877" y="3520"/>
              <a:ext cx="13" cy="85"/>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915" y="3499"/>
              <a:ext cx="33" cy="90"/>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980" y="3528"/>
              <a:ext cx="11" cy="6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5007" y="3520"/>
              <a:ext cx="26" cy="77"/>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5039" y="3520"/>
              <a:ext cx="26"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4957" y="3528"/>
              <a:ext cx="21" cy="86"/>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4789" y="3531"/>
              <a:ext cx="23" cy="53"/>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4744" y="3511"/>
              <a:ext cx="34" cy="82"/>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4860" y="3535"/>
              <a:ext cx="17" cy="62"/>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079" y="3509"/>
              <a:ext cx="27" cy="94"/>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117" y="3533"/>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127" y="3524"/>
              <a:ext cx="34" cy="101"/>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172"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184" y="3533"/>
              <a:ext cx="18" cy="75"/>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5202" y="3528"/>
              <a:ext cx="28" cy="105"/>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66" y="3513"/>
              <a:ext cx="14"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227"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267"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328" y="3507"/>
              <a:ext cx="24"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358"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391" y="3520"/>
              <a:ext cx="15" cy="85"/>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430" y="3499"/>
              <a:ext cx="32" cy="90"/>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496" y="3528"/>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5523" y="3520"/>
              <a:ext cx="24"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5553" y="3520"/>
              <a:ext cx="28" cy="98"/>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5473" y="3528"/>
              <a:ext cx="21" cy="86"/>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5305"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5260"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5375" y="3535"/>
              <a:ext cx="18" cy="62"/>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5595" y="3509"/>
              <a:ext cx="27" cy="94"/>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5633" y="3533"/>
              <a:ext cx="14" cy="60"/>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5643" y="3524"/>
              <a:ext cx="34" cy="101"/>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5688" y="3574"/>
              <a:ext cx="10" cy="55"/>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5700" y="3533"/>
              <a:ext cx="18" cy="75"/>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5716" y="3528"/>
              <a:ext cx="30" cy="105"/>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5682" y="3513"/>
              <a:ext cx="14" cy="67"/>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5742" y="3528"/>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5783" y="3558"/>
              <a:ext cx="14"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5844" y="3507"/>
              <a:ext cx="23" cy="99"/>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5872" y="3505"/>
              <a:ext cx="30" cy="88"/>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5907" y="3520"/>
              <a:ext cx="13" cy="85"/>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5945" y="3499"/>
              <a:ext cx="33" cy="90"/>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6010" y="3528"/>
              <a:ext cx="11" cy="6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6039" y="3520"/>
              <a:ext cx="24" cy="77"/>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6069" y="3520"/>
              <a:ext cx="26"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5989"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5820" y="3531"/>
              <a:ext cx="22" cy="53"/>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5776"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5890" y="3535"/>
              <a:ext cx="17"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6111" y="3509"/>
              <a:ext cx="25" cy="94"/>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6147" y="3533"/>
              <a:ext cx="14" cy="60"/>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6157" y="3524"/>
              <a:ext cx="36" cy="101"/>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6202"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6214" y="3533"/>
              <a:ext cx="18" cy="75"/>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6232"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6196" y="3513"/>
              <a:ext cx="14" cy="67"/>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6257"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6297"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1108" y="3655"/>
              <a:ext cx="5232" cy="113"/>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1110" y="3546"/>
              <a:ext cx="5212" cy="133"/>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3" name="图片 2"/>
          <p:cNvPicPr>
            <a:picLocks noChangeAspect="1"/>
          </p:cNvPicPr>
          <p:nvPr/>
        </p:nvPicPr>
        <p:blipFill>
          <a:blip r:embed="rId2"/>
          <a:stretch>
            <a:fillRect/>
          </a:stretch>
        </p:blipFill>
        <p:spPr>
          <a:xfrm>
            <a:off x="3574544" y="5375260"/>
            <a:ext cx="821284" cy="738842"/>
          </a:xfrm>
          <a:prstGeom prst="rect">
            <a:avLst/>
          </a:prstGeom>
        </p:spPr>
      </p:pic>
      <p:sp>
        <p:nvSpPr>
          <p:cNvPr id="490" name="Freeform 240"/>
          <p:cNvSpPr>
            <a:spLocks/>
          </p:cNvSpPr>
          <p:nvPr/>
        </p:nvSpPr>
        <p:spPr bwMode="auto">
          <a:xfrm>
            <a:off x="3699262" y="3923210"/>
            <a:ext cx="360488" cy="384204"/>
          </a:xfrm>
          <a:custGeom>
            <a:avLst/>
            <a:gdLst>
              <a:gd name="T0" fmla="*/ 64 w 129"/>
              <a:gd name="T1" fmla="*/ 0 h 130"/>
              <a:gd name="T2" fmla="*/ 0 w 129"/>
              <a:gd name="T3" fmla="*/ 52 h 130"/>
              <a:gd name="T4" fmla="*/ 44 w 129"/>
              <a:gd name="T5" fmla="*/ 19 h 130"/>
              <a:gd name="T6" fmla="*/ 90 w 129"/>
              <a:gd name="T7" fmla="*/ 65 h 130"/>
              <a:gd name="T8" fmla="*/ 44 w 129"/>
              <a:gd name="T9" fmla="*/ 110 h 130"/>
              <a:gd name="T10" fmla="*/ 0 w 129"/>
              <a:gd name="T11" fmla="*/ 77 h 130"/>
              <a:gd name="T12" fmla="*/ 64 w 129"/>
              <a:gd name="T13" fmla="*/ 130 h 130"/>
              <a:gd name="T14" fmla="*/ 129 w 129"/>
              <a:gd name="T15" fmla="*/ 65 h 130"/>
              <a:gd name="T16" fmla="*/ 64 w 129"/>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30">
                <a:moveTo>
                  <a:pt x="64" y="0"/>
                </a:moveTo>
                <a:cubicBezTo>
                  <a:pt x="32" y="0"/>
                  <a:pt x="6" y="22"/>
                  <a:pt x="0" y="52"/>
                </a:cubicBezTo>
                <a:cubicBezTo>
                  <a:pt x="6" y="33"/>
                  <a:pt x="23" y="19"/>
                  <a:pt x="44" y="19"/>
                </a:cubicBezTo>
                <a:cubicBezTo>
                  <a:pt x="69" y="19"/>
                  <a:pt x="90" y="39"/>
                  <a:pt x="90" y="65"/>
                </a:cubicBezTo>
                <a:cubicBezTo>
                  <a:pt x="90" y="90"/>
                  <a:pt x="69" y="110"/>
                  <a:pt x="44" y="110"/>
                </a:cubicBezTo>
                <a:cubicBezTo>
                  <a:pt x="23" y="110"/>
                  <a:pt x="6" y="96"/>
                  <a:pt x="0" y="77"/>
                </a:cubicBezTo>
                <a:cubicBezTo>
                  <a:pt x="6" y="107"/>
                  <a:pt x="32" y="130"/>
                  <a:pt x="64" y="130"/>
                </a:cubicBezTo>
                <a:cubicBezTo>
                  <a:pt x="100" y="130"/>
                  <a:pt x="129" y="101"/>
                  <a:pt x="129" y="65"/>
                </a:cubicBezTo>
                <a:cubicBezTo>
                  <a:pt x="129" y="29"/>
                  <a:pt x="100" y="0"/>
                  <a:pt x="6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36029481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组合 3"/>
          <p:cNvGrpSpPr/>
          <p:nvPr/>
        </p:nvGrpSpPr>
        <p:grpSpPr>
          <a:xfrm>
            <a:off x="-123810" y="4108197"/>
            <a:ext cx="12408377" cy="2843587"/>
            <a:chOff x="-123810" y="4108197"/>
            <a:chExt cx="12408377" cy="2843587"/>
          </a:xfrm>
        </p:grpSpPr>
        <p:sp>
          <p:nvSpPr>
            <p:cNvPr id="303" name="Freeform 18"/>
            <p:cNvSpPr>
              <a:spLocks/>
            </p:cNvSpPr>
            <p:nvPr/>
          </p:nvSpPr>
          <p:spPr bwMode="auto">
            <a:xfrm>
              <a:off x="2143470" y="4587267"/>
              <a:ext cx="860902" cy="1980313"/>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19"/>
            <p:cNvSpPr>
              <a:spLocks/>
            </p:cNvSpPr>
            <p:nvPr/>
          </p:nvSpPr>
          <p:spPr bwMode="auto">
            <a:xfrm>
              <a:off x="2762466" y="5429196"/>
              <a:ext cx="73521" cy="14230"/>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20"/>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21"/>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22"/>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23"/>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26"/>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27"/>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28"/>
            <p:cNvSpPr>
              <a:spLocks noEditPoints="1"/>
            </p:cNvSpPr>
            <p:nvPr/>
          </p:nvSpPr>
          <p:spPr bwMode="auto">
            <a:xfrm>
              <a:off x="7496243" y="4511374"/>
              <a:ext cx="1112295" cy="2056205"/>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29"/>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0"/>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1"/>
            <p:cNvSpPr>
              <a:spLocks noEditPoints="1"/>
            </p:cNvSpPr>
            <p:nvPr/>
          </p:nvSpPr>
          <p:spPr bwMode="auto">
            <a:xfrm>
              <a:off x="4190188" y="4860004"/>
              <a:ext cx="737577" cy="1584250"/>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2"/>
            <p:cNvSpPr>
              <a:spLocks noEditPoints="1"/>
            </p:cNvSpPr>
            <p:nvPr/>
          </p:nvSpPr>
          <p:spPr bwMode="auto">
            <a:xfrm>
              <a:off x="8959540" y="4860004"/>
              <a:ext cx="2372"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3"/>
            <p:cNvSpPr>
              <a:spLocks/>
            </p:cNvSpPr>
            <p:nvPr/>
          </p:nvSpPr>
          <p:spPr bwMode="auto">
            <a:xfrm>
              <a:off x="8461497" y="4900322"/>
              <a:ext cx="858531" cy="1306769"/>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4"/>
            <p:cNvSpPr>
              <a:spLocks/>
            </p:cNvSpPr>
            <p:nvPr/>
          </p:nvSpPr>
          <p:spPr bwMode="auto">
            <a:xfrm>
              <a:off x="8933452" y="4860004"/>
              <a:ext cx="59291" cy="40318"/>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5"/>
            <p:cNvSpPr>
              <a:spLocks/>
            </p:cNvSpPr>
            <p:nvPr/>
          </p:nvSpPr>
          <p:spPr bwMode="auto">
            <a:xfrm>
              <a:off x="5406836"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6"/>
            <p:cNvSpPr>
              <a:spLocks/>
            </p:cNvSpPr>
            <p:nvPr/>
          </p:nvSpPr>
          <p:spPr bwMode="auto">
            <a:xfrm>
              <a:off x="5157814"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
            <p:cNvSpPr>
              <a:spLocks/>
            </p:cNvSpPr>
            <p:nvPr/>
          </p:nvSpPr>
          <p:spPr bwMode="auto">
            <a:xfrm>
              <a:off x="5425809"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8"/>
            <p:cNvSpPr>
              <a:spLocks/>
            </p:cNvSpPr>
            <p:nvPr/>
          </p:nvSpPr>
          <p:spPr bwMode="auto">
            <a:xfrm>
              <a:off x="5112753" y="6240294"/>
              <a:ext cx="464840"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9"/>
            <p:cNvSpPr>
              <a:spLocks/>
            </p:cNvSpPr>
            <p:nvPr/>
          </p:nvSpPr>
          <p:spPr bwMode="auto">
            <a:xfrm>
              <a:off x="5423437"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40"/>
            <p:cNvSpPr>
              <a:spLocks/>
            </p:cNvSpPr>
            <p:nvPr/>
          </p:nvSpPr>
          <p:spPr bwMode="auto">
            <a:xfrm>
              <a:off x="227192"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41"/>
            <p:cNvSpPr>
              <a:spLocks/>
            </p:cNvSpPr>
            <p:nvPr/>
          </p:nvSpPr>
          <p:spPr bwMode="auto">
            <a:xfrm>
              <a:off x="-21829"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42"/>
            <p:cNvSpPr>
              <a:spLocks/>
            </p:cNvSpPr>
            <p:nvPr/>
          </p:nvSpPr>
          <p:spPr bwMode="auto">
            <a:xfrm>
              <a:off x="246165"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43"/>
            <p:cNvSpPr>
              <a:spLocks/>
            </p:cNvSpPr>
            <p:nvPr/>
          </p:nvSpPr>
          <p:spPr bwMode="auto">
            <a:xfrm>
              <a:off x="-69262"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44"/>
            <p:cNvSpPr>
              <a:spLocks/>
            </p:cNvSpPr>
            <p:nvPr/>
          </p:nvSpPr>
          <p:spPr bwMode="auto">
            <a:xfrm>
              <a:off x="243793"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45"/>
            <p:cNvSpPr>
              <a:spLocks/>
            </p:cNvSpPr>
            <p:nvPr/>
          </p:nvSpPr>
          <p:spPr bwMode="auto">
            <a:xfrm>
              <a:off x="8836215"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46"/>
            <p:cNvSpPr>
              <a:spLocks/>
            </p:cNvSpPr>
            <p:nvPr/>
          </p:nvSpPr>
          <p:spPr bwMode="auto">
            <a:xfrm>
              <a:off x="8589565"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47"/>
            <p:cNvSpPr>
              <a:spLocks/>
            </p:cNvSpPr>
            <p:nvPr/>
          </p:nvSpPr>
          <p:spPr bwMode="auto">
            <a:xfrm>
              <a:off x="8862303"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48"/>
            <p:cNvSpPr>
              <a:spLocks/>
            </p:cNvSpPr>
            <p:nvPr/>
          </p:nvSpPr>
          <p:spPr bwMode="auto">
            <a:xfrm>
              <a:off x="8542133"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49"/>
            <p:cNvSpPr>
              <a:spLocks/>
            </p:cNvSpPr>
            <p:nvPr/>
          </p:nvSpPr>
          <p:spPr bwMode="auto">
            <a:xfrm>
              <a:off x="8852816"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0"/>
            <p:cNvSpPr>
              <a:spLocks/>
            </p:cNvSpPr>
            <p:nvPr/>
          </p:nvSpPr>
          <p:spPr bwMode="auto">
            <a:xfrm>
              <a:off x="7474898" y="5958070"/>
              <a:ext cx="457725" cy="53124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
            <p:cNvSpPr>
              <a:spLocks/>
            </p:cNvSpPr>
            <p:nvPr/>
          </p:nvSpPr>
          <p:spPr bwMode="auto">
            <a:xfrm>
              <a:off x="7225877" y="5958070"/>
              <a:ext cx="457725" cy="53124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2"/>
            <p:cNvSpPr>
              <a:spLocks/>
            </p:cNvSpPr>
            <p:nvPr/>
          </p:nvSpPr>
          <p:spPr bwMode="auto">
            <a:xfrm>
              <a:off x="7498615" y="6185747"/>
              <a:ext cx="462468" cy="303569"/>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3"/>
            <p:cNvSpPr>
              <a:spLocks/>
            </p:cNvSpPr>
            <p:nvPr/>
          </p:nvSpPr>
          <p:spPr bwMode="auto">
            <a:xfrm>
              <a:off x="7180816" y="6185747"/>
              <a:ext cx="467211" cy="303569"/>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4"/>
            <p:cNvSpPr>
              <a:spLocks/>
            </p:cNvSpPr>
            <p:nvPr/>
          </p:nvSpPr>
          <p:spPr bwMode="auto">
            <a:xfrm>
              <a:off x="7491500" y="5905894"/>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5"/>
            <p:cNvSpPr>
              <a:spLocks/>
            </p:cNvSpPr>
            <p:nvPr/>
          </p:nvSpPr>
          <p:spPr bwMode="auto">
            <a:xfrm>
              <a:off x="11644227" y="6012618"/>
              <a:ext cx="460097"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6"/>
            <p:cNvSpPr>
              <a:spLocks/>
            </p:cNvSpPr>
            <p:nvPr/>
          </p:nvSpPr>
          <p:spPr bwMode="auto">
            <a:xfrm>
              <a:off x="11397577"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7"/>
            <p:cNvSpPr>
              <a:spLocks/>
            </p:cNvSpPr>
            <p:nvPr/>
          </p:nvSpPr>
          <p:spPr bwMode="auto">
            <a:xfrm>
              <a:off x="11670315"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8"/>
            <p:cNvSpPr>
              <a:spLocks/>
            </p:cNvSpPr>
            <p:nvPr/>
          </p:nvSpPr>
          <p:spPr bwMode="auto">
            <a:xfrm>
              <a:off x="11350145"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9"/>
            <p:cNvSpPr>
              <a:spLocks/>
            </p:cNvSpPr>
            <p:nvPr/>
          </p:nvSpPr>
          <p:spPr bwMode="auto">
            <a:xfrm>
              <a:off x="11663200"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60"/>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61"/>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62"/>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63"/>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64"/>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65"/>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Rectangle 66"/>
            <p:cNvSpPr>
              <a:spLocks noChangeArrowheads="1"/>
            </p:cNvSpPr>
            <p:nvPr/>
          </p:nvSpPr>
          <p:spPr bwMode="auto">
            <a:xfrm>
              <a:off x="9960368" y="6266382"/>
              <a:ext cx="184987" cy="11858"/>
            </a:xfrm>
            <a:prstGeom prst="rect">
              <a:avLst/>
            </a:prstGeom>
            <a:solidFill>
              <a:srgbClr val="537C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Rectangle 67"/>
            <p:cNvSpPr>
              <a:spLocks noChangeArrowheads="1"/>
            </p:cNvSpPr>
            <p:nvPr/>
          </p:nvSpPr>
          <p:spPr bwMode="auto">
            <a:xfrm>
              <a:off x="9960368" y="6266382"/>
              <a:ext cx="184987" cy="11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Rectangle 68"/>
            <p:cNvSpPr>
              <a:spLocks noChangeArrowheads="1"/>
            </p:cNvSpPr>
            <p:nvPr/>
          </p:nvSpPr>
          <p:spPr bwMode="auto">
            <a:xfrm>
              <a:off x="9754036" y="6550978"/>
              <a:ext cx="8775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Rectangle 69"/>
            <p:cNvSpPr>
              <a:spLocks noChangeArrowheads="1"/>
            </p:cNvSpPr>
            <p:nvPr/>
          </p:nvSpPr>
          <p:spPr bwMode="auto">
            <a:xfrm>
              <a:off x="9754036" y="6550978"/>
              <a:ext cx="8775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70"/>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71"/>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72"/>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73"/>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74"/>
            <p:cNvSpPr>
              <a:spLocks/>
            </p:cNvSpPr>
            <p:nvPr/>
          </p:nvSpPr>
          <p:spPr bwMode="auto">
            <a:xfrm>
              <a:off x="3464469" y="5958070"/>
              <a:ext cx="1230877" cy="495671"/>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75"/>
            <p:cNvSpPr>
              <a:spLocks/>
            </p:cNvSpPr>
            <p:nvPr/>
          </p:nvSpPr>
          <p:spPr bwMode="auto">
            <a:xfrm>
              <a:off x="4111925" y="6003131"/>
              <a:ext cx="327285" cy="222933"/>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76"/>
            <p:cNvSpPr>
              <a:spLocks/>
            </p:cNvSpPr>
            <p:nvPr/>
          </p:nvSpPr>
          <p:spPr bwMode="auto">
            <a:xfrm>
              <a:off x="4081093" y="5998388"/>
              <a:ext cx="614253" cy="455353"/>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77"/>
            <p:cNvSpPr>
              <a:spLocks/>
            </p:cNvSpPr>
            <p:nvPr/>
          </p:nvSpPr>
          <p:spPr bwMode="auto">
            <a:xfrm>
              <a:off x="7856731" y="6017361"/>
              <a:ext cx="1233248" cy="493299"/>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78"/>
            <p:cNvSpPr>
              <a:spLocks/>
            </p:cNvSpPr>
            <p:nvPr/>
          </p:nvSpPr>
          <p:spPr bwMode="auto">
            <a:xfrm>
              <a:off x="8504187" y="6060050"/>
              <a:ext cx="104352" cy="35574"/>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79"/>
            <p:cNvSpPr>
              <a:spLocks/>
            </p:cNvSpPr>
            <p:nvPr/>
          </p:nvSpPr>
          <p:spPr bwMode="auto">
            <a:xfrm>
              <a:off x="8475727" y="6052935"/>
              <a:ext cx="614253" cy="457725"/>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80"/>
            <p:cNvSpPr>
              <a:spLocks/>
            </p:cNvSpPr>
            <p:nvPr/>
          </p:nvSpPr>
          <p:spPr bwMode="auto">
            <a:xfrm>
              <a:off x="4560163" y="4978586"/>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81"/>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82"/>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83"/>
            <p:cNvSpPr>
              <a:spLocks noEditPoints="1"/>
            </p:cNvSpPr>
            <p:nvPr/>
          </p:nvSpPr>
          <p:spPr bwMode="auto">
            <a:xfrm>
              <a:off x="5081922" y="4978586"/>
              <a:ext cx="457725" cy="1095694"/>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84"/>
            <p:cNvSpPr>
              <a:spLocks/>
            </p:cNvSpPr>
            <p:nvPr/>
          </p:nvSpPr>
          <p:spPr bwMode="auto">
            <a:xfrm>
              <a:off x="5217105" y="6029219"/>
              <a:ext cx="23716" cy="14230"/>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Rectangle 85"/>
            <p:cNvSpPr>
              <a:spLocks noChangeArrowheads="1"/>
            </p:cNvSpPr>
            <p:nvPr/>
          </p:nvSpPr>
          <p:spPr bwMode="auto">
            <a:xfrm>
              <a:off x="5081922" y="6567579"/>
              <a:ext cx="85379"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Rectangle 86"/>
            <p:cNvSpPr>
              <a:spLocks noChangeArrowheads="1"/>
            </p:cNvSpPr>
            <p:nvPr/>
          </p:nvSpPr>
          <p:spPr bwMode="auto">
            <a:xfrm>
              <a:off x="5081922" y="6567579"/>
              <a:ext cx="85379"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87"/>
            <p:cNvSpPr>
              <a:spLocks/>
            </p:cNvSpPr>
            <p:nvPr/>
          </p:nvSpPr>
          <p:spPr bwMode="auto">
            <a:xfrm>
              <a:off x="5081922" y="4983329"/>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88"/>
            <p:cNvSpPr>
              <a:spLocks/>
            </p:cNvSpPr>
            <p:nvPr/>
          </p:nvSpPr>
          <p:spPr bwMode="auto">
            <a:xfrm>
              <a:off x="5081922" y="5588095"/>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89"/>
            <p:cNvSpPr>
              <a:spLocks/>
            </p:cNvSpPr>
            <p:nvPr/>
          </p:nvSpPr>
          <p:spPr bwMode="auto">
            <a:xfrm>
              <a:off x="6018717" y="53272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90"/>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91"/>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92"/>
            <p:cNvSpPr>
              <a:spLocks noEditPoints="1"/>
            </p:cNvSpPr>
            <p:nvPr/>
          </p:nvSpPr>
          <p:spPr bwMode="auto">
            <a:xfrm>
              <a:off x="6540475" y="5514575"/>
              <a:ext cx="291711" cy="955768"/>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93"/>
            <p:cNvSpPr>
              <a:spLocks noEditPoints="1"/>
            </p:cNvSpPr>
            <p:nvPr/>
          </p:nvSpPr>
          <p:spPr bwMode="auto">
            <a:xfrm>
              <a:off x="6663800" y="6211835"/>
              <a:ext cx="7115"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94"/>
            <p:cNvSpPr>
              <a:spLocks/>
            </p:cNvSpPr>
            <p:nvPr/>
          </p:nvSpPr>
          <p:spPr bwMode="auto">
            <a:xfrm>
              <a:off x="6507273" y="53272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95"/>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96"/>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Oval 97"/>
            <p:cNvSpPr>
              <a:spLocks noChangeArrowheads="1"/>
            </p:cNvSpPr>
            <p:nvPr/>
          </p:nvSpPr>
          <p:spPr bwMode="auto">
            <a:xfrm>
              <a:off x="5451897" y="4667902"/>
              <a:ext cx="621368" cy="121901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98"/>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99"/>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100"/>
            <p:cNvSpPr>
              <a:spLocks noEditPoints="1"/>
            </p:cNvSpPr>
            <p:nvPr/>
          </p:nvSpPr>
          <p:spPr bwMode="auto">
            <a:xfrm>
              <a:off x="5783925" y="5277412"/>
              <a:ext cx="289339" cy="1249850"/>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101"/>
            <p:cNvSpPr>
              <a:spLocks/>
            </p:cNvSpPr>
            <p:nvPr/>
          </p:nvSpPr>
          <p:spPr bwMode="auto">
            <a:xfrm>
              <a:off x="5793412" y="6024476"/>
              <a:ext cx="7115" cy="23716"/>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102"/>
            <p:cNvSpPr>
              <a:spLocks/>
            </p:cNvSpPr>
            <p:nvPr/>
          </p:nvSpPr>
          <p:spPr bwMode="auto">
            <a:xfrm>
              <a:off x="5800526" y="6242666"/>
              <a:ext cx="4743" cy="33203"/>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103"/>
            <p:cNvSpPr>
              <a:spLocks/>
            </p:cNvSpPr>
            <p:nvPr/>
          </p:nvSpPr>
          <p:spPr bwMode="auto">
            <a:xfrm>
              <a:off x="5755465" y="4667902"/>
              <a:ext cx="317799" cy="1219019"/>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Rectangle 104"/>
            <p:cNvSpPr>
              <a:spLocks noChangeArrowheads="1"/>
            </p:cNvSpPr>
            <p:nvPr/>
          </p:nvSpPr>
          <p:spPr bwMode="auto">
            <a:xfrm>
              <a:off x="5755465" y="6532005"/>
              <a:ext cx="54548"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Rectangle 105"/>
            <p:cNvSpPr>
              <a:spLocks noChangeArrowheads="1"/>
            </p:cNvSpPr>
            <p:nvPr/>
          </p:nvSpPr>
          <p:spPr bwMode="auto">
            <a:xfrm>
              <a:off x="5755465" y="6532005"/>
              <a:ext cx="54548"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106"/>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107"/>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108"/>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109"/>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110"/>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111"/>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112"/>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113"/>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114"/>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115"/>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118"/>
            <p:cNvSpPr>
              <a:spLocks noEditPoints="1"/>
            </p:cNvSpPr>
            <p:nvPr/>
          </p:nvSpPr>
          <p:spPr bwMode="auto">
            <a:xfrm>
              <a:off x="11539875" y="5962813"/>
              <a:ext cx="559705" cy="602395"/>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119"/>
            <p:cNvSpPr>
              <a:spLocks/>
            </p:cNvSpPr>
            <p:nvPr/>
          </p:nvSpPr>
          <p:spPr bwMode="auto">
            <a:xfrm>
              <a:off x="11544618" y="6057679"/>
              <a:ext cx="4743" cy="56919"/>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120"/>
            <p:cNvSpPr>
              <a:spLocks/>
            </p:cNvSpPr>
            <p:nvPr/>
          </p:nvSpPr>
          <p:spPr bwMode="auto">
            <a:xfrm>
              <a:off x="11551733" y="6252152"/>
              <a:ext cx="4743" cy="90122"/>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121"/>
            <p:cNvSpPr>
              <a:spLocks/>
            </p:cNvSpPr>
            <p:nvPr/>
          </p:nvSpPr>
          <p:spPr bwMode="auto">
            <a:xfrm>
              <a:off x="11791268" y="5962813"/>
              <a:ext cx="18973" cy="14230"/>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122"/>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123"/>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124"/>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125"/>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126"/>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127"/>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128"/>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129"/>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130"/>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131"/>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132"/>
            <p:cNvSpPr>
              <a:spLocks noEditPoints="1"/>
            </p:cNvSpPr>
            <p:nvPr/>
          </p:nvSpPr>
          <p:spPr bwMode="auto">
            <a:xfrm>
              <a:off x="3113468" y="4530348"/>
              <a:ext cx="308312" cy="600023"/>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133"/>
            <p:cNvSpPr>
              <a:spLocks noEditPoints="1"/>
            </p:cNvSpPr>
            <p:nvPr/>
          </p:nvSpPr>
          <p:spPr bwMode="auto">
            <a:xfrm>
              <a:off x="3383834" y="5130370"/>
              <a:ext cx="151784" cy="253765"/>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134"/>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Freeform 135"/>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136"/>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137"/>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138"/>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139"/>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140"/>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141"/>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142"/>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143"/>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144"/>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145"/>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146"/>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147"/>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148"/>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149"/>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150"/>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151"/>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152"/>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Freeform 153"/>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154"/>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Freeform 155"/>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156"/>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Freeform 157"/>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Freeform 158"/>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159"/>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Freeform 160"/>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161"/>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162"/>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163"/>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64"/>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65"/>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66"/>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67"/>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68"/>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Freeform 169"/>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70"/>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71"/>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72"/>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73"/>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Freeform 174"/>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Freeform 175"/>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Freeform 176"/>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77"/>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Freeform 178"/>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79"/>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Freeform 180"/>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Freeform 181"/>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82"/>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Freeform 183"/>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84"/>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85"/>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86"/>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87"/>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88"/>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89"/>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94"/>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95"/>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96"/>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97"/>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3" name="Freeform 198"/>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4" name="Freeform 199"/>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5" name="Freeform 200"/>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6" name="Freeform 201"/>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7" name="Freeform 202"/>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8" name="Freeform 203"/>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9" name="Freeform 204"/>
            <p:cNvSpPr>
              <a:spLocks/>
            </p:cNvSpPr>
            <p:nvPr/>
          </p:nvSpPr>
          <p:spPr bwMode="auto">
            <a:xfrm>
              <a:off x="1294426" y="6105111"/>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206"/>
            <p:cNvSpPr>
              <a:spLocks/>
            </p:cNvSpPr>
            <p:nvPr/>
          </p:nvSpPr>
          <p:spPr bwMode="auto">
            <a:xfrm>
              <a:off x="1294426" y="6105112"/>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Rectangle 207"/>
            <p:cNvSpPr>
              <a:spLocks noChangeArrowheads="1"/>
            </p:cNvSpPr>
            <p:nvPr/>
          </p:nvSpPr>
          <p:spPr bwMode="auto">
            <a:xfrm>
              <a:off x="734721" y="6479830"/>
              <a:ext cx="13044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Rectangle 208"/>
            <p:cNvSpPr>
              <a:spLocks noChangeArrowheads="1"/>
            </p:cNvSpPr>
            <p:nvPr/>
          </p:nvSpPr>
          <p:spPr bwMode="auto">
            <a:xfrm>
              <a:off x="734721" y="6479830"/>
              <a:ext cx="13044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209"/>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210"/>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211"/>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212"/>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213"/>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214"/>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215"/>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216"/>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217"/>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218"/>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219"/>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220"/>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221"/>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222"/>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Rectangle 223"/>
            <p:cNvSpPr>
              <a:spLocks noChangeArrowheads="1"/>
            </p:cNvSpPr>
            <p:nvPr/>
          </p:nvSpPr>
          <p:spPr bwMode="auto">
            <a:xfrm>
              <a:off x="10809412" y="4860005"/>
              <a:ext cx="187359" cy="2372"/>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Rectangle 224"/>
            <p:cNvSpPr>
              <a:spLocks noChangeArrowheads="1"/>
            </p:cNvSpPr>
            <p:nvPr/>
          </p:nvSpPr>
          <p:spPr bwMode="auto">
            <a:xfrm>
              <a:off x="10809412" y="4860005"/>
              <a:ext cx="187359" cy="2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Rectangle 225"/>
            <p:cNvSpPr>
              <a:spLocks noChangeArrowheads="1"/>
            </p:cNvSpPr>
            <p:nvPr/>
          </p:nvSpPr>
          <p:spPr bwMode="auto">
            <a:xfrm>
              <a:off x="10946967" y="5445798"/>
              <a:ext cx="218190" cy="4743"/>
            </a:xfrm>
            <a:prstGeom prst="rect">
              <a:avLst/>
            </a:prstGeom>
            <a:solidFill>
              <a:srgbClr val="8ECB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Rectangle 226"/>
            <p:cNvSpPr>
              <a:spLocks noChangeArrowheads="1"/>
            </p:cNvSpPr>
            <p:nvPr/>
          </p:nvSpPr>
          <p:spPr bwMode="auto">
            <a:xfrm>
              <a:off x="10946967" y="5445798"/>
              <a:ext cx="218190" cy="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227"/>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228"/>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229"/>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230"/>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231"/>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232"/>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Oval 233"/>
            <p:cNvSpPr>
              <a:spLocks noChangeArrowheads="1"/>
            </p:cNvSpPr>
            <p:nvPr/>
          </p:nvSpPr>
          <p:spPr bwMode="auto">
            <a:xfrm>
              <a:off x="6844044" y="44093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234"/>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35"/>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36"/>
            <p:cNvSpPr>
              <a:spLocks noEditPoints="1"/>
            </p:cNvSpPr>
            <p:nvPr/>
          </p:nvSpPr>
          <p:spPr bwMode="auto">
            <a:xfrm>
              <a:off x="7427465" y="4622842"/>
              <a:ext cx="85379" cy="476698"/>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37"/>
            <p:cNvSpPr>
              <a:spLocks/>
            </p:cNvSpPr>
            <p:nvPr/>
          </p:nvSpPr>
          <p:spPr bwMode="auto">
            <a:xfrm>
              <a:off x="7180816" y="44093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38"/>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39"/>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280"/>
            <p:cNvSpPr>
              <a:spLocks/>
            </p:cNvSpPr>
            <p:nvPr/>
          </p:nvSpPr>
          <p:spPr bwMode="auto">
            <a:xfrm>
              <a:off x="108610"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281"/>
            <p:cNvSpPr>
              <a:spLocks/>
            </p:cNvSpPr>
            <p:nvPr/>
          </p:nvSpPr>
          <p:spPr bwMode="auto">
            <a:xfrm>
              <a:off x="179759"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282"/>
            <p:cNvSpPr>
              <a:spLocks/>
            </p:cNvSpPr>
            <p:nvPr/>
          </p:nvSpPr>
          <p:spPr bwMode="auto">
            <a:xfrm>
              <a:off x="260394"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283"/>
            <p:cNvSpPr>
              <a:spLocks/>
            </p:cNvSpPr>
            <p:nvPr/>
          </p:nvSpPr>
          <p:spPr bwMode="auto">
            <a:xfrm>
              <a:off x="352888"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284"/>
            <p:cNvSpPr>
              <a:spLocks/>
            </p:cNvSpPr>
            <p:nvPr/>
          </p:nvSpPr>
          <p:spPr bwMode="auto">
            <a:xfrm>
              <a:off x="507044"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285"/>
            <p:cNvSpPr>
              <a:spLocks/>
            </p:cNvSpPr>
            <p:nvPr/>
          </p:nvSpPr>
          <p:spPr bwMode="auto">
            <a:xfrm>
              <a:off x="571078"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86"/>
            <p:cNvSpPr>
              <a:spLocks/>
            </p:cNvSpPr>
            <p:nvPr/>
          </p:nvSpPr>
          <p:spPr bwMode="auto">
            <a:xfrm>
              <a:off x="642227" y="6363620"/>
              <a:ext cx="66406" cy="23242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287"/>
            <p:cNvSpPr>
              <a:spLocks/>
            </p:cNvSpPr>
            <p:nvPr/>
          </p:nvSpPr>
          <p:spPr bwMode="auto">
            <a:xfrm>
              <a:off x="452497" y="6382593"/>
              <a:ext cx="52176" cy="203960"/>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288"/>
            <p:cNvSpPr>
              <a:spLocks/>
            </p:cNvSpPr>
            <p:nvPr/>
          </p:nvSpPr>
          <p:spPr bwMode="auto">
            <a:xfrm>
              <a:off x="-26573" y="6349390"/>
              <a:ext cx="75892" cy="218190"/>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289"/>
            <p:cNvSpPr>
              <a:spLocks/>
            </p:cNvSpPr>
            <p:nvPr/>
          </p:nvSpPr>
          <p:spPr bwMode="auto">
            <a:xfrm>
              <a:off x="129955" y="6420539"/>
              <a:ext cx="21345" cy="144670"/>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290"/>
            <p:cNvSpPr>
              <a:spLocks/>
            </p:cNvSpPr>
            <p:nvPr/>
          </p:nvSpPr>
          <p:spPr bwMode="auto">
            <a:xfrm>
              <a:off x="191617" y="6403937"/>
              <a:ext cx="59291" cy="182616"/>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291"/>
            <p:cNvSpPr>
              <a:spLocks/>
            </p:cNvSpPr>
            <p:nvPr/>
          </p:nvSpPr>
          <p:spPr bwMode="auto">
            <a:xfrm>
              <a:off x="75407" y="6420539"/>
              <a:ext cx="49804" cy="206332"/>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292"/>
            <p:cNvSpPr>
              <a:spLocks/>
            </p:cNvSpPr>
            <p:nvPr/>
          </p:nvSpPr>
          <p:spPr bwMode="auto">
            <a:xfrm>
              <a:off x="54062"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93"/>
            <p:cNvSpPr>
              <a:spLocks/>
            </p:cNvSpPr>
            <p:nvPr/>
          </p:nvSpPr>
          <p:spPr bwMode="auto">
            <a:xfrm>
              <a:off x="217705"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94"/>
            <p:cNvSpPr>
              <a:spLocks/>
            </p:cNvSpPr>
            <p:nvPr/>
          </p:nvSpPr>
          <p:spPr bwMode="auto">
            <a:xfrm>
              <a:off x="744207" y="6337532"/>
              <a:ext cx="61662"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95"/>
            <p:cNvSpPr>
              <a:spLocks/>
            </p:cNvSpPr>
            <p:nvPr/>
          </p:nvSpPr>
          <p:spPr bwMode="auto">
            <a:xfrm>
              <a:off x="831958" y="6394451"/>
              <a:ext cx="33203" cy="14229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96"/>
            <p:cNvSpPr>
              <a:spLocks/>
            </p:cNvSpPr>
            <p:nvPr/>
          </p:nvSpPr>
          <p:spPr bwMode="auto">
            <a:xfrm>
              <a:off x="305455" y="6377849"/>
              <a:ext cx="33203" cy="137555"/>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297"/>
            <p:cNvSpPr>
              <a:spLocks/>
            </p:cNvSpPr>
            <p:nvPr/>
          </p:nvSpPr>
          <p:spPr bwMode="auto">
            <a:xfrm>
              <a:off x="855674"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298"/>
            <p:cNvSpPr>
              <a:spLocks/>
            </p:cNvSpPr>
            <p:nvPr/>
          </p:nvSpPr>
          <p:spPr bwMode="auto">
            <a:xfrm>
              <a:off x="957654"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99"/>
            <p:cNvSpPr>
              <a:spLocks/>
            </p:cNvSpPr>
            <p:nvPr/>
          </p:nvSpPr>
          <p:spPr bwMode="auto">
            <a:xfrm>
              <a:off x="990857" y="6394451"/>
              <a:ext cx="37946" cy="177872"/>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00"/>
            <p:cNvSpPr>
              <a:spLocks/>
            </p:cNvSpPr>
            <p:nvPr/>
          </p:nvSpPr>
          <p:spPr bwMode="auto">
            <a:xfrm>
              <a:off x="1028803"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01"/>
            <p:cNvSpPr>
              <a:spLocks/>
            </p:cNvSpPr>
            <p:nvPr/>
          </p:nvSpPr>
          <p:spPr bwMode="auto">
            <a:xfrm>
              <a:off x="948168"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02"/>
            <p:cNvSpPr>
              <a:spLocks/>
            </p:cNvSpPr>
            <p:nvPr/>
          </p:nvSpPr>
          <p:spPr bwMode="auto">
            <a:xfrm>
              <a:off x="1088094"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03"/>
            <p:cNvSpPr>
              <a:spLocks/>
            </p:cNvSpPr>
            <p:nvPr/>
          </p:nvSpPr>
          <p:spPr bwMode="auto">
            <a:xfrm>
              <a:off x="1190074"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04"/>
            <p:cNvSpPr>
              <a:spLocks/>
            </p:cNvSpPr>
            <p:nvPr/>
          </p:nvSpPr>
          <p:spPr bwMode="auto">
            <a:xfrm>
              <a:off x="1332372" y="6332788"/>
              <a:ext cx="54548" cy="234792"/>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05"/>
            <p:cNvSpPr>
              <a:spLocks/>
            </p:cNvSpPr>
            <p:nvPr/>
          </p:nvSpPr>
          <p:spPr bwMode="auto">
            <a:xfrm>
              <a:off x="1398778"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06"/>
            <p:cNvSpPr>
              <a:spLocks/>
            </p:cNvSpPr>
            <p:nvPr/>
          </p:nvSpPr>
          <p:spPr bwMode="auto">
            <a:xfrm>
              <a:off x="1484156" y="6363620"/>
              <a:ext cx="28460"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07"/>
            <p:cNvSpPr>
              <a:spLocks/>
            </p:cNvSpPr>
            <p:nvPr/>
          </p:nvSpPr>
          <p:spPr bwMode="auto">
            <a:xfrm>
              <a:off x="1571907" y="6313815"/>
              <a:ext cx="80635" cy="213447"/>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08"/>
            <p:cNvSpPr>
              <a:spLocks/>
            </p:cNvSpPr>
            <p:nvPr/>
          </p:nvSpPr>
          <p:spPr bwMode="auto">
            <a:xfrm>
              <a:off x="1726063" y="6382593"/>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09"/>
            <p:cNvSpPr>
              <a:spLocks/>
            </p:cNvSpPr>
            <p:nvPr/>
          </p:nvSpPr>
          <p:spPr bwMode="auto">
            <a:xfrm>
              <a:off x="1794840" y="6363620"/>
              <a:ext cx="59291" cy="182616"/>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10"/>
            <p:cNvSpPr>
              <a:spLocks/>
            </p:cNvSpPr>
            <p:nvPr/>
          </p:nvSpPr>
          <p:spPr bwMode="auto">
            <a:xfrm>
              <a:off x="1865989" y="6363620"/>
              <a:ext cx="64034"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11"/>
            <p:cNvSpPr>
              <a:spLocks/>
            </p:cNvSpPr>
            <p:nvPr/>
          </p:nvSpPr>
          <p:spPr bwMode="auto">
            <a:xfrm>
              <a:off x="167625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12"/>
            <p:cNvSpPr>
              <a:spLocks/>
            </p:cNvSpPr>
            <p:nvPr/>
          </p:nvSpPr>
          <p:spPr bwMode="auto">
            <a:xfrm>
              <a:off x="1277824" y="6389708"/>
              <a:ext cx="49804"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13"/>
            <p:cNvSpPr>
              <a:spLocks/>
            </p:cNvSpPr>
            <p:nvPr/>
          </p:nvSpPr>
          <p:spPr bwMode="auto">
            <a:xfrm>
              <a:off x="1171101"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14"/>
            <p:cNvSpPr>
              <a:spLocks/>
            </p:cNvSpPr>
            <p:nvPr/>
          </p:nvSpPr>
          <p:spPr bwMode="auto">
            <a:xfrm>
              <a:off x="1441467" y="6399194"/>
              <a:ext cx="42689"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15"/>
            <p:cNvSpPr>
              <a:spLocks/>
            </p:cNvSpPr>
            <p:nvPr/>
          </p:nvSpPr>
          <p:spPr bwMode="auto">
            <a:xfrm>
              <a:off x="1963226"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16"/>
            <p:cNvSpPr>
              <a:spLocks/>
            </p:cNvSpPr>
            <p:nvPr/>
          </p:nvSpPr>
          <p:spPr bwMode="auto">
            <a:xfrm>
              <a:off x="2050976"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17"/>
            <p:cNvSpPr>
              <a:spLocks/>
            </p:cNvSpPr>
            <p:nvPr/>
          </p:nvSpPr>
          <p:spPr bwMode="auto">
            <a:xfrm>
              <a:off x="2077064" y="6373106"/>
              <a:ext cx="83007"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18"/>
            <p:cNvSpPr>
              <a:spLocks/>
            </p:cNvSpPr>
            <p:nvPr/>
          </p:nvSpPr>
          <p:spPr bwMode="auto">
            <a:xfrm>
              <a:off x="2181416" y="6491688"/>
              <a:ext cx="26088"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19"/>
            <p:cNvSpPr>
              <a:spLocks/>
            </p:cNvSpPr>
            <p:nvPr/>
          </p:nvSpPr>
          <p:spPr bwMode="auto">
            <a:xfrm>
              <a:off x="2209876"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20"/>
            <p:cNvSpPr>
              <a:spLocks/>
            </p:cNvSpPr>
            <p:nvPr/>
          </p:nvSpPr>
          <p:spPr bwMode="auto">
            <a:xfrm>
              <a:off x="2252565"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21"/>
            <p:cNvSpPr>
              <a:spLocks/>
            </p:cNvSpPr>
            <p:nvPr/>
          </p:nvSpPr>
          <p:spPr bwMode="auto">
            <a:xfrm>
              <a:off x="2169558"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22"/>
            <p:cNvSpPr>
              <a:spLocks/>
            </p:cNvSpPr>
            <p:nvPr/>
          </p:nvSpPr>
          <p:spPr bwMode="auto">
            <a:xfrm>
              <a:off x="2311856"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23"/>
            <p:cNvSpPr>
              <a:spLocks/>
            </p:cNvSpPr>
            <p:nvPr/>
          </p:nvSpPr>
          <p:spPr bwMode="auto">
            <a:xfrm>
              <a:off x="2409093"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24"/>
            <p:cNvSpPr>
              <a:spLocks/>
            </p:cNvSpPr>
            <p:nvPr/>
          </p:nvSpPr>
          <p:spPr bwMode="auto">
            <a:xfrm>
              <a:off x="2551391"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25"/>
            <p:cNvSpPr>
              <a:spLocks/>
            </p:cNvSpPr>
            <p:nvPr/>
          </p:nvSpPr>
          <p:spPr bwMode="auto">
            <a:xfrm>
              <a:off x="2622540"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26"/>
            <p:cNvSpPr>
              <a:spLocks/>
            </p:cNvSpPr>
            <p:nvPr/>
          </p:nvSpPr>
          <p:spPr bwMode="auto">
            <a:xfrm>
              <a:off x="2703175" y="6363620"/>
              <a:ext cx="33203" cy="201589"/>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27"/>
            <p:cNvSpPr>
              <a:spLocks/>
            </p:cNvSpPr>
            <p:nvPr/>
          </p:nvSpPr>
          <p:spPr bwMode="auto">
            <a:xfrm>
              <a:off x="2795669" y="6313815"/>
              <a:ext cx="78264" cy="213447"/>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28"/>
            <p:cNvSpPr>
              <a:spLocks/>
            </p:cNvSpPr>
            <p:nvPr/>
          </p:nvSpPr>
          <p:spPr bwMode="auto">
            <a:xfrm>
              <a:off x="2949825"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29"/>
            <p:cNvSpPr>
              <a:spLocks/>
            </p:cNvSpPr>
            <p:nvPr/>
          </p:nvSpPr>
          <p:spPr bwMode="auto">
            <a:xfrm>
              <a:off x="3013859" y="6363620"/>
              <a:ext cx="59291" cy="182616"/>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30"/>
            <p:cNvSpPr>
              <a:spLocks/>
            </p:cNvSpPr>
            <p:nvPr/>
          </p:nvSpPr>
          <p:spPr bwMode="auto">
            <a:xfrm>
              <a:off x="3089751" y="6363620"/>
              <a:ext cx="61662" cy="23242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31"/>
            <p:cNvSpPr>
              <a:spLocks/>
            </p:cNvSpPr>
            <p:nvPr/>
          </p:nvSpPr>
          <p:spPr bwMode="auto">
            <a:xfrm>
              <a:off x="2895277" y="6382593"/>
              <a:ext cx="52176"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32"/>
            <p:cNvSpPr>
              <a:spLocks/>
            </p:cNvSpPr>
            <p:nvPr/>
          </p:nvSpPr>
          <p:spPr bwMode="auto">
            <a:xfrm>
              <a:off x="2496843"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33"/>
            <p:cNvSpPr>
              <a:spLocks/>
            </p:cNvSpPr>
            <p:nvPr/>
          </p:nvSpPr>
          <p:spPr bwMode="auto">
            <a:xfrm>
              <a:off x="2392491" y="6342275"/>
              <a:ext cx="73521"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34"/>
            <p:cNvSpPr>
              <a:spLocks/>
            </p:cNvSpPr>
            <p:nvPr/>
          </p:nvSpPr>
          <p:spPr bwMode="auto">
            <a:xfrm>
              <a:off x="2665229" y="6399194"/>
              <a:ext cx="40318" cy="147041"/>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35"/>
            <p:cNvSpPr>
              <a:spLocks/>
            </p:cNvSpPr>
            <p:nvPr/>
          </p:nvSpPr>
          <p:spPr bwMode="auto">
            <a:xfrm>
              <a:off x="3186988" y="6337532"/>
              <a:ext cx="61662"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36"/>
            <p:cNvSpPr>
              <a:spLocks/>
            </p:cNvSpPr>
            <p:nvPr/>
          </p:nvSpPr>
          <p:spPr bwMode="auto">
            <a:xfrm>
              <a:off x="3274738"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37"/>
            <p:cNvSpPr>
              <a:spLocks/>
            </p:cNvSpPr>
            <p:nvPr/>
          </p:nvSpPr>
          <p:spPr bwMode="auto">
            <a:xfrm>
              <a:off x="3298455" y="6373106"/>
              <a:ext cx="80635" cy="239535"/>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38"/>
            <p:cNvSpPr>
              <a:spLocks/>
            </p:cNvSpPr>
            <p:nvPr/>
          </p:nvSpPr>
          <p:spPr bwMode="auto">
            <a:xfrm>
              <a:off x="3405178"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39"/>
            <p:cNvSpPr>
              <a:spLocks/>
            </p:cNvSpPr>
            <p:nvPr/>
          </p:nvSpPr>
          <p:spPr bwMode="auto">
            <a:xfrm>
              <a:off x="3433638"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40"/>
            <p:cNvSpPr>
              <a:spLocks/>
            </p:cNvSpPr>
            <p:nvPr/>
          </p:nvSpPr>
          <p:spPr bwMode="auto">
            <a:xfrm>
              <a:off x="3471584"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341"/>
            <p:cNvSpPr>
              <a:spLocks/>
            </p:cNvSpPr>
            <p:nvPr/>
          </p:nvSpPr>
          <p:spPr bwMode="auto">
            <a:xfrm>
              <a:off x="3390948"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342"/>
            <p:cNvSpPr>
              <a:spLocks/>
            </p:cNvSpPr>
            <p:nvPr/>
          </p:nvSpPr>
          <p:spPr bwMode="auto">
            <a:xfrm>
              <a:off x="3535618"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343"/>
            <p:cNvSpPr>
              <a:spLocks/>
            </p:cNvSpPr>
            <p:nvPr/>
          </p:nvSpPr>
          <p:spPr bwMode="auto">
            <a:xfrm>
              <a:off x="3630483"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344"/>
            <p:cNvSpPr>
              <a:spLocks/>
            </p:cNvSpPr>
            <p:nvPr/>
          </p:nvSpPr>
          <p:spPr bwMode="auto">
            <a:xfrm>
              <a:off x="3775153" y="6332788"/>
              <a:ext cx="59291"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345"/>
            <p:cNvSpPr>
              <a:spLocks/>
            </p:cNvSpPr>
            <p:nvPr/>
          </p:nvSpPr>
          <p:spPr bwMode="auto">
            <a:xfrm>
              <a:off x="3841558"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346"/>
            <p:cNvSpPr>
              <a:spLocks/>
            </p:cNvSpPr>
            <p:nvPr/>
          </p:nvSpPr>
          <p:spPr bwMode="auto">
            <a:xfrm>
              <a:off x="3926937"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347"/>
            <p:cNvSpPr>
              <a:spLocks/>
            </p:cNvSpPr>
            <p:nvPr/>
          </p:nvSpPr>
          <p:spPr bwMode="auto">
            <a:xfrm>
              <a:off x="4019431"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348"/>
            <p:cNvSpPr>
              <a:spLocks/>
            </p:cNvSpPr>
            <p:nvPr/>
          </p:nvSpPr>
          <p:spPr bwMode="auto">
            <a:xfrm>
              <a:off x="4173587"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349"/>
            <p:cNvSpPr>
              <a:spLocks/>
            </p:cNvSpPr>
            <p:nvPr/>
          </p:nvSpPr>
          <p:spPr bwMode="auto">
            <a:xfrm>
              <a:off x="423762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350"/>
            <p:cNvSpPr>
              <a:spLocks/>
            </p:cNvSpPr>
            <p:nvPr/>
          </p:nvSpPr>
          <p:spPr bwMode="auto">
            <a:xfrm>
              <a:off x="4308770" y="6363620"/>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351"/>
            <p:cNvSpPr>
              <a:spLocks/>
            </p:cNvSpPr>
            <p:nvPr/>
          </p:nvSpPr>
          <p:spPr bwMode="auto">
            <a:xfrm>
              <a:off x="411903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352"/>
            <p:cNvSpPr>
              <a:spLocks/>
            </p:cNvSpPr>
            <p:nvPr/>
          </p:nvSpPr>
          <p:spPr bwMode="auto">
            <a:xfrm>
              <a:off x="3720605" y="6389708"/>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353"/>
            <p:cNvSpPr>
              <a:spLocks/>
            </p:cNvSpPr>
            <p:nvPr/>
          </p:nvSpPr>
          <p:spPr bwMode="auto">
            <a:xfrm>
              <a:off x="361388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354"/>
            <p:cNvSpPr>
              <a:spLocks/>
            </p:cNvSpPr>
            <p:nvPr/>
          </p:nvSpPr>
          <p:spPr bwMode="auto">
            <a:xfrm>
              <a:off x="3884248"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355"/>
            <p:cNvSpPr>
              <a:spLocks/>
            </p:cNvSpPr>
            <p:nvPr/>
          </p:nvSpPr>
          <p:spPr bwMode="auto">
            <a:xfrm>
              <a:off x="4408378" y="6337532"/>
              <a:ext cx="64034" cy="222933"/>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356"/>
            <p:cNvSpPr>
              <a:spLocks/>
            </p:cNvSpPr>
            <p:nvPr/>
          </p:nvSpPr>
          <p:spPr bwMode="auto">
            <a:xfrm>
              <a:off x="4498500" y="6394451"/>
              <a:ext cx="33203" cy="14229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357"/>
            <p:cNvSpPr>
              <a:spLocks/>
            </p:cNvSpPr>
            <p:nvPr/>
          </p:nvSpPr>
          <p:spPr bwMode="auto">
            <a:xfrm>
              <a:off x="4522217"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358"/>
            <p:cNvSpPr>
              <a:spLocks/>
            </p:cNvSpPr>
            <p:nvPr/>
          </p:nvSpPr>
          <p:spPr bwMode="auto">
            <a:xfrm>
              <a:off x="4624197"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359"/>
            <p:cNvSpPr>
              <a:spLocks/>
            </p:cNvSpPr>
            <p:nvPr/>
          </p:nvSpPr>
          <p:spPr bwMode="auto">
            <a:xfrm>
              <a:off x="4652656" y="6394451"/>
              <a:ext cx="42689" cy="177872"/>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360"/>
            <p:cNvSpPr>
              <a:spLocks/>
            </p:cNvSpPr>
            <p:nvPr/>
          </p:nvSpPr>
          <p:spPr bwMode="auto">
            <a:xfrm>
              <a:off x="4695346"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361"/>
            <p:cNvSpPr>
              <a:spLocks/>
            </p:cNvSpPr>
            <p:nvPr/>
          </p:nvSpPr>
          <p:spPr bwMode="auto">
            <a:xfrm>
              <a:off x="4612339"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362"/>
            <p:cNvSpPr>
              <a:spLocks/>
            </p:cNvSpPr>
            <p:nvPr/>
          </p:nvSpPr>
          <p:spPr bwMode="auto">
            <a:xfrm>
              <a:off x="4754637"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363"/>
            <p:cNvSpPr>
              <a:spLocks/>
            </p:cNvSpPr>
            <p:nvPr/>
          </p:nvSpPr>
          <p:spPr bwMode="auto">
            <a:xfrm>
              <a:off x="4854245" y="6453742"/>
              <a:ext cx="35574" cy="142298"/>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364"/>
            <p:cNvSpPr>
              <a:spLocks/>
            </p:cNvSpPr>
            <p:nvPr/>
          </p:nvSpPr>
          <p:spPr bwMode="auto">
            <a:xfrm>
              <a:off x="4998915" y="6332788"/>
              <a:ext cx="54548" cy="234792"/>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365"/>
            <p:cNvSpPr>
              <a:spLocks/>
            </p:cNvSpPr>
            <p:nvPr/>
          </p:nvSpPr>
          <p:spPr bwMode="auto">
            <a:xfrm>
              <a:off x="5065320" y="6328045"/>
              <a:ext cx="71149" cy="208704"/>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366"/>
            <p:cNvSpPr>
              <a:spLocks/>
            </p:cNvSpPr>
            <p:nvPr/>
          </p:nvSpPr>
          <p:spPr bwMode="auto">
            <a:xfrm>
              <a:off x="5148327" y="6363620"/>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367"/>
            <p:cNvSpPr>
              <a:spLocks/>
            </p:cNvSpPr>
            <p:nvPr/>
          </p:nvSpPr>
          <p:spPr bwMode="auto">
            <a:xfrm>
              <a:off x="5238449" y="6313815"/>
              <a:ext cx="78264" cy="213447"/>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368"/>
            <p:cNvSpPr>
              <a:spLocks/>
            </p:cNvSpPr>
            <p:nvPr/>
          </p:nvSpPr>
          <p:spPr bwMode="auto">
            <a:xfrm>
              <a:off x="5392605" y="6382593"/>
              <a:ext cx="26088" cy="144670"/>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369"/>
            <p:cNvSpPr>
              <a:spLocks/>
            </p:cNvSpPr>
            <p:nvPr/>
          </p:nvSpPr>
          <p:spPr bwMode="auto">
            <a:xfrm>
              <a:off x="5456640" y="6363620"/>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370"/>
            <p:cNvSpPr>
              <a:spLocks/>
            </p:cNvSpPr>
            <p:nvPr/>
          </p:nvSpPr>
          <p:spPr bwMode="auto">
            <a:xfrm>
              <a:off x="5532532" y="6363620"/>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371"/>
            <p:cNvSpPr>
              <a:spLocks/>
            </p:cNvSpPr>
            <p:nvPr/>
          </p:nvSpPr>
          <p:spPr bwMode="auto">
            <a:xfrm>
              <a:off x="5338058" y="6382593"/>
              <a:ext cx="52176"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372"/>
            <p:cNvSpPr>
              <a:spLocks/>
            </p:cNvSpPr>
            <p:nvPr/>
          </p:nvSpPr>
          <p:spPr bwMode="auto">
            <a:xfrm>
              <a:off x="4944367" y="6389708"/>
              <a:ext cx="49804" cy="125697"/>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373"/>
            <p:cNvSpPr>
              <a:spLocks/>
            </p:cNvSpPr>
            <p:nvPr/>
          </p:nvSpPr>
          <p:spPr bwMode="auto">
            <a:xfrm>
              <a:off x="483764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374"/>
            <p:cNvSpPr>
              <a:spLocks/>
            </p:cNvSpPr>
            <p:nvPr/>
          </p:nvSpPr>
          <p:spPr bwMode="auto">
            <a:xfrm>
              <a:off x="510801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375"/>
            <p:cNvSpPr>
              <a:spLocks/>
            </p:cNvSpPr>
            <p:nvPr/>
          </p:nvSpPr>
          <p:spPr bwMode="auto">
            <a:xfrm>
              <a:off x="5629769"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376"/>
            <p:cNvSpPr>
              <a:spLocks/>
            </p:cNvSpPr>
            <p:nvPr/>
          </p:nvSpPr>
          <p:spPr bwMode="auto">
            <a:xfrm>
              <a:off x="5717519"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377"/>
            <p:cNvSpPr>
              <a:spLocks/>
            </p:cNvSpPr>
            <p:nvPr/>
          </p:nvSpPr>
          <p:spPr bwMode="auto">
            <a:xfrm>
              <a:off x="5741235"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378"/>
            <p:cNvSpPr>
              <a:spLocks/>
            </p:cNvSpPr>
            <p:nvPr/>
          </p:nvSpPr>
          <p:spPr bwMode="auto">
            <a:xfrm>
              <a:off x="5847959"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379"/>
            <p:cNvSpPr>
              <a:spLocks/>
            </p:cNvSpPr>
            <p:nvPr/>
          </p:nvSpPr>
          <p:spPr bwMode="auto">
            <a:xfrm>
              <a:off x="5876418"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380"/>
            <p:cNvSpPr>
              <a:spLocks/>
            </p:cNvSpPr>
            <p:nvPr/>
          </p:nvSpPr>
          <p:spPr bwMode="auto">
            <a:xfrm>
              <a:off x="5919108"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381"/>
            <p:cNvSpPr>
              <a:spLocks/>
            </p:cNvSpPr>
            <p:nvPr/>
          </p:nvSpPr>
          <p:spPr bwMode="auto">
            <a:xfrm>
              <a:off x="5833729"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382"/>
            <p:cNvSpPr>
              <a:spLocks/>
            </p:cNvSpPr>
            <p:nvPr/>
          </p:nvSpPr>
          <p:spPr bwMode="auto">
            <a:xfrm>
              <a:off x="5978399"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383"/>
            <p:cNvSpPr>
              <a:spLocks/>
            </p:cNvSpPr>
            <p:nvPr/>
          </p:nvSpPr>
          <p:spPr bwMode="auto">
            <a:xfrm>
              <a:off x="6073264"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384"/>
            <p:cNvSpPr>
              <a:spLocks/>
            </p:cNvSpPr>
            <p:nvPr/>
          </p:nvSpPr>
          <p:spPr bwMode="auto">
            <a:xfrm>
              <a:off x="6217933"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385"/>
            <p:cNvSpPr>
              <a:spLocks/>
            </p:cNvSpPr>
            <p:nvPr/>
          </p:nvSpPr>
          <p:spPr bwMode="auto">
            <a:xfrm>
              <a:off x="6289082"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386"/>
            <p:cNvSpPr>
              <a:spLocks/>
            </p:cNvSpPr>
            <p:nvPr/>
          </p:nvSpPr>
          <p:spPr bwMode="auto">
            <a:xfrm>
              <a:off x="6369718" y="6363620"/>
              <a:ext cx="33203" cy="201589"/>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387"/>
            <p:cNvSpPr>
              <a:spLocks/>
            </p:cNvSpPr>
            <p:nvPr/>
          </p:nvSpPr>
          <p:spPr bwMode="auto">
            <a:xfrm>
              <a:off x="6462211" y="6313815"/>
              <a:ext cx="78264" cy="213447"/>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388"/>
            <p:cNvSpPr>
              <a:spLocks/>
            </p:cNvSpPr>
            <p:nvPr/>
          </p:nvSpPr>
          <p:spPr bwMode="auto">
            <a:xfrm>
              <a:off x="6616367"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389"/>
            <p:cNvSpPr>
              <a:spLocks/>
            </p:cNvSpPr>
            <p:nvPr/>
          </p:nvSpPr>
          <p:spPr bwMode="auto">
            <a:xfrm>
              <a:off x="668040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390"/>
            <p:cNvSpPr>
              <a:spLocks/>
            </p:cNvSpPr>
            <p:nvPr/>
          </p:nvSpPr>
          <p:spPr bwMode="auto">
            <a:xfrm>
              <a:off x="6756294" y="6363620"/>
              <a:ext cx="61662" cy="23242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391"/>
            <p:cNvSpPr>
              <a:spLocks/>
            </p:cNvSpPr>
            <p:nvPr/>
          </p:nvSpPr>
          <p:spPr bwMode="auto">
            <a:xfrm>
              <a:off x="6561820" y="6382593"/>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392"/>
            <p:cNvSpPr>
              <a:spLocks/>
            </p:cNvSpPr>
            <p:nvPr/>
          </p:nvSpPr>
          <p:spPr bwMode="auto">
            <a:xfrm>
              <a:off x="6163386"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393"/>
            <p:cNvSpPr>
              <a:spLocks/>
            </p:cNvSpPr>
            <p:nvPr/>
          </p:nvSpPr>
          <p:spPr bwMode="auto">
            <a:xfrm>
              <a:off x="605666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94"/>
            <p:cNvSpPr>
              <a:spLocks/>
            </p:cNvSpPr>
            <p:nvPr/>
          </p:nvSpPr>
          <p:spPr bwMode="auto">
            <a:xfrm>
              <a:off x="6331772" y="6399194"/>
              <a:ext cx="40318"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95"/>
            <p:cNvSpPr>
              <a:spLocks/>
            </p:cNvSpPr>
            <p:nvPr/>
          </p:nvSpPr>
          <p:spPr bwMode="auto">
            <a:xfrm>
              <a:off x="6851159" y="6337532"/>
              <a:ext cx="64034"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96"/>
            <p:cNvSpPr>
              <a:spLocks/>
            </p:cNvSpPr>
            <p:nvPr/>
          </p:nvSpPr>
          <p:spPr bwMode="auto">
            <a:xfrm>
              <a:off x="6941281"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97"/>
            <p:cNvSpPr>
              <a:spLocks/>
            </p:cNvSpPr>
            <p:nvPr/>
          </p:nvSpPr>
          <p:spPr bwMode="auto">
            <a:xfrm>
              <a:off x="6964997"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98"/>
            <p:cNvSpPr>
              <a:spLocks/>
            </p:cNvSpPr>
            <p:nvPr/>
          </p:nvSpPr>
          <p:spPr bwMode="auto">
            <a:xfrm>
              <a:off x="7071721"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399"/>
            <p:cNvSpPr>
              <a:spLocks/>
            </p:cNvSpPr>
            <p:nvPr/>
          </p:nvSpPr>
          <p:spPr bwMode="auto">
            <a:xfrm>
              <a:off x="7100180"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00"/>
            <p:cNvSpPr>
              <a:spLocks/>
            </p:cNvSpPr>
            <p:nvPr/>
          </p:nvSpPr>
          <p:spPr bwMode="auto">
            <a:xfrm>
              <a:off x="7138126"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01"/>
            <p:cNvSpPr>
              <a:spLocks/>
            </p:cNvSpPr>
            <p:nvPr/>
          </p:nvSpPr>
          <p:spPr bwMode="auto">
            <a:xfrm>
              <a:off x="7057491"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02"/>
            <p:cNvSpPr>
              <a:spLocks/>
            </p:cNvSpPr>
            <p:nvPr/>
          </p:nvSpPr>
          <p:spPr bwMode="auto">
            <a:xfrm>
              <a:off x="7202160" y="6382593"/>
              <a:ext cx="61662" cy="177872"/>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03"/>
            <p:cNvSpPr>
              <a:spLocks/>
            </p:cNvSpPr>
            <p:nvPr/>
          </p:nvSpPr>
          <p:spPr bwMode="auto">
            <a:xfrm>
              <a:off x="7297026"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04"/>
            <p:cNvSpPr>
              <a:spLocks/>
            </p:cNvSpPr>
            <p:nvPr/>
          </p:nvSpPr>
          <p:spPr bwMode="auto">
            <a:xfrm>
              <a:off x="7441695" y="6332788"/>
              <a:ext cx="56919"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05"/>
            <p:cNvSpPr>
              <a:spLocks/>
            </p:cNvSpPr>
            <p:nvPr/>
          </p:nvSpPr>
          <p:spPr bwMode="auto">
            <a:xfrm>
              <a:off x="7508101"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7591108"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7681230"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7835386"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7904163"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7975312" y="6363619"/>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7785582"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7387148" y="6389707"/>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728042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755079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8074921"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8160299" y="6394450"/>
              <a:ext cx="37946" cy="14229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8184016"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8290739" y="6491687"/>
              <a:ext cx="23716" cy="130440"/>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8319199"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8361888"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8276509" y="6347018"/>
              <a:ext cx="35574"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8421179" y="6382592"/>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8516044" y="6453741"/>
              <a:ext cx="35574" cy="142298"/>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8660714"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8731863"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8814870" y="6363619"/>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8904992" y="6313815"/>
              <a:ext cx="78264" cy="213447"/>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9059148" y="6382592"/>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9123182" y="6363619"/>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9199074"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9004600" y="6382592"/>
              <a:ext cx="49804"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8606166" y="6389707"/>
              <a:ext cx="54548" cy="125697"/>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8499443" y="6342275"/>
              <a:ext cx="80635" cy="194474"/>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8774552" y="6399194"/>
              <a:ext cx="40318" cy="147041"/>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9293939" y="6337531"/>
              <a:ext cx="64034" cy="222933"/>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9384061" y="6394450"/>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9407778"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9514501"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9542961" y="6394450"/>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9585650" y="6382592"/>
              <a:ext cx="66406" cy="249021"/>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9500271"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9644941"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9739806"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9884476" y="6332788"/>
              <a:ext cx="56919"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9955625"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10033889" y="6363619"/>
              <a:ext cx="35574"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10126382" y="6313815"/>
              <a:ext cx="75892" cy="213447"/>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10282910" y="6382592"/>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10346944"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10418093" y="6363619"/>
              <a:ext cx="66406" cy="23242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10228362" y="6382592"/>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9829928" y="6389707"/>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9723205"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9995942" y="6399194"/>
              <a:ext cx="42689"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10517701" y="6337531"/>
              <a:ext cx="64034"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10607823" y="6394450"/>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10631540"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10738263" y="6491687"/>
              <a:ext cx="23716" cy="130440"/>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10766723" y="6394450"/>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10804669" y="6382592"/>
              <a:ext cx="71149" cy="249021"/>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10724033" y="6347018"/>
              <a:ext cx="33203"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10866331" y="6382592"/>
              <a:ext cx="64034" cy="177872"/>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10963568" y="6453741"/>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11108238" y="6332788"/>
              <a:ext cx="54548" cy="234792"/>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11174643"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11257650"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11347772"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11501929"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11570706" y="6363619"/>
              <a:ext cx="56919" cy="182616"/>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11641855"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11452124"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11051319" y="6389707"/>
              <a:ext cx="52176"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10946967"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11217333"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11741463"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11826842" y="6394450"/>
              <a:ext cx="33203" cy="14229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11850558"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11957282"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11985741"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12028431"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11943052"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12087722"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12182587"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123810" y="6683790"/>
              <a:ext cx="12408377" cy="267994"/>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119067" y="6425282"/>
              <a:ext cx="12360944" cy="31542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492" name="组合 491"/>
          <p:cNvGrpSpPr/>
          <p:nvPr/>
        </p:nvGrpSpPr>
        <p:grpSpPr>
          <a:xfrm>
            <a:off x="2580095" y="1318964"/>
            <a:ext cx="888023" cy="888023"/>
            <a:chOff x="1647456" y="1723430"/>
            <a:chExt cx="2143421" cy="2877673"/>
          </a:xfrm>
        </p:grpSpPr>
        <p:sp>
          <p:nvSpPr>
            <p:cNvPr id="503" name="矩形 502"/>
            <p:cNvSpPr>
              <a:spLocks noChangeArrowheads="1"/>
            </p:cNvSpPr>
            <p:nvPr/>
          </p:nvSpPr>
          <p:spPr bwMode="auto">
            <a:xfrm>
              <a:off x="1647457" y="1723430"/>
              <a:ext cx="2143420" cy="2877668"/>
            </a:xfrm>
            <a:prstGeom prst="rect">
              <a:avLst/>
            </a:prstGeom>
            <a:solidFill>
              <a:srgbClr val="285B76"/>
            </a:solidFill>
            <a:ln>
              <a:noFill/>
            </a:ln>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504" name="直角三角形 503"/>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493" name="矩形 492"/>
          <p:cNvSpPr>
            <a:spLocks noChangeArrowheads="1"/>
          </p:cNvSpPr>
          <p:nvPr/>
        </p:nvSpPr>
        <p:spPr bwMode="auto">
          <a:xfrm>
            <a:off x="3517562" y="1886145"/>
            <a:ext cx="5328139"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b="1" dirty="0">
                <a:solidFill>
                  <a:srgbClr val="285B76"/>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Morbi mattis mattis erat.</a:t>
            </a:r>
            <a:endParaRPr lang="zh-CN" altLang="zh-CN" b="1" dirty="0">
              <a:solidFill>
                <a:srgbClr val="285B76"/>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grpSp>
        <p:nvGrpSpPr>
          <p:cNvPr id="494" name="组合 493"/>
          <p:cNvGrpSpPr/>
          <p:nvPr/>
        </p:nvGrpSpPr>
        <p:grpSpPr>
          <a:xfrm>
            <a:off x="8576068" y="3370838"/>
            <a:ext cx="269633" cy="269633"/>
            <a:chOff x="1647456" y="1723430"/>
            <a:chExt cx="2143421" cy="2877673"/>
          </a:xfrm>
        </p:grpSpPr>
        <p:sp>
          <p:nvSpPr>
            <p:cNvPr id="501" name="矩形 500"/>
            <p:cNvSpPr>
              <a:spLocks noChangeArrowheads="1"/>
            </p:cNvSpPr>
            <p:nvPr/>
          </p:nvSpPr>
          <p:spPr bwMode="auto">
            <a:xfrm>
              <a:off x="1647457" y="1723430"/>
              <a:ext cx="2143420" cy="2877668"/>
            </a:xfrm>
            <a:prstGeom prst="rect">
              <a:avLst/>
            </a:prstGeom>
            <a:solidFill>
              <a:srgbClr val="285B76"/>
            </a:solidFill>
            <a:ln>
              <a:noFill/>
            </a:ln>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502" name="直角三角形 501"/>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495" name="组合 494"/>
          <p:cNvGrpSpPr/>
          <p:nvPr/>
        </p:nvGrpSpPr>
        <p:grpSpPr>
          <a:xfrm>
            <a:off x="2344457" y="1248976"/>
            <a:ext cx="139975" cy="139975"/>
            <a:chOff x="1647456" y="1723430"/>
            <a:chExt cx="2143421" cy="2877673"/>
          </a:xfrm>
        </p:grpSpPr>
        <p:sp>
          <p:nvSpPr>
            <p:cNvPr id="499" name="矩形 498"/>
            <p:cNvSpPr>
              <a:spLocks noChangeArrowheads="1"/>
            </p:cNvSpPr>
            <p:nvPr/>
          </p:nvSpPr>
          <p:spPr bwMode="auto">
            <a:xfrm>
              <a:off x="1647457" y="1723430"/>
              <a:ext cx="2143420" cy="2877668"/>
            </a:xfrm>
            <a:prstGeom prst="rect">
              <a:avLst/>
            </a:prstGeom>
            <a:solidFill>
              <a:srgbClr val="285B76"/>
            </a:solidFill>
            <a:ln>
              <a:noFill/>
            </a:ln>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500" name="直角三角形 499"/>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496" name="组合 495"/>
          <p:cNvGrpSpPr/>
          <p:nvPr/>
        </p:nvGrpSpPr>
        <p:grpSpPr>
          <a:xfrm>
            <a:off x="8845702" y="3640472"/>
            <a:ext cx="105508" cy="105508"/>
            <a:chOff x="1647456" y="1723430"/>
            <a:chExt cx="2143421" cy="2877673"/>
          </a:xfrm>
        </p:grpSpPr>
        <p:sp>
          <p:nvSpPr>
            <p:cNvPr id="497" name="矩形 496"/>
            <p:cNvSpPr>
              <a:spLocks noChangeArrowheads="1"/>
            </p:cNvSpPr>
            <p:nvPr/>
          </p:nvSpPr>
          <p:spPr bwMode="auto">
            <a:xfrm>
              <a:off x="1647457" y="1723430"/>
              <a:ext cx="2143420" cy="2877668"/>
            </a:xfrm>
            <a:prstGeom prst="rect">
              <a:avLst/>
            </a:prstGeom>
            <a:solidFill>
              <a:srgbClr val="285B76"/>
            </a:solidFill>
            <a:ln>
              <a:noFill/>
            </a:ln>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98" name="直角三角形 497"/>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505" name="图片 504"/>
          <p:cNvPicPr>
            <a:picLocks noChangeAspect="1"/>
          </p:cNvPicPr>
          <p:nvPr/>
        </p:nvPicPr>
        <p:blipFill>
          <a:blip r:embed="rId2"/>
          <a:stretch>
            <a:fillRect/>
          </a:stretch>
        </p:blipFill>
        <p:spPr>
          <a:xfrm>
            <a:off x="2604602" y="728981"/>
            <a:ext cx="821284" cy="738842"/>
          </a:xfrm>
          <a:prstGeom prst="rect">
            <a:avLst/>
          </a:prstGeom>
        </p:spPr>
      </p:pic>
    </p:spTree>
    <p:extLst>
      <p:ext uri="{BB962C8B-B14F-4D97-AF65-F5344CB8AC3E}">
        <p14:creationId xmlns:p14="http://schemas.microsoft.com/office/powerpoint/2010/main" val="21860533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6" name="图表 505"/>
          <p:cNvGraphicFramePr/>
          <p:nvPr>
            <p:extLst>
              <p:ext uri="{D42A27DB-BD31-4B8C-83A1-F6EECF244321}">
                <p14:modId xmlns:p14="http://schemas.microsoft.com/office/powerpoint/2010/main" val="2348534351"/>
              </p:ext>
            </p:extLst>
          </p:nvPr>
        </p:nvGraphicFramePr>
        <p:xfrm>
          <a:off x="-1890757" y="2552995"/>
          <a:ext cx="15368337" cy="4486487"/>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组合 3"/>
          <p:cNvGrpSpPr/>
          <p:nvPr/>
        </p:nvGrpSpPr>
        <p:grpSpPr>
          <a:xfrm>
            <a:off x="-74259" y="4043663"/>
            <a:ext cx="12430046" cy="2848550"/>
            <a:chOff x="-123810" y="4108197"/>
            <a:chExt cx="12408377" cy="2843587"/>
          </a:xfrm>
        </p:grpSpPr>
        <p:sp>
          <p:nvSpPr>
            <p:cNvPr id="303" name="Freeform 18"/>
            <p:cNvSpPr>
              <a:spLocks/>
            </p:cNvSpPr>
            <p:nvPr/>
          </p:nvSpPr>
          <p:spPr bwMode="auto">
            <a:xfrm>
              <a:off x="2143470" y="4587267"/>
              <a:ext cx="860902" cy="1980313"/>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19"/>
            <p:cNvSpPr>
              <a:spLocks/>
            </p:cNvSpPr>
            <p:nvPr/>
          </p:nvSpPr>
          <p:spPr bwMode="auto">
            <a:xfrm>
              <a:off x="2762466" y="5429196"/>
              <a:ext cx="73521" cy="14230"/>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20"/>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21"/>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22"/>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23"/>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26"/>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27"/>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28"/>
            <p:cNvSpPr>
              <a:spLocks noEditPoints="1"/>
            </p:cNvSpPr>
            <p:nvPr/>
          </p:nvSpPr>
          <p:spPr bwMode="auto">
            <a:xfrm>
              <a:off x="7496243" y="4511374"/>
              <a:ext cx="1112295" cy="2056205"/>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29"/>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0"/>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1"/>
            <p:cNvSpPr>
              <a:spLocks noEditPoints="1"/>
            </p:cNvSpPr>
            <p:nvPr/>
          </p:nvSpPr>
          <p:spPr bwMode="auto">
            <a:xfrm>
              <a:off x="4190188" y="4860004"/>
              <a:ext cx="737577" cy="1584250"/>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2"/>
            <p:cNvSpPr>
              <a:spLocks noEditPoints="1"/>
            </p:cNvSpPr>
            <p:nvPr/>
          </p:nvSpPr>
          <p:spPr bwMode="auto">
            <a:xfrm>
              <a:off x="8959540" y="4860004"/>
              <a:ext cx="2372"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3"/>
            <p:cNvSpPr>
              <a:spLocks/>
            </p:cNvSpPr>
            <p:nvPr/>
          </p:nvSpPr>
          <p:spPr bwMode="auto">
            <a:xfrm>
              <a:off x="8461497" y="4900322"/>
              <a:ext cx="858531" cy="1306769"/>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4"/>
            <p:cNvSpPr>
              <a:spLocks/>
            </p:cNvSpPr>
            <p:nvPr/>
          </p:nvSpPr>
          <p:spPr bwMode="auto">
            <a:xfrm>
              <a:off x="8933452" y="4860004"/>
              <a:ext cx="59291" cy="40318"/>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5"/>
            <p:cNvSpPr>
              <a:spLocks/>
            </p:cNvSpPr>
            <p:nvPr/>
          </p:nvSpPr>
          <p:spPr bwMode="auto">
            <a:xfrm>
              <a:off x="5406836"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6"/>
            <p:cNvSpPr>
              <a:spLocks/>
            </p:cNvSpPr>
            <p:nvPr/>
          </p:nvSpPr>
          <p:spPr bwMode="auto">
            <a:xfrm>
              <a:off x="5157814"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
            <p:cNvSpPr>
              <a:spLocks/>
            </p:cNvSpPr>
            <p:nvPr/>
          </p:nvSpPr>
          <p:spPr bwMode="auto">
            <a:xfrm>
              <a:off x="5425809"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8"/>
            <p:cNvSpPr>
              <a:spLocks/>
            </p:cNvSpPr>
            <p:nvPr/>
          </p:nvSpPr>
          <p:spPr bwMode="auto">
            <a:xfrm>
              <a:off x="5112753" y="6240294"/>
              <a:ext cx="464840"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9"/>
            <p:cNvSpPr>
              <a:spLocks/>
            </p:cNvSpPr>
            <p:nvPr/>
          </p:nvSpPr>
          <p:spPr bwMode="auto">
            <a:xfrm>
              <a:off x="5423437"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40"/>
            <p:cNvSpPr>
              <a:spLocks/>
            </p:cNvSpPr>
            <p:nvPr/>
          </p:nvSpPr>
          <p:spPr bwMode="auto">
            <a:xfrm>
              <a:off x="227192"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41"/>
            <p:cNvSpPr>
              <a:spLocks/>
            </p:cNvSpPr>
            <p:nvPr/>
          </p:nvSpPr>
          <p:spPr bwMode="auto">
            <a:xfrm>
              <a:off x="-21829"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42"/>
            <p:cNvSpPr>
              <a:spLocks/>
            </p:cNvSpPr>
            <p:nvPr/>
          </p:nvSpPr>
          <p:spPr bwMode="auto">
            <a:xfrm>
              <a:off x="246165"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43"/>
            <p:cNvSpPr>
              <a:spLocks/>
            </p:cNvSpPr>
            <p:nvPr/>
          </p:nvSpPr>
          <p:spPr bwMode="auto">
            <a:xfrm>
              <a:off x="-69262"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44"/>
            <p:cNvSpPr>
              <a:spLocks/>
            </p:cNvSpPr>
            <p:nvPr/>
          </p:nvSpPr>
          <p:spPr bwMode="auto">
            <a:xfrm>
              <a:off x="243793"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45"/>
            <p:cNvSpPr>
              <a:spLocks/>
            </p:cNvSpPr>
            <p:nvPr/>
          </p:nvSpPr>
          <p:spPr bwMode="auto">
            <a:xfrm>
              <a:off x="8836215"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46"/>
            <p:cNvSpPr>
              <a:spLocks/>
            </p:cNvSpPr>
            <p:nvPr/>
          </p:nvSpPr>
          <p:spPr bwMode="auto">
            <a:xfrm>
              <a:off x="8589565"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47"/>
            <p:cNvSpPr>
              <a:spLocks/>
            </p:cNvSpPr>
            <p:nvPr/>
          </p:nvSpPr>
          <p:spPr bwMode="auto">
            <a:xfrm>
              <a:off x="8862303"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48"/>
            <p:cNvSpPr>
              <a:spLocks/>
            </p:cNvSpPr>
            <p:nvPr/>
          </p:nvSpPr>
          <p:spPr bwMode="auto">
            <a:xfrm>
              <a:off x="8542133"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49"/>
            <p:cNvSpPr>
              <a:spLocks/>
            </p:cNvSpPr>
            <p:nvPr/>
          </p:nvSpPr>
          <p:spPr bwMode="auto">
            <a:xfrm>
              <a:off x="8852816"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50"/>
            <p:cNvSpPr>
              <a:spLocks/>
            </p:cNvSpPr>
            <p:nvPr/>
          </p:nvSpPr>
          <p:spPr bwMode="auto">
            <a:xfrm>
              <a:off x="7474898" y="5958070"/>
              <a:ext cx="457725" cy="53124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51"/>
            <p:cNvSpPr>
              <a:spLocks/>
            </p:cNvSpPr>
            <p:nvPr/>
          </p:nvSpPr>
          <p:spPr bwMode="auto">
            <a:xfrm>
              <a:off x="7225877" y="5958070"/>
              <a:ext cx="457725" cy="53124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52"/>
            <p:cNvSpPr>
              <a:spLocks/>
            </p:cNvSpPr>
            <p:nvPr/>
          </p:nvSpPr>
          <p:spPr bwMode="auto">
            <a:xfrm>
              <a:off x="7498615" y="6185747"/>
              <a:ext cx="462468" cy="303569"/>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53"/>
            <p:cNvSpPr>
              <a:spLocks/>
            </p:cNvSpPr>
            <p:nvPr/>
          </p:nvSpPr>
          <p:spPr bwMode="auto">
            <a:xfrm>
              <a:off x="7180816" y="6185747"/>
              <a:ext cx="467211" cy="303569"/>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54"/>
            <p:cNvSpPr>
              <a:spLocks/>
            </p:cNvSpPr>
            <p:nvPr/>
          </p:nvSpPr>
          <p:spPr bwMode="auto">
            <a:xfrm>
              <a:off x="7491500" y="5905894"/>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55"/>
            <p:cNvSpPr>
              <a:spLocks/>
            </p:cNvSpPr>
            <p:nvPr/>
          </p:nvSpPr>
          <p:spPr bwMode="auto">
            <a:xfrm>
              <a:off x="11644227" y="6012618"/>
              <a:ext cx="460097"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56"/>
            <p:cNvSpPr>
              <a:spLocks/>
            </p:cNvSpPr>
            <p:nvPr/>
          </p:nvSpPr>
          <p:spPr bwMode="auto">
            <a:xfrm>
              <a:off x="11397577"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57"/>
            <p:cNvSpPr>
              <a:spLocks/>
            </p:cNvSpPr>
            <p:nvPr/>
          </p:nvSpPr>
          <p:spPr bwMode="auto">
            <a:xfrm>
              <a:off x="11670315"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58"/>
            <p:cNvSpPr>
              <a:spLocks/>
            </p:cNvSpPr>
            <p:nvPr/>
          </p:nvSpPr>
          <p:spPr bwMode="auto">
            <a:xfrm>
              <a:off x="11350145"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59"/>
            <p:cNvSpPr>
              <a:spLocks/>
            </p:cNvSpPr>
            <p:nvPr/>
          </p:nvSpPr>
          <p:spPr bwMode="auto">
            <a:xfrm>
              <a:off x="11663200"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60"/>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61"/>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62"/>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63"/>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64"/>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65"/>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Rectangle 66"/>
            <p:cNvSpPr>
              <a:spLocks noChangeArrowheads="1"/>
            </p:cNvSpPr>
            <p:nvPr/>
          </p:nvSpPr>
          <p:spPr bwMode="auto">
            <a:xfrm>
              <a:off x="9960368" y="6266382"/>
              <a:ext cx="184987" cy="11858"/>
            </a:xfrm>
            <a:prstGeom prst="rect">
              <a:avLst/>
            </a:prstGeom>
            <a:solidFill>
              <a:srgbClr val="537C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Rectangle 67"/>
            <p:cNvSpPr>
              <a:spLocks noChangeArrowheads="1"/>
            </p:cNvSpPr>
            <p:nvPr/>
          </p:nvSpPr>
          <p:spPr bwMode="auto">
            <a:xfrm>
              <a:off x="9960368" y="6266382"/>
              <a:ext cx="184987" cy="11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Rectangle 68"/>
            <p:cNvSpPr>
              <a:spLocks noChangeArrowheads="1"/>
            </p:cNvSpPr>
            <p:nvPr/>
          </p:nvSpPr>
          <p:spPr bwMode="auto">
            <a:xfrm>
              <a:off x="9754036" y="6550978"/>
              <a:ext cx="8775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Rectangle 69"/>
            <p:cNvSpPr>
              <a:spLocks noChangeArrowheads="1"/>
            </p:cNvSpPr>
            <p:nvPr/>
          </p:nvSpPr>
          <p:spPr bwMode="auto">
            <a:xfrm>
              <a:off x="9754036" y="6550978"/>
              <a:ext cx="8775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70"/>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71"/>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72"/>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73"/>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74"/>
            <p:cNvSpPr>
              <a:spLocks/>
            </p:cNvSpPr>
            <p:nvPr/>
          </p:nvSpPr>
          <p:spPr bwMode="auto">
            <a:xfrm>
              <a:off x="3464469" y="5958070"/>
              <a:ext cx="1230877" cy="495671"/>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75"/>
            <p:cNvSpPr>
              <a:spLocks/>
            </p:cNvSpPr>
            <p:nvPr/>
          </p:nvSpPr>
          <p:spPr bwMode="auto">
            <a:xfrm>
              <a:off x="4111925" y="6003131"/>
              <a:ext cx="327285" cy="222933"/>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76"/>
            <p:cNvSpPr>
              <a:spLocks/>
            </p:cNvSpPr>
            <p:nvPr/>
          </p:nvSpPr>
          <p:spPr bwMode="auto">
            <a:xfrm>
              <a:off x="4081093" y="5998388"/>
              <a:ext cx="614253" cy="455353"/>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77"/>
            <p:cNvSpPr>
              <a:spLocks/>
            </p:cNvSpPr>
            <p:nvPr/>
          </p:nvSpPr>
          <p:spPr bwMode="auto">
            <a:xfrm>
              <a:off x="7856731" y="6017361"/>
              <a:ext cx="1233248" cy="493299"/>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78"/>
            <p:cNvSpPr>
              <a:spLocks/>
            </p:cNvSpPr>
            <p:nvPr/>
          </p:nvSpPr>
          <p:spPr bwMode="auto">
            <a:xfrm>
              <a:off x="8504187" y="6060050"/>
              <a:ext cx="104352" cy="35574"/>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79"/>
            <p:cNvSpPr>
              <a:spLocks/>
            </p:cNvSpPr>
            <p:nvPr/>
          </p:nvSpPr>
          <p:spPr bwMode="auto">
            <a:xfrm>
              <a:off x="8475727" y="6052935"/>
              <a:ext cx="614253" cy="457725"/>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80"/>
            <p:cNvSpPr>
              <a:spLocks/>
            </p:cNvSpPr>
            <p:nvPr/>
          </p:nvSpPr>
          <p:spPr bwMode="auto">
            <a:xfrm>
              <a:off x="4560163" y="4978586"/>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81"/>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82"/>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83"/>
            <p:cNvSpPr>
              <a:spLocks noEditPoints="1"/>
            </p:cNvSpPr>
            <p:nvPr/>
          </p:nvSpPr>
          <p:spPr bwMode="auto">
            <a:xfrm>
              <a:off x="5081922" y="4978586"/>
              <a:ext cx="457725" cy="1095694"/>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84"/>
            <p:cNvSpPr>
              <a:spLocks/>
            </p:cNvSpPr>
            <p:nvPr/>
          </p:nvSpPr>
          <p:spPr bwMode="auto">
            <a:xfrm>
              <a:off x="5217105" y="6029219"/>
              <a:ext cx="23716" cy="14230"/>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Rectangle 85"/>
            <p:cNvSpPr>
              <a:spLocks noChangeArrowheads="1"/>
            </p:cNvSpPr>
            <p:nvPr/>
          </p:nvSpPr>
          <p:spPr bwMode="auto">
            <a:xfrm>
              <a:off x="5081922" y="6567579"/>
              <a:ext cx="85379"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Rectangle 86"/>
            <p:cNvSpPr>
              <a:spLocks noChangeArrowheads="1"/>
            </p:cNvSpPr>
            <p:nvPr/>
          </p:nvSpPr>
          <p:spPr bwMode="auto">
            <a:xfrm>
              <a:off x="5081922" y="6567579"/>
              <a:ext cx="85379"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87"/>
            <p:cNvSpPr>
              <a:spLocks/>
            </p:cNvSpPr>
            <p:nvPr/>
          </p:nvSpPr>
          <p:spPr bwMode="auto">
            <a:xfrm>
              <a:off x="5081922" y="4983329"/>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88"/>
            <p:cNvSpPr>
              <a:spLocks/>
            </p:cNvSpPr>
            <p:nvPr/>
          </p:nvSpPr>
          <p:spPr bwMode="auto">
            <a:xfrm>
              <a:off x="5081922" y="5588095"/>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89"/>
            <p:cNvSpPr>
              <a:spLocks/>
            </p:cNvSpPr>
            <p:nvPr/>
          </p:nvSpPr>
          <p:spPr bwMode="auto">
            <a:xfrm>
              <a:off x="6018717" y="53272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90"/>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91"/>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92"/>
            <p:cNvSpPr>
              <a:spLocks noEditPoints="1"/>
            </p:cNvSpPr>
            <p:nvPr/>
          </p:nvSpPr>
          <p:spPr bwMode="auto">
            <a:xfrm>
              <a:off x="6540475" y="5514575"/>
              <a:ext cx="291711" cy="955768"/>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93"/>
            <p:cNvSpPr>
              <a:spLocks noEditPoints="1"/>
            </p:cNvSpPr>
            <p:nvPr/>
          </p:nvSpPr>
          <p:spPr bwMode="auto">
            <a:xfrm>
              <a:off x="6663800" y="6211835"/>
              <a:ext cx="7115"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94"/>
            <p:cNvSpPr>
              <a:spLocks/>
            </p:cNvSpPr>
            <p:nvPr/>
          </p:nvSpPr>
          <p:spPr bwMode="auto">
            <a:xfrm>
              <a:off x="6507273" y="53272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95"/>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96"/>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Oval 97"/>
            <p:cNvSpPr>
              <a:spLocks noChangeArrowheads="1"/>
            </p:cNvSpPr>
            <p:nvPr/>
          </p:nvSpPr>
          <p:spPr bwMode="auto">
            <a:xfrm>
              <a:off x="5451897" y="4667902"/>
              <a:ext cx="621368" cy="121901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98"/>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99"/>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100"/>
            <p:cNvSpPr>
              <a:spLocks noEditPoints="1"/>
            </p:cNvSpPr>
            <p:nvPr/>
          </p:nvSpPr>
          <p:spPr bwMode="auto">
            <a:xfrm>
              <a:off x="5783925" y="5277412"/>
              <a:ext cx="289339" cy="1249850"/>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101"/>
            <p:cNvSpPr>
              <a:spLocks/>
            </p:cNvSpPr>
            <p:nvPr/>
          </p:nvSpPr>
          <p:spPr bwMode="auto">
            <a:xfrm>
              <a:off x="5793412" y="6024476"/>
              <a:ext cx="7115" cy="23716"/>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102"/>
            <p:cNvSpPr>
              <a:spLocks/>
            </p:cNvSpPr>
            <p:nvPr/>
          </p:nvSpPr>
          <p:spPr bwMode="auto">
            <a:xfrm>
              <a:off x="5800526" y="6242666"/>
              <a:ext cx="4743" cy="33203"/>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103"/>
            <p:cNvSpPr>
              <a:spLocks/>
            </p:cNvSpPr>
            <p:nvPr/>
          </p:nvSpPr>
          <p:spPr bwMode="auto">
            <a:xfrm>
              <a:off x="5755465" y="4667902"/>
              <a:ext cx="317799" cy="1219019"/>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Rectangle 104"/>
            <p:cNvSpPr>
              <a:spLocks noChangeArrowheads="1"/>
            </p:cNvSpPr>
            <p:nvPr/>
          </p:nvSpPr>
          <p:spPr bwMode="auto">
            <a:xfrm>
              <a:off x="5755465" y="6532005"/>
              <a:ext cx="54548"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Rectangle 105"/>
            <p:cNvSpPr>
              <a:spLocks noChangeArrowheads="1"/>
            </p:cNvSpPr>
            <p:nvPr/>
          </p:nvSpPr>
          <p:spPr bwMode="auto">
            <a:xfrm>
              <a:off x="5755465" y="6532005"/>
              <a:ext cx="54548"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106"/>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107"/>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108"/>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109"/>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110"/>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111"/>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112"/>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113"/>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114"/>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115"/>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118"/>
            <p:cNvSpPr>
              <a:spLocks noEditPoints="1"/>
            </p:cNvSpPr>
            <p:nvPr/>
          </p:nvSpPr>
          <p:spPr bwMode="auto">
            <a:xfrm>
              <a:off x="11539875" y="5962813"/>
              <a:ext cx="559705" cy="602395"/>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119"/>
            <p:cNvSpPr>
              <a:spLocks/>
            </p:cNvSpPr>
            <p:nvPr/>
          </p:nvSpPr>
          <p:spPr bwMode="auto">
            <a:xfrm>
              <a:off x="11544618" y="6057679"/>
              <a:ext cx="4743" cy="56919"/>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120"/>
            <p:cNvSpPr>
              <a:spLocks/>
            </p:cNvSpPr>
            <p:nvPr/>
          </p:nvSpPr>
          <p:spPr bwMode="auto">
            <a:xfrm>
              <a:off x="11551733" y="6252152"/>
              <a:ext cx="4743" cy="90122"/>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121"/>
            <p:cNvSpPr>
              <a:spLocks/>
            </p:cNvSpPr>
            <p:nvPr/>
          </p:nvSpPr>
          <p:spPr bwMode="auto">
            <a:xfrm>
              <a:off x="11791268" y="5962813"/>
              <a:ext cx="18973" cy="14230"/>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122"/>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123"/>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124"/>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125"/>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126"/>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127"/>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128"/>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129"/>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130"/>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131"/>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132"/>
            <p:cNvSpPr>
              <a:spLocks noEditPoints="1"/>
            </p:cNvSpPr>
            <p:nvPr/>
          </p:nvSpPr>
          <p:spPr bwMode="auto">
            <a:xfrm>
              <a:off x="3113468" y="4530348"/>
              <a:ext cx="308312" cy="600023"/>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133"/>
            <p:cNvSpPr>
              <a:spLocks noEditPoints="1"/>
            </p:cNvSpPr>
            <p:nvPr/>
          </p:nvSpPr>
          <p:spPr bwMode="auto">
            <a:xfrm>
              <a:off x="3383834" y="5130370"/>
              <a:ext cx="151784" cy="253765"/>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134"/>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Freeform 135"/>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136"/>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137"/>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138"/>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139"/>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140"/>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141"/>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142"/>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143"/>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144"/>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145"/>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146"/>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147"/>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148"/>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149"/>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150"/>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151"/>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152"/>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Freeform 153"/>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154"/>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Freeform 155"/>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156"/>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Freeform 157"/>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Freeform 158"/>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159"/>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Freeform 160"/>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161"/>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162"/>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163"/>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64"/>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65"/>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66"/>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67"/>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68"/>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Freeform 169"/>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70"/>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71"/>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72"/>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73"/>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Freeform 174"/>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Freeform 175"/>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Freeform 176"/>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77"/>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Freeform 178"/>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79"/>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Freeform 180"/>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Freeform 181"/>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82"/>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Freeform 183"/>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84"/>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85"/>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86"/>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87"/>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88"/>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89"/>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94"/>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95"/>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96"/>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97"/>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3" name="Freeform 198"/>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4" name="Freeform 199"/>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5" name="Freeform 200"/>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6" name="Freeform 201"/>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7" name="Freeform 202"/>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8" name="Freeform 203"/>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9" name="Freeform 204"/>
            <p:cNvSpPr>
              <a:spLocks/>
            </p:cNvSpPr>
            <p:nvPr/>
          </p:nvSpPr>
          <p:spPr bwMode="auto">
            <a:xfrm>
              <a:off x="1294426" y="6105111"/>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206"/>
            <p:cNvSpPr>
              <a:spLocks/>
            </p:cNvSpPr>
            <p:nvPr/>
          </p:nvSpPr>
          <p:spPr bwMode="auto">
            <a:xfrm>
              <a:off x="1294426" y="6105112"/>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Rectangle 207"/>
            <p:cNvSpPr>
              <a:spLocks noChangeArrowheads="1"/>
            </p:cNvSpPr>
            <p:nvPr/>
          </p:nvSpPr>
          <p:spPr bwMode="auto">
            <a:xfrm>
              <a:off x="734721" y="6479830"/>
              <a:ext cx="13044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Rectangle 208"/>
            <p:cNvSpPr>
              <a:spLocks noChangeArrowheads="1"/>
            </p:cNvSpPr>
            <p:nvPr/>
          </p:nvSpPr>
          <p:spPr bwMode="auto">
            <a:xfrm>
              <a:off x="734721" y="6479830"/>
              <a:ext cx="13044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209"/>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210"/>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211"/>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212"/>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213"/>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214"/>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215"/>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216"/>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217"/>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218"/>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219"/>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220"/>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221"/>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222"/>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Rectangle 223"/>
            <p:cNvSpPr>
              <a:spLocks noChangeArrowheads="1"/>
            </p:cNvSpPr>
            <p:nvPr/>
          </p:nvSpPr>
          <p:spPr bwMode="auto">
            <a:xfrm>
              <a:off x="10809412" y="4860005"/>
              <a:ext cx="187359" cy="2372"/>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Rectangle 224"/>
            <p:cNvSpPr>
              <a:spLocks noChangeArrowheads="1"/>
            </p:cNvSpPr>
            <p:nvPr/>
          </p:nvSpPr>
          <p:spPr bwMode="auto">
            <a:xfrm>
              <a:off x="10809412" y="4860005"/>
              <a:ext cx="187359" cy="2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Rectangle 225"/>
            <p:cNvSpPr>
              <a:spLocks noChangeArrowheads="1"/>
            </p:cNvSpPr>
            <p:nvPr/>
          </p:nvSpPr>
          <p:spPr bwMode="auto">
            <a:xfrm>
              <a:off x="10946967" y="5445798"/>
              <a:ext cx="218190" cy="4743"/>
            </a:xfrm>
            <a:prstGeom prst="rect">
              <a:avLst/>
            </a:prstGeom>
            <a:solidFill>
              <a:srgbClr val="8ECB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Rectangle 226"/>
            <p:cNvSpPr>
              <a:spLocks noChangeArrowheads="1"/>
            </p:cNvSpPr>
            <p:nvPr/>
          </p:nvSpPr>
          <p:spPr bwMode="auto">
            <a:xfrm>
              <a:off x="10946967" y="5445798"/>
              <a:ext cx="218190" cy="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227"/>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228"/>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229"/>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230"/>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231"/>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232"/>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Oval 233"/>
            <p:cNvSpPr>
              <a:spLocks noChangeArrowheads="1"/>
            </p:cNvSpPr>
            <p:nvPr/>
          </p:nvSpPr>
          <p:spPr bwMode="auto">
            <a:xfrm>
              <a:off x="6844044" y="44093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234"/>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235"/>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236"/>
            <p:cNvSpPr>
              <a:spLocks noEditPoints="1"/>
            </p:cNvSpPr>
            <p:nvPr/>
          </p:nvSpPr>
          <p:spPr bwMode="auto">
            <a:xfrm>
              <a:off x="7427465" y="4622842"/>
              <a:ext cx="85379" cy="476698"/>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237"/>
            <p:cNvSpPr>
              <a:spLocks/>
            </p:cNvSpPr>
            <p:nvPr/>
          </p:nvSpPr>
          <p:spPr bwMode="auto">
            <a:xfrm>
              <a:off x="7180816" y="44093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238"/>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239"/>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280"/>
            <p:cNvSpPr>
              <a:spLocks/>
            </p:cNvSpPr>
            <p:nvPr/>
          </p:nvSpPr>
          <p:spPr bwMode="auto">
            <a:xfrm>
              <a:off x="108610"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281"/>
            <p:cNvSpPr>
              <a:spLocks/>
            </p:cNvSpPr>
            <p:nvPr/>
          </p:nvSpPr>
          <p:spPr bwMode="auto">
            <a:xfrm>
              <a:off x="179759"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282"/>
            <p:cNvSpPr>
              <a:spLocks/>
            </p:cNvSpPr>
            <p:nvPr/>
          </p:nvSpPr>
          <p:spPr bwMode="auto">
            <a:xfrm>
              <a:off x="260394"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283"/>
            <p:cNvSpPr>
              <a:spLocks/>
            </p:cNvSpPr>
            <p:nvPr/>
          </p:nvSpPr>
          <p:spPr bwMode="auto">
            <a:xfrm>
              <a:off x="352888"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284"/>
            <p:cNvSpPr>
              <a:spLocks/>
            </p:cNvSpPr>
            <p:nvPr/>
          </p:nvSpPr>
          <p:spPr bwMode="auto">
            <a:xfrm>
              <a:off x="507044"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285"/>
            <p:cNvSpPr>
              <a:spLocks/>
            </p:cNvSpPr>
            <p:nvPr/>
          </p:nvSpPr>
          <p:spPr bwMode="auto">
            <a:xfrm>
              <a:off x="571078"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86"/>
            <p:cNvSpPr>
              <a:spLocks/>
            </p:cNvSpPr>
            <p:nvPr/>
          </p:nvSpPr>
          <p:spPr bwMode="auto">
            <a:xfrm>
              <a:off x="642227" y="6363620"/>
              <a:ext cx="66406" cy="23242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287"/>
            <p:cNvSpPr>
              <a:spLocks/>
            </p:cNvSpPr>
            <p:nvPr/>
          </p:nvSpPr>
          <p:spPr bwMode="auto">
            <a:xfrm>
              <a:off x="452497" y="6382593"/>
              <a:ext cx="52176" cy="203960"/>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288"/>
            <p:cNvSpPr>
              <a:spLocks/>
            </p:cNvSpPr>
            <p:nvPr/>
          </p:nvSpPr>
          <p:spPr bwMode="auto">
            <a:xfrm>
              <a:off x="-26573" y="6349390"/>
              <a:ext cx="75892" cy="218190"/>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289"/>
            <p:cNvSpPr>
              <a:spLocks/>
            </p:cNvSpPr>
            <p:nvPr/>
          </p:nvSpPr>
          <p:spPr bwMode="auto">
            <a:xfrm>
              <a:off x="129955" y="6420539"/>
              <a:ext cx="21345" cy="144670"/>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290"/>
            <p:cNvSpPr>
              <a:spLocks/>
            </p:cNvSpPr>
            <p:nvPr/>
          </p:nvSpPr>
          <p:spPr bwMode="auto">
            <a:xfrm>
              <a:off x="191617" y="6403937"/>
              <a:ext cx="59291" cy="182616"/>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291"/>
            <p:cNvSpPr>
              <a:spLocks/>
            </p:cNvSpPr>
            <p:nvPr/>
          </p:nvSpPr>
          <p:spPr bwMode="auto">
            <a:xfrm>
              <a:off x="75407" y="6420539"/>
              <a:ext cx="49804" cy="206332"/>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292"/>
            <p:cNvSpPr>
              <a:spLocks/>
            </p:cNvSpPr>
            <p:nvPr/>
          </p:nvSpPr>
          <p:spPr bwMode="auto">
            <a:xfrm>
              <a:off x="54062"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93"/>
            <p:cNvSpPr>
              <a:spLocks/>
            </p:cNvSpPr>
            <p:nvPr/>
          </p:nvSpPr>
          <p:spPr bwMode="auto">
            <a:xfrm>
              <a:off x="217705"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94"/>
            <p:cNvSpPr>
              <a:spLocks/>
            </p:cNvSpPr>
            <p:nvPr/>
          </p:nvSpPr>
          <p:spPr bwMode="auto">
            <a:xfrm>
              <a:off x="744207" y="6337532"/>
              <a:ext cx="61662"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95"/>
            <p:cNvSpPr>
              <a:spLocks/>
            </p:cNvSpPr>
            <p:nvPr/>
          </p:nvSpPr>
          <p:spPr bwMode="auto">
            <a:xfrm>
              <a:off x="831958" y="6394451"/>
              <a:ext cx="33203" cy="14229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96"/>
            <p:cNvSpPr>
              <a:spLocks/>
            </p:cNvSpPr>
            <p:nvPr/>
          </p:nvSpPr>
          <p:spPr bwMode="auto">
            <a:xfrm>
              <a:off x="305455" y="6377849"/>
              <a:ext cx="33203" cy="137555"/>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297"/>
            <p:cNvSpPr>
              <a:spLocks/>
            </p:cNvSpPr>
            <p:nvPr/>
          </p:nvSpPr>
          <p:spPr bwMode="auto">
            <a:xfrm>
              <a:off x="855674"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298"/>
            <p:cNvSpPr>
              <a:spLocks/>
            </p:cNvSpPr>
            <p:nvPr/>
          </p:nvSpPr>
          <p:spPr bwMode="auto">
            <a:xfrm>
              <a:off x="957654"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99"/>
            <p:cNvSpPr>
              <a:spLocks/>
            </p:cNvSpPr>
            <p:nvPr/>
          </p:nvSpPr>
          <p:spPr bwMode="auto">
            <a:xfrm>
              <a:off x="990857" y="6394451"/>
              <a:ext cx="37946" cy="177872"/>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300"/>
            <p:cNvSpPr>
              <a:spLocks/>
            </p:cNvSpPr>
            <p:nvPr/>
          </p:nvSpPr>
          <p:spPr bwMode="auto">
            <a:xfrm>
              <a:off x="1028803"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301"/>
            <p:cNvSpPr>
              <a:spLocks/>
            </p:cNvSpPr>
            <p:nvPr/>
          </p:nvSpPr>
          <p:spPr bwMode="auto">
            <a:xfrm>
              <a:off x="948168"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302"/>
            <p:cNvSpPr>
              <a:spLocks/>
            </p:cNvSpPr>
            <p:nvPr/>
          </p:nvSpPr>
          <p:spPr bwMode="auto">
            <a:xfrm>
              <a:off x="1088094"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303"/>
            <p:cNvSpPr>
              <a:spLocks/>
            </p:cNvSpPr>
            <p:nvPr/>
          </p:nvSpPr>
          <p:spPr bwMode="auto">
            <a:xfrm>
              <a:off x="1190074"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304"/>
            <p:cNvSpPr>
              <a:spLocks/>
            </p:cNvSpPr>
            <p:nvPr/>
          </p:nvSpPr>
          <p:spPr bwMode="auto">
            <a:xfrm>
              <a:off x="1332372" y="6332788"/>
              <a:ext cx="54548" cy="234792"/>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305"/>
            <p:cNvSpPr>
              <a:spLocks/>
            </p:cNvSpPr>
            <p:nvPr/>
          </p:nvSpPr>
          <p:spPr bwMode="auto">
            <a:xfrm>
              <a:off x="1398778"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306"/>
            <p:cNvSpPr>
              <a:spLocks/>
            </p:cNvSpPr>
            <p:nvPr/>
          </p:nvSpPr>
          <p:spPr bwMode="auto">
            <a:xfrm>
              <a:off x="1484156" y="6363620"/>
              <a:ext cx="28460"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307"/>
            <p:cNvSpPr>
              <a:spLocks/>
            </p:cNvSpPr>
            <p:nvPr/>
          </p:nvSpPr>
          <p:spPr bwMode="auto">
            <a:xfrm>
              <a:off x="1571907" y="6313815"/>
              <a:ext cx="80635" cy="213447"/>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308"/>
            <p:cNvSpPr>
              <a:spLocks/>
            </p:cNvSpPr>
            <p:nvPr/>
          </p:nvSpPr>
          <p:spPr bwMode="auto">
            <a:xfrm>
              <a:off x="1726063" y="6382593"/>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309"/>
            <p:cNvSpPr>
              <a:spLocks/>
            </p:cNvSpPr>
            <p:nvPr/>
          </p:nvSpPr>
          <p:spPr bwMode="auto">
            <a:xfrm>
              <a:off x="1794840" y="6363620"/>
              <a:ext cx="59291" cy="182616"/>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310"/>
            <p:cNvSpPr>
              <a:spLocks/>
            </p:cNvSpPr>
            <p:nvPr/>
          </p:nvSpPr>
          <p:spPr bwMode="auto">
            <a:xfrm>
              <a:off x="1865989" y="6363620"/>
              <a:ext cx="64034"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311"/>
            <p:cNvSpPr>
              <a:spLocks/>
            </p:cNvSpPr>
            <p:nvPr/>
          </p:nvSpPr>
          <p:spPr bwMode="auto">
            <a:xfrm>
              <a:off x="167625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312"/>
            <p:cNvSpPr>
              <a:spLocks/>
            </p:cNvSpPr>
            <p:nvPr/>
          </p:nvSpPr>
          <p:spPr bwMode="auto">
            <a:xfrm>
              <a:off x="1277824" y="6389708"/>
              <a:ext cx="49804"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313"/>
            <p:cNvSpPr>
              <a:spLocks/>
            </p:cNvSpPr>
            <p:nvPr/>
          </p:nvSpPr>
          <p:spPr bwMode="auto">
            <a:xfrm>
              <a:off x="1171101"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314"/>
            <p:cNvSpPr>
              <a:spLocks/>
            </p:cNvSpPr>
            <p:nvPr/>
          </p:nvSpPr>
          <p:spPr bwMode="auto">
            <a:xfrm>
              <a:off x="1441467" y="6399194"/>
              <a:ext cx="42689"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315"/>
            <p:cNvSpPr>
              <a:spLocks/>
            </p:cNvSpPr>
            <p:nvPr/>
          </p:nvSpPr>
          <p:spPr bwMode="auto">
            <a:xfrm>
              <a:off x="1963226"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316"/>
            <p:cNvSpPr>
              <a:spLocks/>
            </p:cNvSpPr>
            <p:nvPr/>
          </p:nvSpPr>
          <p:spPr bwMode="auto">
            <a:xfrm>
              <a:off x="2050976"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317"/>
            <p:cNvSpPr>
              <a:spLocks/>
            </p:cNvSpPr>
            <p:nvPr/>
          </p:nvSpPr>
          <p:spPr bwMode="auto">
            <a:xfrm>
              <a:off x="2077064" y="6373106"/>
              <a:ext cx="83007"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318"/>
            <p:cNvSpPr>
              <a:spLocks/>
            </p:cNvSpPr>
            <p:nvPr/>
          </p:nvSpPr>
          <p:spPr bwMode="auto">
            <a:xfrm>
              <a:off x="2181416" y="6491688"/>
              <a:ext cx="26088"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319"/>
            <p:cNvSpPr>
              <a:spLocks/>
            </p:cNvSpPr>
            <p:nvPr/>
          </p:nvSpPr>
          <p:spPr bwMode="auto">
            <a:xfrm>
              <a:off x="2209876"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320"/>
            <p:cNvSpPr>
              <a:spLocks/>
            </p:cNvSpPr>
            <p:nvPr/>
          </p:nvSpPr>
          <p:spPr bwMode="auto">
            <a:xfrm>
              <a:off x="2252565"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321"/>
            <p:cNvSpPr>
              <a:spLocks/>
            </p:cNvSpPr>
            <p:nvPr/>
          </p:nvSpPr>
          <p:spPr bwMode="auto">
            <a:xfrm>
              <a:off x="2169558"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322"/>
            <p:cNvSpPr>
              <a:spLocks/>
            </p:cNvSpPr>
            <p:nvPr/>
          </p:nvSpPr>
          <p:spPr bwMode="auto">
            <a:xfrm>
              <a:off x="2311856"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323"/>
            <p:cNvSpPr>
              <a:spLocks/>
            </p:cNvSpPr>
            <p:nvPr/>
          </p:nvSpPr>
          <p:spPr bwMode="auto">
            <a:xfrm>
              <a:off x="2409093"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324"/>
            <p:cNvSpPr>
              <a:spLocks/>
            </p:cNvSpPr>
            <p:nvPr/>
          </p:nvSpPr>
          <p:spPr bwMode="auto">
            <a:xfrm>
              <a:off x="2551391"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325"/>
            <p:cNvSpPr>
              <a:spLocks/>
            </p:cNvSpPr>
            <p:nvPr/>
          </p:nvSpPr>
          <p:spPr bwMode="auto">
            <a:xfrm>
              <a:off x="2622540"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326"/>
            <p:cNvSpPr>
              <a:spLocks/>
            </p:cNvSpPr>
            <p:nvPr/>
          </p:nvSpPr>
          <p:spPr bwMode="auto">
            <a:xfrm>
              <a:off x="2703175" y="6363620"/>
              <a:ext cx="33203" cy="201589"/>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327"/>
            <p:cNvSpPr>
              <a:spLocks/>
            </p:cNvSpPr>
            <p:nvPr/>
          </p:nvSpPr>
          <p:spPr bwMode="auto">
            <a:xfrm>
              <a:off x="2795669" y="6313815"/>
              <a:ext cx="78264" cy="213447"/>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328"/>
            <p:cNvSpPr>
              <a:spLocks/>
            </p:cNvSpPr>
            <p:nvPr/>
          </p:nvSpPr>
          <p:spPr bwMode="auto">
            <a:xfrm>
              <a:off x="2949825"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329"/>
            <p:cNvSpPr>
              <a:spLocks/>
            </p:cNvSpPr>
            <p:nvPr/>
          </p:nvSpPr>
          <p:spPr bwMode="auto">
            <a:xfrm>
              <a:off x="3013859" y="6363620"/>
              <a:ext cx="59291" cy="182616"/>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330"/>
            <p:cNvSpPr>
              <a:spLocks/>
            </p:cNvSpPr>
            <p:nvPr/>
          </p:nvSpPr>
          <p:spPr bwMode="auto">
            <a:xfrm>
              <a:off x="3089751" y="6363620"/>
              <a:ext cx="61662" cy="23242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331"/>
            <p:cNvSpPr>
              <a:spLocks/>
            </p:cNvSpPr>
            <p:nvPr/>
          </p:nvSpPr>
          <p:spPr bwMode="auto">
            <a:xfrm>
              <a:off x="2895277" y="6382593"/>
              <a:ext cx="52176"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332"/>
            <p:cNvSpPr>
              <a:spLocks/>
            </p:cNvSpPr>
            <p:nvPr/>
          </p:nvSpPr>
          <p:spPr bwMode="auto">
            <a:xfrm>
              <a:off x="2496843"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333"/>
            <p:cNvSpPr>
              <a:spLocks/>
            </p:cNvSpPr>
            <p:nvPr/>
          </p:nvSpPr>
          <p:spPr bwMode="auto">
            <a:xfrm>
              <a:off x="2392491" y="6342275"/>
              <a:ext cx="73521"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334"/>
            <p:cNvSpPr>
              <a:spLocks/>
            </p:cNvSpPr>
            <p:nvPr/>
          </p:nvSpPr>
          <p:spPr bwMode="auto">
            <a:xfrm>
              <a:off x="2665229" y="6399194"/>
              <a:ext cx="40318" cy="147041"/>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335"/>
            <p:cNvSpPr>
              <a:spLocks/>
            </p:cNvSpPr>
            <p:nvPr/>
          </p:nvSpPr>
          <p:spPr bwMode="auto">
            <a:xfrm>
              <a:off x="3186988" y="6337532"/>
              <a:ext cx="61662"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336"/>
            <p:cNvSpPr>
              <a:spLocks/>
            </p:cNvSpPr>
            <p:nvPr/>
          </p:nvSpPr>
          <p:spPr bwMode="auto">
            <a:xfrm>
              <a:off x="3274738"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337"/>
            <p:cNvSpPr>
              <a:spLocks/>
            </p:cNvSpPr>
            <p:nvPr/>
          </p:nvSpPr>
          <p:spPr bwMode="auto">
            <a:xfrm>
              <a:off x="3298455" y="6373106"/>
              <a:ext cx="80635" cy="239535"/>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338"/>
            <p:cNvSpPr>
              <a:spLocks/>
            </p:cNvSpPr>
            <p:nvPr/>
          </p:nvSpPr>
          <p:spPr bwMode="auto">
            <a:xfrm>
              <a:off x="3405178"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339"/>
            <p:cNvSpPr>
              <a:spLocks/>
            </p:cNvSpPr>
            <p:nvPr/>
          </p:nvSpPr>
          <p:spPr bwMode="auto">
            <a:xfrm>
              <a:off x="3433638"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340"/>
            <p:cNvSpPr>
              <a:spLocks/>
            </p:cNvSpPr>
            <p:nvPr/>
          </p:nvSpPr>
          <p:spPr bwMode="auto">
            <a:xfrm>
              <a:off x="3471584"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341"/>
            <p:cNvSpPr>
              <a:spLocks/>
            </p:cNvSpPr>
            <p:nvPr/>
          </p:nvSpPr>
          <p:spPr bwMode="auto">
            <a:xfrm>
              <a:off x="3390948"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342"/>
            <p:cNvSpPr>
              <a:spLocks/>
            </p:cNvSpPr>
            <p:nvPr/>
          </p:nvSpPr>
          <p:spPr bwMode="auto">
            <a:xfrm>
              <a:off x="3535618"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343"/>
            <p:cNvSpPr>
              <a:spLocks/>
            </p:cNvSpPr>
            <p:nvPr/>
          </p:nvSpPr>
          <p:spPr bwMode="auto">
            <a:xfrm>
              <a:off x="3630483"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344"/>
            <p:cNvSpPr>
              <a:spLocks/>
            </p:cNvSpPr>
            <p:nvPr/>
          </p:nvSpPr>
          <p:spPr bwMode="auto">
            <a:xfrm>
              <a:off x="3775153" y="6332788"/>
              <a:ext cx="59291"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345"/>
            <p:cNvSpPr>
              <a:spLocks/>
            </p:cNvSpPr>
            <p:nvPr/>
          </p:nvSpPr>
          <p:spPr bwMode="auto">
            <a:xfrm>
              <a:off x="3841558"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346"/>
            <p:cNvSpPr>
              <a:spLocks/>
            </p:cNvSpPr>
            <p:nvPr/>
          </p:nvSpPr>
          <p:spPr bwMode="auto">
            <a:xfrm>
              <a:off x="3926937"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347"/>
            <p:cNvSpPr>
              <a:spLocks/>
            </p:cNvSpPr>
            <p:nvPr/>
          </p:nvSpPr>
          <p:spPr bwMode="auto">
            <a:xfrm>
              <a:off x="4019431"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348"/>
            <p:cNvSpPr>
              <a:spLocks/>
            </p:cNvSpPr>
            <p:nvPr/>
          </p:nvSpPr>
          <p:spPr bwMode="auto">
            <a:xfrm>
              <a:off x="4173587"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349"/>
            <p:cNvSpPr>
              <a:spLocks/>
            </p:cNvSpPr>
            <p:nvPr/>
          </p:nvSpPr>
          <p:spPr bwMode="auto">
            <a:xfrm>
              <a:off x="423762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350"/>
            <p:cNvSpPr>
              <a:spLocks/>
            </p:cNvSpPr>
            <p:nvPr/>
          </p:nvSpPr>
          <p:spPr bwMode="auto">
            <a:xfrm>
              <a:off x="4308770" y="6363620"/>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351"/>
            <p:cNvSpPr>
              <a:spLocks/>
            </p:cNvSpPr>
            <p:nvPr/>
          </p:nvSpPr>
          <p:spPr bwMode="auto">
            <a:xfrm>
              <a:off x="411903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352"/>
            <p:cNvSpPr>
              <a:spLocks/>
            </p:cNvSpPr>
            <p:nvPr/>
          </p:nvSpPr>
          <p:spPr bwMode="auto">
            <a:xfrm>
              <a:off x="3720605" y="6389708"/>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353"/>
            <p:cNvSpPr>
              <a:spLocks/>
            </p:cNvSpPr>
            <p:nvPr/>
          </p:nvSpPr>
          <p:spPr bwMode="auto">
            <a:xfrm>
              <a:off x="361388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354"/>
            <p:cNvSpPr>
              <a:spLocks/>
            </p:cNvSpPr>
            <p:nvPr/>
          </p:nvSpPr>
          <p:spPr bwMode="auto">
            <a:xfrm>
              <a:off x="3884248"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355"/>
            <p:cNvSpPr>
              <a:spLocks/>
            </p:cNvSpPr>
            <p:nvPr/>
          </p:nvSpPr>
          <p:spPr bwMode="auto">
            <a:xfrm>
              <a:off x="4408378" y="6337532"/>
              <a:ext cx="64034" cy="222933"/>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356"/>
            <p:cNvSpPr>
              <a:spLocks/>
            </p:cNvSpPr>
            <p:nvPr/>
          </p:nvSpPr>
          <p:spPr bwMode="auto">
            <a:xfrm>
              <a:off x="4498500" y="6394451"/>
              <a:ext cx="33203" cy="14229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357"/>
            <p:cNvSpPr>
              <a:spLocks/>
            </p:cNvSpPr>
            <p:nvPr/>
          </p:nvSpPr>
          <p:spPr bwMode="auto">
            <a:xfrm>
              <a:off x="4522217"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358"/>
            <p:cNvSpPr>
              <a:spLocks/>
            </p:cNvSpPr>
            <p:nvPr/>
          </p:nvSpPr>
          <p:spPr bwMode="auto">
            <a:xfrm>
              <a:off x="4624197"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359"/>
            <p:cNvSpPr>
              <a:spLocks/>
            </p:cNvSpPr>
            <p:nvPr/>
          </p:nvSpPr>
          <p:spPr bwMode="auto">
            <a:xfrm>
              <a:off x="4652656" y="6394451"/>
              <a:ext cx="42689" cy="177872"/>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360"/>
            <p:cNvSpPr>
              <a:spLocks/>
            </p:cNvSpPr>
            <p:nvPr/>
          </p:nvSpPr>
          <p:spPr bwMode="auto">
            <a:xfrm>
              <a:off x="4695346"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361"/>
            <p:cNvSpPr>
              <a:spLocks/>
            </p:cNvSpPr>
            <p:nvPr/>
          </p:nvSpPr>
          <p:spPr bwMode="auto">
            <a:xfrm>
              <a:off x="4612339"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362"/>
            <p:cNvSpPr>
              <a:spLocks/>
            </p:cNvSpPr>
            <p:nvPr/>
          </p:nvSpPr>
          <p:spPr bwMode="auto">
            <a:xfrm>
              <a:off x="4754637"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363"/>
            <p:cNvSpPr>
              <a:spLocks/>
            </p:cNvSpPr>
            <p:nvPr/>
          </p:nvSpPr>
          <p:spPr bwMode="auto">
            <a:xfrm>
              <a:off x="4854245" y="6453742"/>
              <a:ext cx="35574" cy="142298"/>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364"/>
            <p:cNvSpPr>
              <a:spLocks/>
            </p:cNvSpPr>
            <p:nvPr/>
          </p:nvSpPr>
          <p:spPr bwMode="auto">
            <a:xfrm>
              <a:off x="4998915" y="6332788"/>
              <a:ext cx="54548" cy="234792"/>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365"/>
            <p:cNvSpPr>
              <a:spLocks/>
            </p:cNvSpPr>
            <p:nvPr/>
          </p:nvSpPr>
          <p:spPr bwMode="auto">
            <a:xfrm>
              <a:off x="5065320" y="6328045"/>
              <a:ext cx="71149" cy="208704"/>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366"/>
            <p:cNvSpPr>
              <a:spLocks/>
            </p:cNvSpPr>
            <p:nvPr/>
          </p:nvSpPr>
          <p:spPr bwMode="auto">
            <a:xfrm>
              <a:off x="5148327" y="6363620"/>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367"/>
            <p:cNvSpPr>
              <a:spLocks/>
            </p:cNvSpPr>
            <p:nvPr/>
          </p:nvSpPr>
          <p:spPr bwMode="auto">
            <a:xfrm>
              <a:off x="5238449" y="6313815"/>
              <a:ext cx="78264" cy="213447"/>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368"/>
            <p:cNvSpPr>
              <a:spLocks/>
            </p:cNvSpPr>
            <p:nvPr/>
          </p:nvSpPr>
          <p:spPr bwMode="auto">
            <a:xfrm>
              <a:off x="5392605" y="6382593"/>
              <a:ext cx="26088" cy="144670"/>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369"/>
            <p:cNvSpPr>
              <a:spLocks/>
            </p:cNvSpPr>
            <p:nvPr/>
          </p:nvSpPr>
          <p:spPr bwMode="auto">
            <a:xfrm>
              <a:off x="5456640" y="6363620"/>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370"/>
            <p:cNvSpPr>
              <a:spLocks/>
            </p:cNvSpPr>
            <p:nvPr/>
          </p:nvSpPr>
          <p:spPr bwMode="auto">
            <a:xfrm>
              <a:off x="5532532" y="6363620"/>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371"/>
            <p:cNvSpPr>
              <a:spLocks/>
            </p:cNvSpPr>
            <p:nvPr/>
          </p:nvSpPr>
          <p:spPr bwMode="auto">
            <a:xfrm>
              <a:off x="5338058" y="6382593"/>
              <a:ext cx="52176"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372"/>
            <p:cNvSpPr>
              <a:spLocks/>
            </p:cNvSpPr>
            <p:nvPr/>
          </p:nvSpPr>
          <p:spPr bwMode="auto">
            <a:xfrm>
              <a:off x="4944367" y="6389708"/>
              <a:ext cx="49804" cy="125697"/>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373"/>
            <p:cNvSpPr>
              <a:spLocks/>
            </p:cNvSpPr>
            <p:nvPr/>
          </p:nvSpPr>
          <p:spPr bwMode="auto">
            <a:xfrm>
              <a:off x="483764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374"/>
            <p:cNvSpPr>
              <a:spLocks/>
            </p:cNvSpPr>
            <p:nvPr/>
          </p:nvSpPr>
          <p:spPr bwMode="auto">
            <a:xfrm>
              <a:off x="510801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375"/>
            <p:cNvSpPr>
              <a:spLocks/>
            </p:cNvSpPr>
            <p:nvPr/>
          </p:nvSpPr>
          <p:spPr bwMode="auto">
            <a:xfrm>
              <a:off x="5629769"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376"/>
            <p:cNvSpPr>
              <a:spLocks/>
            </p:cNvSpPr>
            <p:nvPr/>
          </p:nvSpPr>
          <p:spPr bwMode="auto">
            <a:xfrm>
              <a:off x="5717519"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377"/>
            <p:cNvSpPr>
              <a:spLocks/>
            </p:cNvSpPr>
            <p:nvPr/>
          </p:nvSpPr>
          <p:spPr bwMode="auto">
            <a:xfrm>
              <a:off x="5741235"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378"/>
            <p:cNvSpPr>
              <a:spLocks/>
            </p:cNvSpPr>
            <p:nvPr/>
          </p:nvSpPr>
          <p:spPr bwMode="auto">
            <a:xfrm>
              <a:off x="5847959"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379"/>
            <p:cNvSpPr>
              <a:spLocks/>
            </p:cNvSpPr>
            <p:nvPr/>
          </p:nvSpPr>
          <p:spPr bwMode="auto">
            <a:xfrm>
              <a:off x="5876418"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380"/>
            <p:cNvSpPr>
              <a:spLocks/>
            </p:cNvSpPr>
            <p:nvPr/>
          </p:nvSpPr>
          <p:spPr bwMode="auto">
            <a:xfrm>
              <a:off x="5919108"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381"/>
            <p:cNvSpPr>
              <a:spLocks/>
            </p:cNvSpPr>
            <p:nvPr/>
          </p:nvSpPr>
          <p:spPr bwMode="auto">
            <a:xfrm>
              <a:off x="5833729"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382"/>
            <p:cNvSpPr>
              <a:spLocks/>
            </p:cNvSpPr>
            <p:nvPr/>
          </p:nvSpPr>
          <p:spPr bwMode="auto">
            <a:xfrm>
              <a:off x="5978399"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383"/>
            <p:cNvSpPr>
              <a:spLocks/>
            </p:cNvSpPr>
            <p:nvPr/>
          </p:nvSpPr>
          <p:spPr bwMode="auto">
            <a:xfrm>
              <a:off x="6073264"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384"/>
            <p:cNvSpPr>
              <a:spLocks/>
            </p:cNvSpPr>
            <p:nvPr/>
          </p:nvSpPr>
          <p:spPr bwMode="auto">
            <a:xfrm>
              <a:off x="6217933"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385"/>
            <p:cNvSpPr>
              <a:spLocks/>
            </p:cNvSpPr>
            <p:nvPr/>
          </p:nvSpPr>
          <p:spPr bwMode="auto">
            <a:xfrm>
              <a:off x="6289082"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386"/>
            <p:cNvSpPr>
              <a:spLocks/>
            </p:cNvSpPr>
            <p:nvPr/>
          </p:nvSpPr>
          <p:spPr bwMode="auto">
            <a:xfrm>
              <a:off x="6369718" y="6363620"/>
              <a:ext cx="33203" cy="201589"/>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387"/>
            <p:cNvSpPr>
              <a:spLocks/>
            </p:cNvSpPr>
            <p:nvPr/>
          </p:nvSpPr>
          <p:spPr bwMode="auto">
            <a:xfrm>
              <a:off x="6462211" y="6313815"/>
              <a:ext cx="78264" cy="213447"/>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388"/>
            <p:cNvSpPr>
              <a:spLocks/>
            </p:cNvSpPr>
            <p:nvPr/>
          </p:nvSpPr>
          <p:spPr bwMode="auto">
            <a:xfrm>
              <a:off x="6616367"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389"/>
            <p:cNvSpPr>
              <a:spLocks/>
            </p:cNvSpPr>
            <p:nvPr/>
          </p:nvSpPr>
          <p:spPr bwMode="auto">
            <a:xfrm>
              <a:off x="668040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390"/>
            <p:cNvSpPr>
              <a:spLocks/>
            </p:cNvSpPr>
            <p:nvPr/>
          </p:nvSpPr>
          <p:spPr bwMode="auto">
            <a:xfrm>
              <a:off x="6756294" y="6363620"/>
              <a:ext cx="61662" cy="23242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391"/>
            <p:cNvSpPr>
              <a:spLocks/>
            </p:cNvSpPr>
            <p:nvPr/>
          </p:nvSpPr>
          <p:spPr bwMode="auto">
            <a:xfrm>
              <a:off x="6561820" y="6382593"/>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392"/>
            <p:cNvSpPr>
              <a:spLocks/>
            </p:cNvSpPr>
            <p:nvPr/>
          </p:nvSpPr>
          <p:spPr bwMode="auto">
            <a:xfrm>
              <a:off x="6163386"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393"/>
            <p:cNvSpPr>
              <a:spLocks/>
            </p:cNvSpPr>
            <p:nvPr/>
          </p:nvSpPr>
          <p:spPr bwMode="auto">
            <a:xfrm>
              <a:off x="605666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94"/>
            <p:cNvSpPr>
              <a:spLocks/>
            </p:cNvSpPr>
            <p:nvPr/>
          </p:nvSpPr>
          <p:spPr bwMode="auto">
            <a:xfrm>
              <a:off x="6331772" y="6399194"/>
              <a:ext cx="40318"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95"/>
            <p:cNvSpPr>
              <a:spLocks/>
            </p:cNvSpPr>
            <p:nvPr/>
          </p:nvSpPr>
          <p:spPr bwMode="auto">
            <a:xfrm>
              <a:off x="6851159" y="6337532"/>
              <a:ext cx="64034"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96"/>
            <p:cNvSpPr>
              <a:spLocks/>
            </p:cNvSpPr>
            <p:nvPr/>
          </p:nvSpPr>
          <p:spPr bwMode="auto">
            <a:xfrm>
              <a:off x="6941281"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97"/>
            <p:cNvSpPr>
              <a:spLocks/>
            </p:cNvSpPr>
            <p:nvPr/>
          </p:nvSpPr>
          <p:spPr bwMode="auto">
            <a:xfrm>
              <a:off x="6964997"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98"/>
            <p:cNvSpPr>
              <a:spLocks/>
            </p:cNvSpPr>
            <p:nvPr/>
          </p:nvSpPr>
          <p:spPr bwMode="auto">
            <a:xfrm>
              <a:off x="7071721"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399"/>
            <p:cNvSpPr>
              <a:spLocks/>
            </p:cNvSpPr>
            <p:nvPr/>
          </p:nvSpPr>
          <p:spPr bwMode="auto">
            <a:xfrm>
              <a:off x="7100180"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400"/>
            <p:cNvSpPr>
              <a:spLocks/>
            </p:cNvSpPr>
            <p:nvPr/>
          </p:nvSpPr>
          <p:spPr bwMode="auto">
            <a:xfrm>
              <a:off x="7138126"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401"/>
            <p:cNvSpPr>
              <a:spLocks/>
            </p:cNvSpPr>
            <p:nvPr/>
          </p:nvSpPr>
          <p:spPr bwMode="auto">
            <a:xfrm>
              <a:off x="7057491"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402"/>
            <p:cNvSpPr>
              <a:spLocks/>
            </p:cNvSpPr>
            <p:nvPr/>
          </p:nvSpPr>
          <p:spPr bwMode="auto">
            <a:xfrm>
              <a:off x="7202160" y="6382593"/>
              <a:ext cx="61662" cy="177872"/>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403"/>
            <p:cNvSpPr>
              <a:spLocks/>
            </p:cNvSpPr>
            <p:nvPr/>
          </p:nvSpPr>
          <p:spPr bwMode="auto">
            <a:xfrm>
              <a:off x="7297026"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404"/>
            <p:cNvSpPr>
              <a:spLocks/>
            </p:cNvSpPr>
            <p:nvPr/>
          </p:nvSpPr>
          <p:spPr bwMode="auto">
            <a:xfrm>
              <a:off x="7441695" y="6332788"/>
              <a:ext cx="56919"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405"/>
            <p:cNvSpPr>
              <a:spLocks/>
            </p:cNvSpPr>
            <p:nvPr/>
          </p:nvSpPr>
          <p:spPr bwMode="auto">
            <a:xfrm>
              <a:off x="7508101"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7591108"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7681230"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7835386"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7904163"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7975312" y="6363619"/>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7785582"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7387148" y="6389707"/>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728042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755079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8074921"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8160299" y="6394450"/>
              <a:ext cx="37946" cy="14229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8184016"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8290739" y="6491687"/>
              <a:ext cx="23716" cy="130440"/>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8319199"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8361888"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8276509" y="6347018"/>
              <a:ext cx="35574"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8421179" y="6382592"/>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8516044" y="6453741"/>
              <a:ext cx="35574" cy="142298"/>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8660714"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8731863"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8814870" y="6363619"/>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8904992" y="6313815"/>
              <a:ext cx="78264" cy="213447"/>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9059148" y="6382592"/>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9123182" y="6363619"/>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9199074"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9004600" y="6382592"/>
              <a:ext cx="49804"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8606166" y="6389707"/>
              <a:ext cx="54548" cy="125697"/>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8499443" y="6342275"/>
              <a:ext cx="80635" cy="194474"/>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8774552" y="6399194"/>
              <a:ext cx="40318" cy="147041"/>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9293939" y="6337531"/>
              <a:ext cx="64034" cy="222933"/>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9384061" y="6394450"/>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9407778"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9514501"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9542961" y="6394450"/>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9585650" y="6382592"/>
              <a:ext cx="66406" cy="249021"/>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9500271"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9644941"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9739806"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9884476" y="6332788"/>
              <a:ext cx="56919"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9955625"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10033889" y="6363619"/>
              <a:ext cx="35574"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10126382" y="6313815"/>
              <a:ext cx="75892" cy="213447"/>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10282910" y="6382592"/>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10346944"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10418093" y="6363619"/>
              <a:ext cx="66406" cy="23242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10228362" y="6382592"/>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9829928" y="6389707"/>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9723205"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9995942" y="6399194"/>
              <a:ext cx="42689"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10517701" y="6337531"/>
              <a:ext cx="64034"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10607823" y="6394450"/>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10631540"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10738263" y="6491687"/>
              <a:ext cx="23716" cy="130440"/>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10766723" y="6394450"/>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10804669" y="6382592"/>
              <a:ext cx="71149" cy="249021"/>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10724033" y="6347018"/>
              <a:ext cx="33203"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10866331" y="6382592"/>
              <a:ext cx="64034" cy="177872"/>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10963568" y="6453741"/>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11108238" y="6332788"/>
              <a:ext cx="54548" cy="234792"/>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11174643"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11257650"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11347772"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11501929"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11570706" y="6363619"/>
              <a:ext cx="56919" cy="182616"/>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11641855"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11452124"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11051319" y="6389707"/>
              <a:ext cx="52176"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10946967"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11217333"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11741463"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11826842" y="6394450"/>
              <a:ext cx="33203" cy="14229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11850558"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11957282"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11985741"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12028431"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11943052"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12087722"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12182587"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123810" y="6683790"/>
              <a:ext cx="12408377" cy="267994"/>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119067" y="6425282"/>
              <a:ext cx="12360944" cy="31542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507" name="组合 506"/>
          <p:cNvGrpSpPr/>
          <p:nvPr/>
        </p:nvGrpSpPr>
        <p:grpSpPr>
          <a:xfrm>
            <a:off x="1965964" y="2880095"/>
            <a:ext cx="950284" cy="914400"/>
            <a:chOff x="1664391" y="1754376"/>
            <a:chExt cx="950284" cy="914400"/>
          </a:xfrm>
        </p:grpSpPr>
        <p:sp>
          <p:nvSpPr>
            <p:cNvPr id="508" name="泪滴形 507"/>
            <p:cNvSpPr/>
            <p:nvPr/>
          </p:nvSpPr>
          <p:spPr>
            <a:xfrm rot="8100000">
              <a:off x="1664391" y="1754376"/>
              <a:ext cx="914400" cy="914400"/>
            </a:xfrm>
            <a:prstGeom prst="teardrop">
              <a:avLst/>
            </a:prstGeom>
            <a:solidFill>
              <a:srgbClr val="285B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 panose="020B0604020202020204" pitchFamily="34" charset="0"/>
                <a:cs typeface="Arial" panose="020B0604020202020204" pitchFamily="34" charset="0"/>
                <a:sym typeface="Arial" panose="020B0604020202020204" pitchFamily="34" charset="0"/>
              </a:endParaRPr>
            </a:p>
          </p:txBody>
        </p:sp>
        <p:sp>
          <p:nvSpPr>
            <p:cNvPr id="509" name="文本框 508"/>
            <p:cNvSpPr txBox="1"/>
            <p:nvPr/>
          </p:nvSpPr>
          <p:spPr>
            <a:xfrm>
              <a:off x="1710260" y="1917212"/>
              <a:ext cx="904415" cy="523220"/>
            </a:xfrm>
            <a:prstGeom prst="rect">
              <a:avLst/>
            </a:prstGeom>
            <a:noFill/>
          </p:spPr>
          <p:txBody>
            <a:bodyPr wrap="none" rtlCol="0">
              <a:spAutoFit/>
            </a:bodyPr>
            <a:lstStyle/>
            <a:p>
              <a:r>
                <a:rPr lang="en-US" altLang="zh-CN" sz="2800" b="1" dirty="0">
                  <a:solidFill>
                    <a:schemeClr val="bg1"/>
                  </a:solidFill>
                  <a:latin typeface="Arial" panose="020B0604020202020204" pitchFamily="34" charset="0"/>
                  <a:cs typeface="Arial" panose="020B0604020202020204" pitchFamily="34" charset="0"/>
                  <a:sym typeface="Arial" panose="020B0604020202020204" pitchFamily="34" charset="0"/>
                </a:rPr>
                <a:t>80%</a:t>
              </a:r>
              <a:endParaRPr lang="zh-CN" altLang="en-US" sz="28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grpSp>
        <p:nvGrpSpPr>
          <p:cNvPr id="510" name="组合 509"/>
          <p:cNvGrpSpPr/>
          <p:nvPr/>
        </p:nvGrpSpPr>
        <p:grpSpPr>
          <a:xfrm>
            <a:off x="4368758" y="2230468"/>
            <a:ext cx="932732" cy="914400"/>
            <a:chOff x="2805909" y="1003945"/>
            <a:chExt cx="932732" cy="914400"/>
          </a:xfrm>
        </p:grpSpPr>
        <p:sp>
          <p:nvSpPr>
            <p:cNvPr id="511" name="泪滴形 510"/>
            <p:cNvSpPr/>
            <p:nvPr/>
          </p:nvSpPr>
          <p:spPr>
            <a:xfrm rot="8100000">
              <a:off x="2824241" y="1003945"/>
              <a:ext cx="914400" cy="914400"/>
            </a:xfrm>
            <a:prstGeom prst="teardrop">
              <a:avLst/>
            </a:prstGeom>
            <a:solidFill>
              <a:srgbClr val="72B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2" name="文本框 511"/>
            <p:cNvSpPr txBox="1"/>
            <p:nvPr/>
          </p:nvSpPr>
          <p:spPr>
            <a:xfrm>
              <a:off x="2805909" y="1168757"/>
              <a:ext cx="904415" cy="523220"/>
            </a:xfrm>
            <a:prstGeom prst="rect">
              <a:avLst/>
            </a:prstGeom>
            <a:noFill/>
          </p:spPr>
          <p:txBody>
            <a:bodyPr wrap="none" rtlCol="0">
              <a:spAutoFit/>
            </a:bodyPr>
            <a:lstStyle/>
            <a:p>
              <a:r>
                <a:rPr lang="en-US" altLang="zh-CN" sz="2800" b="1" dirty="0">
                  <a:solidFill>
                    <a:schemeClr val="bg1"/>
                  </a:solidFill>
                  <a:latin typeface="Arial" panose="020B0604020202020204" pitchFamily="34" charset="0"/>
                  <a:cs typeface="Arial" panose="020B0604020202020204" pitchFamily="34" charset="0"/>
                  <a:sym typeface="Arial" panose="020B0604020202020204" pitchFamily="34" charset="0"/>
                </a:rPr>
                <a:t>90%</a:t>
              </a:r>
              <a:endParaRPr lang="zh-CN" altLang="en-US" sz="28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grpSp>
        <p:nvGrpSpPr>
          <p:cNvPr id="513" name="组合 512"/>
          <p:cNvGrpSpPr/>
          <p:nvPr/>
        </p:nvGrpSpPr>
        <p:grpSpPr>
          <a:xfrm>
            <a:off x="6820791" y="2898225"/>
            <a:ext cx="958020" cy="914400"/>
            <a:chOff x="5353143" y="2009704"/>
            <a:chExt cx="958020" cy="914400"/>
          </a:xfrm>
        </p:grpSpPr>
        <p:sp>
          <p:nvSpPr>
            <p:cNvPr id="514" name="泪滴形 513"/>
            <p:cNvSpPr/>
            <p:nvPr/>
          </p:nvSpPr>
          <p:spPr>
            <a:xfrm rot="8100000">
              <a:off x="5353143" y="2009704"/>
              <a:ext cx="914400" cy="914400"/>
            </a:xfrm>
            <a:prstGeom prst="teardrop">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文本框 514"/>
            <p:cNvSpPr txBox="1"/>
            <p:nvPr/>
          </p:nvSpPr>
          <p:spPr>
            <a:xfrm>
              <a:off x="5406748" y="2174516"/>
              <a:ext cx="904415" cy="523220"/>
            </a:xfrm>
            <a:prstGeom prst="rect">
              <a:avLst/>
            </a:prstGeom>
            <a:noFill/>
          </p:spPr>
          <p:txBody>
            <a:bodyPr wrap="none" rtlCol="0">
              <a:spAutoFit/>
            </a:bodyPr>
            <a:lstStyle/>
            <a:p>
              <a:r>
                <a:rPr lang="en-US" altLang="zh-CN" sz="2800" b="1" dirty="0">
                  <a:solidFill>
                    <a:schemeClr val="bg1"/>
                  </a:solidFill>
                  <a:latin typeface="Arial" panose="020B0604020202020204" pitchFamily="34" charset="0"/>
                  <a:cs typeface="Arial" panose="020B0604020202020204" pitchFamily="34" charset="0"/>
                  <a:sym typeface="Arial" panose="020B0604020202020204" pitchFamily="34" charset="0"/>
                </a:rPr>
                <a:t>80%</a:t>
              </a:r>
              <a:endParaRPr lang="zh-CN" altLang="en-US" sz="28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grpSp>
        <p:nvGrpSpPr>
          <p:cNvPr id="3" name="组合 2"/>
          <p:cNvGrpSpPr/>
          <p:nvPr/>
        </p:nvGrpSpPr>
        <p:grpSpPr>
          <a:xfrm>
            <a:off x="7786565" y="2214741"/>
            <a:ext cx="3318641" cy="1400430"/>
            <a:chOff x="7786565" y="2214741"/>
            <a:chExt cx="3318641" cy="1400430"/>
          </a:xfrm>
        </p:grpSpPr>
        <p:sp>
          <p:nvSpPr>
            <p:cNvPr id="520" name="文本框 519"/>
            <p:cNvSpPr txBox="1"/>
            <p:nvPr/>
          </p:nvSpPr>
          <p:spPr>
            <a:xfrm>
              <a:off x="7786565" y="2214741"/>
              <a:ext cx="3046472" cy="584775"/>
            </a:xfrm>
            <a:prstGeom prst="rect">
              <a:avLst/>
            </a:prstGeom>
            <a:noFill/>
          </p:spPr>
          <p:txBody>
            <a:bodyPr wrap="square" rtlCol="0">
              <a:spAutoFit/>
            </a:bodyPr>
            <a:lstStyle/>
            <a:p>
              <a:pPr algn="just">
                <a:spcBef>
                  <a:spcPct val="50000"/>
                </a:spcBef>
              </a:pPr>
              <a:r>
                <a:rPr lang="en-US" altLang="zh-CN" sz="3200" b="1"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Add Text</a:t>
              </a:r>
              <a:endParaRPr lang="en-US" altLang="zh-CN" sz="3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521" name="文本框 520"/>
            <p:cNvSpPr txBox="1"/>
            <p:nvPr/>
          </p:nvSpPr>
          <p:spPr>
            <a:xfrm>
              <a:off x="7836519" y="2784174"/>
              <a:ext cx="3268687" cy="830997"/>
            </a:xfrm>
            <a:prstGeom prst="rect">
              <a:avLst/>
            </a:prstGeom>
            <a:noFill/>
          </p:spPr>
          <p:txBody>
            <a:bodyPr wrap="square" rtlCol="0">
              <a:spAutoFit/>
            </a:bodyPr>
            <a:lstStyle/>
            <a:p>
              <a:pPr algn="just"/>
              <a:r>
                <a:rPr lang="en-US" altLang="zh-CN" sz="1600" dirty="0">
                  <a:latin typeface="Arial" panose="020B0604020202020204" pitchFamily="34" charset="0"/>
                  <a:cs typeface="Arial" panose="020B0604020202020204" pitchFamily="34" charset="0"/>
                  <a:sym typeface="Arial" panose="020B0604020202020204" pitchFamily="34" charset="0"/>
                </a:rPr>
                <a:t>This is a sample text. You can replace this text.Enter your text here.</a:t>
              </a:r>
              <a:endParaRPr lang="zh-CN" altLang="en-US" sz="1600" dirty="0">
                <a:latin typeface="Arial" panose="020B0604020202020204" pitchFamily="34" charset="0"/>
                <a:cs typeface="Arial" panose="020B0604020202020204" pitchFamily="34" charset="0"/>
                <a:sym typeface="Arial" panose="020B0604020202020204" pitchFamily="34" charset="0"/>
              </a:endParaRPr>
            </a:p>
          </p:txBody>
        </p:sp>
      </p:grpSp>
      <p:grpSp>
        <p:nvGrpSpPr>
          <p:cNvPr id="522" name="组合 521"/>
          <p:cNvGrpSpPr/>
          <p:nvPr/>
        </p:nvGrpSpPr>
        <p:grpSpPr>
          <a:xfrm>
            <a:off x="3728307" y="761890"/>
            <a:ext cx="3268687" cy="1400430"/>
            <a:chOff x="7811542" y="2214741"/>
            <a:chExt cx="3268687" cy="1400430"/>
          </a:xfrm>
        </p:grpSpPr>
        <p:sp>
          <p:nvSpPr>
            <p:cNvPr id="523" name="文本框 522"/>
            <p:cNvSpPr txBox="1"/>
            <p:nvPr/>
          </p:nvSpPr>
          <p:spPr>
            <a:xfrm>
              <a:off x="7922649" y="2214741"/>
              <a:ext cx="3046472" cy="584775"/>
            </a:xfrm>
            <a:prstGeom prst="rect">
              <a:avLst/>
            </a:prstGeom>
            <a:noFill/>
          </p:spPr>
          <p:txBody>
            <a:bodyPr wrap="square" rtlCol="0">
              <a:spAutoFit/>
            </a:bodyPr>
            <a:lstStyle/>
            <a:p>
              <a:pPr algn="ctr">
                <a:spcBef>
                  <a:spcPct val="50000"/>
                </a:spcBef>
              </a:pPr>
              <a:r>
                <a:rPr lang="en-US" altLang="zh-CN" sz="3200" b="1"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Add Text</a:t>
              </a:r>
              <a:endParaRPr lang="en-US" altLang="zh-CN" sz="3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524" name="文本框 523"/>
            <p:cNvSpPr txBox="1"/>
            <p:nvPr/>
          </p:nvSpPr>
          <p:spPr>
            <a:xfrm>
              <a:off x="7811542" y="2784174"/>
              <a:ext cx="3268687" cy="830997"/>
            </a:xfrm>
            <a:prstGeom prst="rect">
              <a:avLst/>
            </a:prstGeom>
            <a:noFill/>
          </p:spPr>
          <p:txBody>
            <a:bodyPr wrap="square" rtlCol="0">
              <a:spAutoFit/>
            </a:bodyPr>
            <a:lstStyle/>
            <a:p>
              <a:r>
                <a:rPr lang="en-US" altLang="zh-CN" sz="1600" dirty="0">
                  <a:latin typeface="Arial" panose="020B0604020202020204" pitchFamily="34" charset="0"/>
                  <a:cs typeface="Arial" panose="020B0604020202020204" pitchFamily="34" charset="0"/>
                  <a:sym typeface="Arial" panose="020B0604020202020204" pitchFamily="34" charset="0"/>
                </a:rPr>
                <a:t>This is a sample text. You can replace this text.Enter your text here.</a:t>
              </a:r>
              <a:endParaRPr lang="zh-CN" altLang="en-US" sz="1600" dirty="0">
                <a:latin typeface="Arial" panose="020B0604020202020204" pitchFamily="34" charset="0"/>
                <a:cs typeface="Arial" panose="020B0604020202020204" pitchFamily="34" charset="0"/>
                <a:sym typeface="Arial" panose="020B0604020202020204" pitchFamily="34" charset="0"/>
              </a:endParaRPr>
            </a:p>
          </p:txBody>
        </p:sp>
      </p:grpSp>
      <p:grpSp>
        <p:nvGrpSpPr>
          <p:cNvPr id="525" name="组合 524"/>
          <p:cNvGrpSpPr/>
          <p:nvPr/>
        </p:nvGrpSpPr>
        <p:grpSpPr>
          <a:xfrm>
            <a:off x="377489" y="1622451"/>
            <a:ext cx="3268687" cy="1400430"/>
            <a:chOff x="7811542" y="2214741"/>
            <a:chExt cx="3268687" cy="1400430"/>
          </a:xfrm>
        </p:grpSpPr>
        <p:sp>
          <p:nvSpPr>
            <p:cNvPr id="526" name="文本框 525"/>
            <p:cNvSpPr txBox="1"/>
            <p:nvPr/>
          </p:nvSpPr>
          <p:spPr>
            <a:xfrm>
              <a:off x="7922649" y="2214741"/>
              <a:ext cx="3046472" cy="584775"/>
            </a:xfrm>
            <a:prstGeom prst="rect">
              <a:avLst/>
            </a:prstGeom>
            <a:noFill/>
          </p:spPr>
          <p:txBody>
            <a:bodyPr wrap="square" rtlCol="0">
              <a:spAutoFit/>
            </a:bodyPr>
            <a:lstStyle/>
            <a:p>
              <a:pPr algn="ctr">
                <a:spcBef>
                  <a:spcPct val="50000"/>
                </a:spcBef>
              </a:pPr>
              <a:r>
                <a:rPr lang="en-US" altLang="zh-CN" sz="3200" b="1"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Add Text</a:t>
              </a:r>
              <a:endParaRPr lang="en-US" altLang="zh-CN" sz="3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527" name="文本框 526"/>
            <p:cNvSpPr txBox="1"/>
            <p:nvPr/>
          </p:nvSpPr>
          <p:spPr>
            <a:xfrm>
              <a:off x="7811542" y="2784174"/>
              <a:ext cx="3268687" cy="830997"/>
            </a:xfrm>
            <a:prstGeom prst="rect">
              <a:avLst/>
            </a:prstGeom>
            <a:noFill/>
          </p:spPr>
          <p:txBody>
            <a:bodyPr wrap="square" rtlCol="0">
              <a:spAutoFit/>
            </a:bodyPr>
            <a:lstStyle/>
            <a:p>
              <a:r>
                <a:rPr lang="en-US" altLang="zh-CN" sz="1600" dirty="0">
                  <a:latin typeface="Arial" panose="020B0604020202020204" pitchFamily="34" charset="0"/>
                  <a:cs typeface="Arial" panose="020B0604020202020204" pitchFamily="34" charset="0"/>
                  <a:sym typeface="Arial" panose="020B0604020202020204" pitchFamily="34" charset="0"/>
                </a:rPr>
                <a:t>This is a sample text. You can replace this text.Enter your text here.</a:t>
              </a:r>
              <a:endParaRPr lang="zh-CN" altLang="en-US" sz="1600" dirty="0">
                <a:latin typeface="Arial" panose="020B0604020202020204" pitchFamily="34" charset="0"/>
                <a:cs typeface="Arial" panose="020B0604020202020204" pitchFamily="34" charset="0"/>
                <a:sym typeface="Arial" panose="020B0604020202020204" pitchFamily="34" charset="0"/>
              </a:endParaRPr>
            </a:p>
          </p:txBody>
        </p:sp>
      </p:grpSp>
    </p:spTree>
    <p:extLst>
      <p:ext uri="{BB962C8B-B14F-4D97-AF65-F5344CB8AC3E}">
        <p14:creationId xmlns:p14="http://schemas.microsoft.com/office/powerpoint/2010/main" val="19810591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6" name="组合 475"/>
          <p:cNvGrpSpPr/>
          <p:nvPr/>
        </p:nvGrpSpPr>
        <p:grpSpPr>
          <a:xfrm>
            <a:off x="2268416" y="628136"/>
            <a:ext cx="7821118" cy="3700093"/>
            <a:chOff x="1648185" y="1123951"/>
            <a:chExt cx="6117256" cy="2894012"/>
          </a:xfrm>
          <a:solidFill>
            <a:schemeClr val="tx1">
              <a:lumMod val="65000"/>
              <a:lumOff val="35000"/>
            </a:schemeClr>
          </a:solidFill>
        </p:grpSpPr>
        <p:sp>
          <p:nvSpPr>
            <p:cNvPr id="510" name="Freeform 6"/>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1" name="Freeform 7"/>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2" name="Freeform 8"/>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3" name="Freeform 9"/>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4" name="Freeform 10"/>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5" name="Freeform 11"/>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6" name="Freeform 12"/>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7" name="Freeform 13"/>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8" name="Freeform 14"/>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9" name="Freeform 15"/>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0" name="Freeform 16"/>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1" name="Freeform 17"/>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2" name="Freeform 18"/>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3" name="Freeform 19"/>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4" name="Freeform 20"/>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5" name="Freeform 21"/>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6" name="Freeform 22"/>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7" name="Freeform 23"/>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8" name="Freeform 24"/>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9" name="Freeform 25"/>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0" name="Freeform 26"/>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1" name="Freeform 27"/>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2" name="Freeform 28"/>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3" name="Freeform 29"/>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4" name="Freeform 30"/>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5" name="Freeform 31"/>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6" name="Freeform 32"/>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7" name="Freeform 33"/>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8" name="Freeform 34"/>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9" name="Freeform 35"/>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0" name="Freeform 36"/>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1" name="Freeform 37"/>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2" name="Freeform 38"/>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3" name="Freeform 39"/>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4" name="Freeform 40"/>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5" name="Freeform 41"/>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6" name="Freeform 42"/>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7" name="Freeform 43"/>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8" name="Freeform 44"/>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9" name="Freeform 45"/>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0" name="Freeform 46"/>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1" name="Freeform 47"/>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2" name="Freeform 48"/>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3" name="Freeform 49"/>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4" name="Freeform 50"/>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5" name="Freeform 51"/>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6" name="Freeform 52"/>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7" name="Freeform 53"/>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8" name="Freeform 54"/>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9" name="Freeform 55"/>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0" name="Freeform 56"/>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1" name="Freeform 57"/>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2" name="Freeform 58"/>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3" name="Freeform 59"/>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4" name="Freeform 60"/>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5" name="Freeform 61"/>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6" name="Freeform 62"/>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7" name="Freeform 63"/>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8" name="Freeform 64"/>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9" name="Freeform 65"/>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0" name="Freeform 66"/>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1" name="Freeform 67"/>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2" name="Freeform 68"/>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3" name="Freeform 69"/>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4" name="Freeform 70"/>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5" name="Freeform 71"/>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6" name="Freeform 72"/>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7" name="Freeform 73"/>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8" name="Freeform 74"/>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9" name="Freeform 75"/>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0" name="Freeform 76"/>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1" name="Freeform 77"/>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2" name="Freeform 78"/>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3" name="Freeform 79"/>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4" name="Freeform 80"/>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5" name="Freeform 81"/>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6" name="Freeform 82"/>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7" name="Freeform 83"/>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8" name="Freeform 84"/>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9" name="Freeform 85"/>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0" name="Freeform 86"/>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1" name="Freeform 87"/>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dirty="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2" name="Freeform 88"/>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3" name="Freeform 89"/>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4" name="Freeform 90"/>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5" name="Freeform 91"/>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6" name="Freeform 92"/>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7" name="Freeform 93"/>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8" name="Freeform 94"/>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9" name="Freeform 95"/>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0" name="Freeform 96"/>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1" name="Freeform 97"/>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2" name="Freeform 98"/>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3" name="Freeform 99"/>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4" name="Freeform 100"/>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5" name="Freeform 101"/>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6" name="Freeform 102"/>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7" name="Freeform 103"/>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8" name="Freeform 104"/>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9" name="Freeform 105"/>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0" name="Freeform 106"/>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1" name="Freeform 107"/>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2" name="Freeform 108"/>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3" name="Freeform 109"/>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4" name="Freeform 110"/>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5" name="Freeform 111"/>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6" name="Freeform 112"/>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Arial" panose="020B0604020202020204" pitchFamily="34" charset="0"/>
                <a:ea typeface="冬青黑体简体中文 W3"/>
                <a:cs typeface="Arial" panose="020B0604020202020204" pitchFamily="34" charset="0"/>
                <a:sym typeface="Arial" panose="020B0604020202020204" pitchFamily="34" charset="0"/>
              </a:endParaRPr>
            </a:p>
          </p:txBody>
        </p:sp>
      </p:grpSp>
      <p:grpSp>
        <p:nvGrpSpPr>
          <p:cNvPr id="2" name="组合 1"/>
          <p:cNvGrpSpPr/>
          <p:nvPr/>
        </p:nvGrpSpPr>
        <p:grpSpPr>
          <a:xfrm flipH="1">
            <a:off x="4660508" y="1785928"/>
            <a:ext cx="380661" cy="703324"/>
            <a:chOff x="992204" y="1036691"/>
            <a:chExt cx="1105180" cy="2041976"/>
          </a:xfrm>
        </p:grpSpPr>
        <p:sp>
          <p:nvSpPr>
            <p:cNvPr id="617"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3" name="组合 2"/>
          <p:cNvGrpSpPr/>
          <p:nvPr/>
        </p:nvGrpSpPr>
        <p:grpSpPr>
          <a:xfrm>
            <a:off x="5407343" y="2936235"/>
            <a:ext cx="478810" cy="729098"/>
            <a:chOff x="6109556" y="1810070"/>
            <a:chExt cx="1043518" cy="1588994"/>
          </a:xfrm>
        </p:grpSpPr>
        <p:sp>
          <p:nvSpPr>
            <p:cNvPr id="621"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5" name="组合 4"/>
          <p:cNvGrpSpPr/>
          <p:nvPr/>
        </p:nvGrpSpPr>
        <p:grpSpPr>
          <a:xfrm>
            <a:off x="7741906" y="1399749"/>
            <a:ext cx="679868" cy="809842"/>
            <a:chOff x="6171117" y="5479616"/>
            <a:chExt cx="967626" cy="1152613"/>
          </a:xfrm>
        </p:grpSpPr>
        <p:sp>
          <p:nvSpPr>
            <p:cNvPr id="625"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6" name="组合 5"/>
          <p:cNvGrpSpPr/>
          <p:nvPr/>
        </p:nvGrpSpPr>
        <p:grpSpPr>
          <a:xfrm>
            <a:off x="8831939" y="2896455"/>
            <a:ext cx="275611" cy="853221"/>
            <a:chOff x="6996444" y="4561795"/>
            <a:chExt cx="668800" cy="2070435"/>
          </a:xfrm>
        </p:grpSpPr>
        <p:sp>
          <p:nvSpPr>
            <p:cNvPr id="629"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633" name="组合 632"/>
          <p:cNvGrpSpPr/>
          <p:nvPr/>
        </p:nvGrpSpPr>
        <p:grpSpPr>
          <a:xfrm>
            <a:off x="5301351" y="3214531"/>
            <a:ext cx="326410" cy="497034"/>
            <a:chOff x="6109556" y="1810070"/>
            <a:chExt cx="1043518" cy="1588994"/>
          </a:xfrm>
        </p:grpSpPr>
        <p:sp>
          <p:nvSpPr>
            <p:cNvPr id="634"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638" name="组合 637"/>
          <p:cNvGrpSpPr/>
          <p:nvPr/>
        </p:nvGrpSpPr>
        <p:grpSpPr>
          <a:xfrm flipH="1">
            <a:off x="2970913" y="3164320"/>
            <a:ext cx="266635" cy="492645"/>
            <a:chOff x="992204" y="1036691"/>
            <a:chExt cx="1105180" cy="2041976"/>
          </a:xfrm>
        </p:grpSpPr>
        <p:sp>
          <p:nvSpPr>
            <p:cNvPr id="639"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643" name="组合 642"/>
          <p:cNvGrpSpPr/>
          <p:nvPr/>
        </p:nvGrpSpPr>
        <p:grpSpPr>
          <a:xfrm>
            <a:off x="3144925" y="924793"/>
            <a:ext cx="152553" cy="472265"/>
            <a:chOff x="6996444" y="4561795"/>
            <a:chExt cx="668800" cy="2070435"/>
          </a:xfrm>
        </p:grpSpPr>
        <p:sp>
          <p:nvSpPr>
            <p:cNvPr id="644"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648" name="组合 647"/>
          <p:cNvGrpSpPr/>
          <p:nvPr/>
        </p:nvGrpSpPr>
        <p:grpSpPr>
          <a:xfrm>
            <a:off x="8120398" y="1956872"/>
            <a:ext cx="257365" cy="306567"/>
            <a:chOff x="6171117" y="5479616"/>
            <a:chExt cx="967626" cy="1152613"/>
          </a:xfrm>
        </p:grpSpPr>
        <p:sp>
          <p:nvSpPr>
            <p:cNvPr id="649"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653" name="组合 652"/>
          <p:cNvGrpSpPr/>
          <p:nvPr/>
        </p:nvGrpSpPr>
        <p:grpSpPr>
          <a:xfrm>
            <a:off x="2380160" y="1858467"/>
            <a:ext cx="233898" cy="278614"/>
            <a:chOff x="6171117" y="5479616"/>
            <a:chExt cx="967626" cy="1152613"/>
          </a:xfrm>
        </p:grpSpPr>
        <p:sp>
          <p:nvSpPr>
            <p:cNvPr id="654"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658" name="组合 657"/>
          <p:cNvGrpSpPr/>
          <p:nvPr/>
        </p:nvGrpSpPr>
        <p:grpSpPr>
          <a:xfrm flipH="1">
            <a:off x="1709458" y="4338453"/>
            <a:ext cx="380661" cy="703324"/>
            <a:chOff x="992204" y="1036691"/>
            <a:chExt cx="1105180" cy="2041976"/>
          </a:xfrm>
        </p:grpSpPr>
        <p:sp>
          <p:nvSpPr>
            <p:cNvPr id="659"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663" name="矩形 662"/>
          <p:cNvSpPr>
            <a:spLocks noChangeArrowheads="1"/>
          </p:cNvSpPr>
          <p:nvPr/>
        </p:nvSpPr>
        <p:spPr bwMode="auto">
          <a:xfrm>
            <a:off x="595806" y="5041777"/>
            <a:ext cx="2643461" cy="612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This is a sample text. You can replace this text.Enter your text here.</a:t>
            </a:r>
            <a:endParaRPr lang="zh-CN"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669" name="矩形 668"/>
          <p:cNvSpPr>
            <a:spLocks noChangeArrowheads="1"/>
          </p:cNvSpPr>
          <p:nvPr/>
        </p:nvSpPr>
        <p:spPr bwMode="auto">
          <a:xfrm>
            <a:off x="3434245" y="5051260"/>
            <a:ext cx="2643461" cy="612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This is a sample text. You can replace this text.Enter your text here.</a:t>
            </a:r>
            <a:endParaRPr lang="zh-CN"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grpSp>
        <p:nvGrpSpPr>
          <p:cNvPr id="670" name="组合 669"/>
          <p:cNvGrpSpPr/>
          <p:nvPr/>
        </p:nvGrpSpPr>
        <p:grpSpPr>
          <a:xfrm>
            <a:off x="4457276" y="4283788"/>
            <a:ext cx="601217" cy="716156"/>
            <a:chOff x="6171117" y="5479616"/>
            <a:chExt cx="967626" cy="1152613"/>
          </a:xfrm>
        </p:grpSpPr>
        <p:sp>
          <p:nvSpPr>
            <p:cNvPr id="671"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675" name="矩形 674"/>
          <p:cNvSpPr>
            <a:spLocks noChangeArrowheads="1"/>
          </p:cNvSpPr>
          <p:nvPr/>
        </p:nvSpPr>
        <p:spPr bwMode="auto">
          <a:xfrm>
            <a:off x="6294052" y="4994050"/>
            <a:ext cx="2643461" cy="612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This is a sample text. You can replace this text.Enter your text here.</a:t>
            </a:r>
            <a:endParaRPr lang="zh-CN"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grpSp>
        <p:nvGrpSpPr>
          <p:cNvPr id="681" name="组合 680"/>
          <p:cNvGrpSpPr/>
          <p:nvPr/>
        </p:nvGrpSpPr>
        <p:grpSpPr>
          <a:xfrm>
            <a:off x="7166490" y="4244205"/>
            <a:ext cx="478810" cy="729098"/>
            <a:chOff x="6109556" y="1810070"/>
            <a:chExt cx="1043518" cy="1588994"/>
          </a:xfrm>
        </p:grpSpPr>
        <p:sp>
          <p:nvSpPr>
            <p:cNvPr id="682"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686" name="组合 685"/>
          <p:cNvGrpSpPr/>
          <p:nvPr/>
        </p:nvGrpSpPr>
        <p:grpSpPr>
          <a:xfrm>
            <a:off x="10256560" y="4108288"/>
            <a:ext cx="275611" cy="853221"/>
            <a:chOff x="6996444" y="4561795"/>
            <a:chExt cx="668800" cy="2070435"/>
          </a:xfrm>
        </p:grpSpPr>
        <p:sp>
          <p:nvSpPr>
            <p:cNvPr id="687"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691" name="矩形 690"/>
          <p:cNvSpPr>
            <a:spLocks noChangeArrowheads="1"/>
          </p:cNvSpPr>
          <p:nvPr/>
        </p:nvSpPr>
        <p:spPr bwMode="auto">
          <a:xfrm>
            <a:off x="9072636" y="4961509"/>
            <a:ext cx="2643461" cy="612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This is a sample text. You can replace this text.Enter your text here.</a:t>
            </a:r>
            <a:endParaRPr lang="zh-CN"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692" name="Freeform 485"/>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3" name="Freeform 486"/>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41914579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 name="Freeform 485"/>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9" name="矩形 668"/>
          <p:cNvSpPr>
            <a:spLocks noChangeArrowheads="1"/>
          </p:cNvSpPr>
          <p:nvPr/>
        </p:nvSpPr>
        <p:spPr bwMode="auto">
          <a:xfrm>
            <a:off x="4732894" y="1429041"/>
            <a:ext cx="5381109"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Morbi mattis mattis erat, quis rutrum arcu accumsan at. Aliquam vel interdum sem, non accumsan libero.</a:t>
            </a:r>
          </a:p>
          <a:p>
            <a:pPr>
              <a:lnSpc>
                <a:spcPct val="150000"/>
              </a:lnSpc>
            </a:pPr>
            <a:endParaRPr lang="en-US"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a:p>
            <a:pPr>
              <a:lnSpc>
                <a:spcPct val="150000"/>
              </a:lnSpc>
            </a:pPr>
            <a:r>
              <a:rPr lang="en-US"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Morbi mattis mattis erat, quis rutrum arcu accumsan at. Aliquam vel interdum sem, non accumsan libero.</a:t>
            </a:r>
            <a:endParaRPr lang="zh-CN" altLang="zh-CN" sz="1200"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grpSp>
        <p:nvGrpSpPr>
          <p:cNvPr id="670" name="组合 669"/>
          <p:cNvGrpSpPr/>
          <p:nvPr/>
        </p:nvGrpSpPr>
        <p:grpSpPr>
          <a:xfrm>
            <a:off x="-2012104" y="-739762"/>
            <a:ext cx="6378364" cy="7597762"/>
            <a:chOff x="6171117" y="5479616"/>
            <a:chExt cx="967626" cy="1152613"/>
          </a:xfrm>
        </p:grpSpPr>
        <p:sp>
          <p:nvSpPr>
            <p:cNvPr id="671"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81" name="组合 180"/>
          <p:cNvGrpSpPr/>
          <p:nvPr/>
        </p:nvGrpSpPr>
        <p:grpSpPr>
          <a:xfrm flipH="1">
            <a:off x="10407276" y="3731656"/>
            <a:ext cx="1656125" cy="3059921"/>
            <a:chOff x="992204" y="1036691"/>
            <a:chExt cx="1105180" cy="2041976"/>
          </a:xfrm>
        </p:grpSpPr>
        <p:sp>
          <p:nvSpPr>
            <p:cNvPr id="182"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86" name="组合 185"/>
          <p:cNvGrpSpPr/>
          <p:nvPr/>
        </p:nvGrpSpPr>
        <p:grpSpPr>
          <a:xfrm>
            <a:off x="7193182" y="4843866"/>
            <a:ext cx="1266885" cy="1929123"/>
            <a:chOff x="6109556" y="1810070"/>
            <a:chExt cx="1043518" cy="1588994"/>
          </a:xfrm>
        </p:grpSpPr>
        <p:sp>
          <p:nvSpPr>
            <p:cNvPr id="187"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91" name="组合 190"/>
          <p:cNvGrpSpPr/>
          <p:nvPr/>
        </p:nvGrpSpPr>
        <p:grpSpPr>
          <a:xfrm>
            <a:off x="9674391" y="4574121"/>
            <a:ext cx="729240" cy="2257540"/>
            <a:chOff x="6996444" y="4561795"/>
            <a:chExt cx="668800" cy="2070435"/>
          </a:xfrm>
        </p:grpSpPr>
        <p:sp>
          <p:nvSpPr>
            <p:cNvPr id="192"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693" name="Freeform 486"/>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196" name="图片 195"/>
          <p:cNvPicPr>
            <a:picLocks noChangeAspect="1"/>
          </p:cNvPicPr>
          <p:nvPr/>
        </p:nvPicPr>
        <p:blipFill>
          <a:blip r:embed="rId2"/>
          <a:stretch>
            <a:fillRect/>
          </a:stretch>
        </p:blipFill>
        <p:spPr>
          <a:xfrm rot="14124965">
            <a:off x="11503580" y="55580"/>
            <a:ext cx="821284" cy="738842"/>
          </a:xfrm>
          <a:prstGeom prst="rect">
            <a:avLst/>
          </a:prstGeom>
        </p:spPr>
      </p:pic>
    </p:spTree>
    <p:extLst>
      <p:ext uri="{BB962C8B-B14F-4D97-AF65-F5344CB8AC3E}">
        <p14:creationId xmlns:p14="http://schemas.microsoft.com/office/powerpoint/2010/main" val="24934866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 24"/>
          <p:cNvPicPr>
            <a:picLocks noChangeAspect="1"/>
          </p:cNvPicPr>
          <p:nvPr/>
        </p:nvPicPr>
        <p:blipFill>
          <a:blip r:embed="rId2"/>
          <a:stretch>
            <a:fillRect/>
          </a:stretch>
        </p:blipFill>
        <p:spPr>
          <a:xfrm>
            <a:off x="-1749499" y="-1777793"/>
            <a:ext cx="14717020" cy="9388654"/>
          </a:xfrm>
          <a:prstGeom prst="rect">
            <a:avLst/>
          </a:prstGeom>
        </p:spPr>
      </p:pic>
      <p:pic>
        <p:nvPicPr>
          <p:cNvPr id="480" name="图片 479"/>
          <p:cNvPicPr>
            <a:picLocks noChangeAspect="1"/>
          </p:cNvPicPr>
          <p:nvPr/>
        </p:nvPicPr>
        <p:blipFill>
          <a:blip r:embed="rId3"/>
          <a:stretch>
            <a:fillRect/>
          </a:stretch>
        </p:blipFill>
        <p:spPr>
          <a:xfrm>
            <a:off x="2565678" y="2501282"/>
            <a:ext cx="6550978" cy="1402102"/>
          </a:xfrm>
          <a:prstGeom prst="rect">
            <a:avLst/>
          </a:prstGeom>
        </p:spPr>
      </p:pic>
      <p:sp>
        <p:nvSpPr>
          <p:cNvPr id="2" name="标题 1"/>
          <p:cNvSpPr>
            <a:spLocks noGrp="1"/>
          </p:cNvSpPr>
          <p:nvPr>
            <p:ph type="ctrTitle"/>
          </p:nvPr>
        </p:nvSpPr>
        <p:spPr>
          <a:xfrm>
            <a:off x="1269167" y="2367126"/>
            <a:ext cx="9144000" cy="1071563"/>
          </a:xfrm>
        </p:spPr>
        <p:txBody>
          <a:bodyPr/>
          <a:lstStyle/>
          <a:p>
            <a:r>
              <a:rPr lang="en-US" altLang="zh-CN" b="1" dirty="0">
                <a:solidFill>
                  <a:srgbClr val="FFC000"/>
                </a:solidFill>
                <a:latin typeface="Arial" panose="020B0604020202020204" pitchFamily="34" charset="0"/>
                <a:cs typeface="Arial" panose="020B0604020202020204" pitchFamily="34" charset="0"/>
              </a:rPr>
              <a:t>T</a:t>
            </a:r>
            <a:r>
              <a:rPr lang="en-US" altLang="zh-CN" b="1" dirty="0">
                <a:solidFill>
                  <a:srgbClr val="72BE00"/>
                </a:solidFill>
                <a:latin typeface="Arial" panose="020B0604020202020204" pitchFamily="34" charset="0"/>
                <a:cs typeface="Arial" panose="020B0604020202020204" pitchFamily="34" charset="0"/>
              </a:rPr>
              <a:t>h</a:t>
            </a:r>
            <a:r>
              <a:rPr lang="en-US" altLang="zh-CN" b="1" dirty="0">
                <a:solidFill>
                  <a:srgbClr val="285B76"/>
                </a:solidFill>
                <a:latin typeface="Arial" panose="020B0604020202020204" pitchFamily="34" charset="0"/>
                <a:cs typeface="Arial" panose="020B0604020202020204" pitchFamily="34" charset="0"/>
              </a:rPr>
              <a:t>a</a:t>
            </a:r>
            <a:r>
              <a:rPr lang="en-US" altLang="zh-CN" b="1" dirty="0">
                <a:solidFill>
                  <a:srgbClr val="CD5897"/>
                </a:solidFill>
                <a:latin typeface="Arial" panose="020B0604020202020204" pitchFamily="34" charset="0"/>
                <a:cs typeface="Arial" panose="020B0604020202020204" pitchFamily="34" charset="0"/>
              </a:rPr>
              <a:t>n</a:t>
            </a:r>
            <a:r>
              <a:rPr lang="en-US" altLang="zh-CN" b="1" dirty="0">
                <a:solidFill>
                  <a:srgbClr val="C56D27"/>
                </a:solidFill>
                <a:latin typeface="Arial" panose="020B0604020202020204" pitchFamily="34" charset="0"/>
                <a:cs typeface="Arial" panose="020B0604020202020204" pitchFamily="34" charset="0"/>
              </a:rPr>
              <a:t>k</a:t>
            </a:r>
            <a:r>
              <a:rPr lang="en-US" altLang="zh-CN" b="1" dirty="0">
                <a:solidFill>
                  <a:srgbClr val="FFC000"/>
                </a:solidFill>
                <a:latin typeface="Arial" panose="020B0604020202020204" pitchFamily="34" charset="0"/>
                <a:cs typeface="Arial" panose="020B0604020202020204" pitchFamily="34" charset="0"/>
              </a:rPr>
              <a:t> </a:t>
            </a:r>
            <a:r>
              <a:rPr lang="en-US" altLang="zh-CN" b="1" dirty="0">
                <a:solidFill>
                  <a:srgbClr val="45BCBC"/>
                </a:solidFill>
                <a:latin typeface="Arial" panose="020B0604020202020204" pitchFamily="34" charset="0"/>
                <a:cs typeface="Arial" panose="020B0604020202020204" pitchFamily="34" charset="0"/>
              </a:rPr>
              <a:t>Y</a:t>
            </a:r>
            <a:r>
              <a:rPr lang="en-US" altLang="zh-CN" b="1" dirty="0">
                <a:solidFill>
                  <a:srgbClr val="C56D27"/>
                </a:solidFill>
                <a:latin typeface="Arial" panose="020B0604020202020204" pitchFamily="34" charset="0"/>
                <a:cs typeface="Arial" panose="020B0604020202020204" pitchFamily="34" charset="0"/>
              </a:rPr>
              <a:t>o</a:t>
            </a:r>
            <a:r>
              <a:rPr lang="en-US" altLang="zh-CN" b="1" dirty="0">
                <a:solidFill>
                  <a:srgbClr val="FFC000"/>
                </a:solidFill>
                <a:latin typeface="Arial" panose="020B0604020202020204" pitchFamily="34" charset="0"/>
                <a:cs typeface="Arial" panose="020B0604020202020204" pitchFamily="34" charset="0"/>
              </a:rPr>
              <a:t>u</a:t>
            </a:r>
            <a:endParaRPr lang="zh-CN" altLang="en-US" b="1" dirty="0">
              <a:solidFill>
                <a:srgbClr val="7030A0"/>
              </a:solidFill>
              <a:latin typeface="Arial" panose="020B0604020202020204" pitchFamily="34" charset="0"/>
              <a:cs typeface="Arial" panose="020B0604020202020204" pitchFamily="34" charset="0"/>
            </a:endParaRPr>
          </a:p>
        </p:txBody>
      </p:sp>
      <p:sp>
        <p:nvSpPr>
          <p:cNvPr id="5" name="文本框 4">
            <a:extLst>
              <a:ext uri="{FF2B5EF4-FFF2-40B4-BE49-F238E27FC236}">
                <a16:creationId xmlns:a16="http://schemas.microsoft.com/office/drawing/2014/main" id="{338B82E3-6CD8-4275-8B7E-5254AD85F8E9}"/>
              </a:ext>
            </a:extLst>
          </p:cNvPr>
          <p:cNvSpPr txBox="1"/>
          <p:nvPr/>
        </p:nvSpPr>
        <p:spPr>
          <a:xfrm>
            <a:off x="4460487" y="4221068"/>
            <a:ext cx="3271025" cy="369332"/>
          </a:xfrm>
          <a:prstGeom prst="rect">
            <a:avLst/>
          </a:prstGeom>
          <a:noFill/>
        </p:spPr>
        <p:txBody>
          <a:bodyPr wrap="square" rtlCol="0">
            <a:spAutoFit/>
          </a:bodyPr>
          <a:lstStyle/>
          <a:p>
            <a:r>
              <a:rPr lang="en-US" altLang="zh-CN" dirty="0">
                <a:solidFill>
                  <a:schemeClr val="bg1">
                    <a:lumMod val="75000"/>
                  </a:schemeClr>
                </a:solidFill>
                <a:hlinkClick r:id="rId4">
                  <a:extLst>
                    <a:ext uri="{A12FA001-AC4F-418D-AE19-62706E023703}">
                      <ahyp:hlinkClr xmlns:ahyp="http://schemas.microsoft.com/office/drawing/2018/hyperlinkcolor" val="tx"/>
                    </a:ext>
                  </a:extLst>
                </a:hlinkClick>
              </a:rPr>
              <a:t>https://www.freeppt7.com</a:t>
            </a:r>
            <a:endParaRPr lang="zh-CN" altLang="en-US" dirty="0">
              <a:solidFill>
                <a:schemeClr val="bg1">
                  <a:lumMod val="75000"/>
                </a:schemeClr>
              </a:solidFill>
            </a:endParaRPr>
          </a:p>
        </p:txBody>
      </p:sp>
    </p:spTree>
    <p:extLst>
      <p:ext uri="{BB962C8B-B14F-4D97-AF65-F5344CB8AC3E}">
        <p14:creationId xmlns:p14="http://schemas.microsoft.com/office/powerpoint/2010/main" val="28026534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stretch>
            <a:fillRect/>
          </a:stretch>
        </p:blipFill>
        <p:spPr>
          <a:xfrm>
            <a:off x="-79217" y="3433785"/>
            <a:ext cx="12331386" cy="3451511"/>
          </a:xfrm>
          <a:prstGeom prst="rect">
            <a:avLst/>
          </a:prstGeom>
        </p:spPr>
      </p:pic>
      <p:sp>
        <p:nvSpPr>
          <p:cNvPr id="32" name="TextBox 13"/>
          <p:cNvSpPr txBox="1">
            <a:spLocks noChangeArrowheads="1"/>
          </p:cNvSpPr>
          <p:nvPr/>
        </p:nvSpPr>
        <p:spPr bwMode="auto">
          <a:xfrm>
            <a:off x="3074643" y="3546409"/>
            <a:ext cx="159407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spcBef>
                <a:spcPct val="20000"/>
              </a:spcBef>
            </a:pPr>
            <a:r>
              <a:rPr lang="en-US" altLang="zh-CN" b="1"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Add Your Title</a:t>
            </a:r>
          </a:p>
        </p:txBody>
      </p:sp>
      <p:sp>
        <p:nvSpPr>
          <p:cNvPr id="34" name="TextBox 13"/>
          <p:cNvSpPr txBox="1">
            <a:spLocks noChangeArrowheads="1"/>
          </p:cNvSpPr>
          <p:nvPr/>
        </p:nvSpPr>
        <p:spPr bwMode="auto">
          <a:xfrm>
            <a:off x="5187091" y="3546409"/>
            <a:ext cx="16697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spcBef>
                <a:spcPct val="20000"/>
              </a:spcBef>
            </a:pPr>
            <a:r>
              <a:rPr lang="en-US" altLang="zh-CN" b="1"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Add Your Title</a:t>
            </a:r>
          </a:p>
        </p:txBody>
      </p:sp>
      <p:sp>
        <p:nvSpPr>
          <p:cNvPr id="36" name="TextBox 13"/>
          <p:cNvSpPr txBox="1">
            <a:spLocks noChangeArrowheads="1"/>
          </p:cNvSpPr>
          <p:nvPr/>
        </p:nvSpPr>
        <p:spPr bwMode="auto">
          <a:xfrm>
            <a:off x="7273111" y="3530481"/>
            <a:ext cx="15834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spcBef>
                <a:spcPct val="20000"/>
              </a:spcBef>
            </a:pPr>
            <a:r>
              <a:rPr lang="en-US" altLang="zh-CN" b="1" dirty="0">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Add Your Title</a:t>
            </a:r>
          </a:p>
        </p:txBody>
      </p:sp>
      <p:sp>
        <p:nvSpPr>
          <p:cNvPr id="40" name="Rectangle 3"/>
          <p:cNvSpPr/>
          <p:nvPr/>
        </p:nvSpPr>
        <p:spPr>
          <a:xfrm>
            <a:off x="3232899" y="940588"/>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1</a:t>
            </a:r>
            <a:endParaRPr lang="en-US"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1" name="Rectangle 5"/>
          <p:cNvSpPr/>
          <p:nvPr/>
        </p:nvSpPr>
        <p:spPr>
          <a:xfrm>
            <a:off x="5317494" y="940588"/>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2</a:t>
            </a:r>
            <a:endParaRPr lang="en-US"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sp>
        <p:nvSpPr>
          <p:cNvPr id="42" name="Rectangle 7"/>
          <p:cNvSpPr/>
          <p:nvPr/>
        </p:nvSpPr>
        <p:spPr>
          <a:xfrm>
            <a:off x="7431368" y="940588"/>
            <a:ext cx="1306512" cy="1397000"/>
          </a:xfrm>
          <a:prstGeom prst="rect">
            <a:avLst/>
          </a:prstGeom>
          <a:noFill/>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rPr>
              <a:t>3</a:t>
            </a:r>
            <a:endParaRPr lang="en-US" sz="8625" b="1" kern="0" dirty="0">
              <a:ln w="12700" cmpd="sng">
                <a:noFill/>
                <a:prstDash val="solid"/>
              </a:ln>
              <a:latin typeface="Arial" panose="020B0604020202020204" pitchFamily="34" charset="0"/>
              <a:ea typeface="微软雅黑" panose="020B0503020204020204" pitchFamily="34" charset="-122"/>
              <a:cs typeface="Arial" panose="020B0604020202020204" pitchFamily="34" charset="0"/>
              <a:sym typeface="Arial" panose="020B0604020202020204" pitchFamily="34" charset="0"/>
            </a:endParaRPr>
          </a:p>
        </p:txBody>
      </p:sp>
      <p:pic>
        <p:nvPicPr>
          <p:cNvPr id="45" name="图片 44"/>
          <p:cNvPicPr>
            <a:picLocks noChangeAspect="1"/>
          </p:cNvPicPr>
          <p:nvPr/>
        </p:nvPicPr>
        <p:blipFill>
          <a:blip r:embed="rId3"/>
          <a:stretch>
            <a:fillRect/>
          </a:stretch>
        </p:blipFill>
        <p:spPr>
          <a:xfrm>
            <a:off x="7536143" y="2212745"/>
            <a:ext cx="963326" cy="941293"/>
          </a:xfrm>
          <a:prstGeom prst="rect">
            <a:avLst/>
          </a:prstGeom>
        </p:spPr>
      </p:pic>
      <p:pic>
        <p:nvPicPr>
          <p:cNvPr id="46" name="图片 45"/>
          <p:cNvPicPr>
            <a:picLocks noChangeAspect="1"/>
          </p:cNvPicPr>
          <p:nvPr/>
        </p:nvPicPr>
        <p:blipFill>
          <a:blip r:embed="rId4"/>
          <a:stretch>
            <a:fillRect/>
          </a:stretch>
        </p:blipFill>
        <p:spPr>
          <a:xfrm>
            <a:off x="5739619" y="2428820"/>
            <a:ext cx="517013" cy="725218"/>
          </a:xfrm>
          <a:prstGeom prst="rect">
            <a:avLst/>
          </a:prstGeom>
        </p:spPr>
      </p:pic>
      <p:pic>
        <p:nvPicPr>
          <p:cNvPr id="47" name="图片 46"/>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473002" y="2505103"/>
            <a:ext cx="816697" cy="648935"/>
          </a:xfrm>
          <a:prstGeom prst="rect">
            <a:avLst/>
          </a:prstGeom>
        </p:spPr>
      </p:pic>
    </p:spTree>
    <p:extLst>
      <p:ext uri="{BB962C8B-B14F-4D97-AF65-F5344CB8AC3E}">
        <p14:creationId xmlns:p14="http://schemas.microsoft.com/office/powerpoint/2010/main" val="14477261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70" name="标题 1"/>
          <p:cNvSpPr>
            <a:spLocks noGrp="1"/>
          </p:cNvSpPr>
          <p:nvPr>
            <p:ph type="ctrTitle"/>
          </p:nvPr>
        </p:nvSpPr>
        <p:spPr>
          <a:xfrm>
            <a:off x="2219387" y="1551354"/>
            <a:ext cx="7720012" cy="1071563"/>
          </a:xfrm>
        </p:spPr>
        <p:txBody>
          <a:bodyPr/>
          <a:lstStyle/>
          <a:p>
            <a:r>
              <a:rPr lang="en-US" altLang="zh-CN" sz="5400" b="1" dirty="0">
                <a:solidFill>
                  <a:schemeClr val="bg1"/>
                </a:solidFill>
                <a:latin typeface="Arial" panose="020B0604020202020204" pitchFamily="34" charset="0"/>
                <a:cs typeface="Arial" panose="020B0604020202020204" pitchFamily="34" charset="0"/>
                <a:sym typeface="Arial" panose="020B0604020202020204" pitchFamily="34" charset="0"/>
              </a:rPr>
              <a:t>Part 1 Add Your Title</a:t>
            </a:r>
            <a:endParaRPr lang="zh-CN" altLang="en-US" sz="54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36542361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1" name="组合 610"/>
          <p:cNvGrpSpPr/>
          <p:nvPr/>
        </p:nvGrpSpPr>
        <p:grpSpPr>
          <a:xfrm>
            <a:off x="951470" y="1694020"/>
            <a:ext cx="10592831" cy="3004648"/>
            <a:chOff x="951470" y="1694020"/>
            <a:chExt cx="10592831" cy="3004648"/>
          </a:xfrm>
        </p:grpSpPr>
        <p:sp>
          <p:nvSpPr>
            <p:cNvPr id="589" name="直接连接符 13"/>
            <p:cNvSpPr>
              <a:spLocks noChangeShapeType="1"/>
            </p:cNvSpPr>
            <p:nvPr/>
          </p:nvSpPr>
          <p:spPr bwMode="auto">
            <a:xfrm>
              <a:off x="951470" y="1698757"/>
              <a:ext cx="9976645" cy="0"/>
            </a:xfrm>
            <a:prstGeom prst="line">
              <a:avLst/>
            </a:prstGeom>
            <a:noFill/>
            <a:ln w="12700">
              <a:solidFill>
                <a:srgbClr val="72BE00"/>
              </a:solidFill>
              <a:bevel/>
              <a:headEnd/>
              <a:tailEnd/>
            </a:ln>
            <a:extLst>
              <a:ext uri="{909E8E84-426E-40DD-AFC4-6F175D3DCCD1}">
                <a14:hiddenFill xmlns:a14="http://schemas.microsoft.com/office/drawing/2010/main">
                  <a:noFill/>
                </a14:hiddenFill>
              </a:ext>
            </a:extLst>
          </p:spPr>
          <p:txBody>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右中括号 599"/>
            <p:cNvSpPr/>
            <p:nvPr/>
          </p:nvSpPr>
          <p:spPr>
            <a:xfrm>
              <a:off x="10869613" y="1694020"/>
              <a:ext cx="674688" cy="1504837"/>
            </a:xfrm>
            <a:prstGeom prst="rightBracket">
              <a:avLst>
                <a:gd name="adj" fmla="val 143203"/>
              </a:avLst>
            </a:prstGeom>
            <a:ln w="12700">
              <a:solidFill>
                <a:srgbClr val="72BE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直接连接符 13"/>
            <p:cNvSpPr>
              <a:spLocks noChangeShapeType="1"/>
            </p:cNvSpPr>
            <p:nvPr/>
          </p:nvSpPr>
          <p:spPr bwMode="auto">
            <a:xfrm>
              <a:off x="2876316" y="3198857"/>
              <a:ext cx="8069600" cy="0"/>
            </a:xfrm>
            <a:prstGeom prst="line">
              <a:avLst/>
            </a:prstGeom>
            <a:noFill/>
            <a:ln w="12700">
              <a:solidFill>
                <a:srgbClr val="72BE00"/>
              </a:solidFill>
              <a:bevel/>
              <a:headEnd/>
              <a:tailEnd/>
            </a:ln>
            <a:extLst>
              <a:ext uri="{909E8E84-426E-40DD-AFC4-6F175D3DCCD1}">
                <a14:hiddenFill xmlns:a14="http://schemas.microsoft.com/office/drawing/2010/main">
                  <a:noFill/>
                </a14:hiddenFill>
              </a:ext>
            </a:extLst>
          </p:spPr>
          <p:txBody>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右中括号 601"/>
            <p:cNvSpPr/>
            <p:nvPr/>
          </p:nvSpPr>
          <p:spPr>
            <a:xfrm flipH="1">
              <a:off x="2238140" y="3193868"/>
              <a:ext cx="674688" cy="1504800"/>
            </a:xfrm>
            <a:prstGeom prst="rightBracket">
              <a:avLst>
                <a:gd name="adj" fmla="val 143203"/>
              </a:avLst>
            </a:prstGeom>
            <a:ln w="12700">
              <a:solidFill>
                <a:srgbClr val="72BE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直接连接符 13"/>
            <p:cNvSpPr>
              <a:spLocks noChangeShapeType="1"/>
            </p:cNvSpPr>
            <p:nvPr/>
          </p:nvSpPr>
          <p:spPr bwMode="auto">
            <a:xfrm>
              <a:off x="2848991" y="4698668"/>
              <a:ext cx="8069600" cy="0"/>
            </a:xfrm>
            <a:prstGeom prst="line">
              <a:avLst/>
            </a:prstGeom>
            <a:noFill/>
            <a:ln w="12700">
              <a:solidFill>
                <a:srgbClr val="72BE00"/>
              </a:solidFill>
              <a:bevel/>
              <a:headEnd/>
              <a:tailEnd/>
            </a:ln>
            <a:extLst>
              <a:ext uri="{909E8E84-426E-40DD-AFC4-6F175D3DCCD1}">
                <a14:hiddenFill xmlns:a14="http://schemas.microsoft.com/office/drawing/2010/main">
                  <a:noFill/>
                </a14:hiddenFill>
              </a:ext>
            </a:extLst>
          </p:spPr>
          <p:txBody>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357" name="Freeform 6"/>
          <p:cNvSpPr>
            <a:spLocks/>
          </p:cNvSpPr>
          <p:nvPr/>
        </p:nvSpPr>
        <p:spPr bwMode="auto">
          <a:xfrm>
            <a:off x="708795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585" name="图片 584"/>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797652" y="859731"/>
            <a:ext cx="1102968" cy="876402"/>
          </a:xfrm>
          <a:prstGeom prst="rect">
            <a:avLst/>
          </a:prstGeom>
        </p:spPr>
      </p:pic>
      <p:sp>
        <p:nvSpPr>
          <p:cNvPr id="590" name="矩形 45"/>
          <p:cNvSpPr>
            <a:spLocks noChangeArrowheads="1"/>
          </p:cNvSpPr>
          <p:nvPr/>
        </p:nvSpPr>
        <p:spPr bwMode="auto">
          <a:xfrm>
            <a:off x="2796473" y="1701433"/>
            <a:ext cx="812800" cy="403225"/>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2008</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591" name="矩形 46"/>
          <p:cNvSpPr>
            <a:spLocks noChangeArrowheads="1"/>
          </p:cNvSpPr>
          <p:nvPr/>
        </p:nvSpPr>
        <p:spPr bwMode="auto">
          <a:xfrm>
            <a:off x="7029214" y="1687984"/>
            <a:ext cx="812800" cy="403225"/>
          </a:xfrm>
          <a:prstGeom prst="rect">
            <a:avLst/>
          </a:prstGeom>
          <a:solidFill>
            <a:srgbClr val="B3D53D"/>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2010</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593" name="矩形 48"/>
          <p:cNvSpPr>
            <a:spLocks noChangeArrowheads="1"/>
          </p:cNvSpPr>
          <p:nvPr/>
        </p:nvSpPr>
        <p:spPr bwMode="auto">
          <a:xfrm>
            <a:off x="4955016" y="1710500"/>
            <a:ext cx="812800" cy="401638"/>
          </a:xfrm>
          <a:prstGeom prst="rect">
            <a:avLst/>
          </a:prstGeom>
          <a:solidFill>
            <a:srgbClr val="75625B"/>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2009</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594" name="矩形 49"/>
          <p:cNvSpPr>
            <a:spLocks noChangeArrowheads="1"/>
          </p:cNvSpPr>
          <p:nvPr/>
        </p:nvSpPr>
        <p:spPr bwMode="auto">
          <a:xfrm>
            <a:off x="9297753" y="1679504"/>
            <a:ext cx="812800" cy="401638"/>
          </a:xfrm>
          <a:prstGeom prst="rect">
            <a:avLst/>
          </a:prstGeom>
          <a:solidFill>
            <a:srgbClr val="FFBF17"/>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2011</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595" name="文本框 50"/>
          <p:cNvSpPr>
            <a:spLocks noChangeArrowheads="1"/>
          </p:cNvSpPr>
          <p:nvPr/>
        </p:nvSpPr>
        <p:spPr bwMode="auto">
          <a:xfrm>
            <a:off x="2792177" y="806083"/>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sp>
        <p:nvSpPr>
          <p:cNvPr id="596" name="文本框 51"/>
          <p:cNvSpPr>
            <a:spLocks noChangeArrowheads="1"/>
          </p:cNvSpPr>
          <p:nvPr/>
        </p:nvSpPr>
        <p:spPr bwMode="auto">
          <a:xfrm>
            <a:off x="7001918" y="775424"/>
            <a:ext cx="17097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sp>
        <p:nvSpPr>
          <p:cNvPr id="598" name="文本框 53"/>
          <p:cNvSpPr>
            <a:spLocks noChangeArrowheads="1"/>
          </p:cNvSpPr>
          <p:nvPr/>
        </p:nvSpPr>
        <p:spPr bwMode="auto">
          <a:xfrm>
            <a:off x="4924984" y="839716"/>
            <a:ext cx="1709738"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sp>
        <p:nvSpPr>
          <p:cNvPr id="599" name="文本框 54"/>
          <p:cNvSpPr>
            <a:spLocks noChangeArrowheads="1"/>
          </p:cNvSpPr>
          <p:nvPr/>
        </p:nvSpPr>
        <p:spPr bwMode="auto">
          <a:xfrm>
            <a:off x="9286263" y="824955"/>
            <a:ext cx="1709738"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pic>
        <p:nvPicPr>
          <p:cNvPr id="604" name="图片 603"/>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flipH="1">
            <a:off x="10541346" y="3844701"/>
            <a:ext cx="1102968" cy="876402"/>
          </a:xfrm>
          <a:prstGeom prst="rect">
            <a:avLst/>
          </a:prstGeom>
        </p:spPr>
      </p:pic>
      <p:sp>
        <p:nvSpPr>
          <p:cNvPr id="605" name="矩形 45"/>
          <p:cNvSpPr>
            <a:spLocks noChangeArrowheads="1"/>
          </p:cNvSpPr>
          <p:nvPr/>
        </p:nvSpPr>
        <p:spPr bwMode="auto">
          <a:xfrm>
            <a:off x="9182342" y="2784692"/>
            <a:ext cx="812800" cy="403225"/>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2016</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606" name="文本框 50"/>
          <p:cNvSpPr>
            <a:spLocks noChangeArrowheads="1"/>
          </p:cNvSpPr>
          <p:nvPr/>
        </p:nvSpPr>
        <p:spPr bwMode="auto">
          <a:xfrm>
            <a:off x="9178046" y="3222741"/>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sp>
        <p:nvSpPr>
          <p:cNvPr id="607" name="矩形 45"/>
          <p:cNvSpPr>
            <a:spLocks noChangeArrowheads="1"/>
          </p:cNvSpPr>
          <p:nvPr/>
        </p:nvSpPr>
        <p:spPr bwMode="auto">
          <a:xfrm>
            <a:off x="6602078" y="2789576"/>
            <a:ext cx="812800" cy="403225"/>
          </a:xfrm>
          <a:prstGeom prst="rect">
            <a:avLst/>
          </a:prstGeom>
          <a:solidFill>
            <a:srgbClr val="F0587D"/>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2015</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608" name="文本框 50"/>
          <p:cNvSpPr>
            <a:spLocks noChangeArrowheads="1"/>
          </p:cNvSpPr>
          <p:nvPr/>
        </p:nvSpPr>
        <p:spPr bwMode="auto">
          <a:xfrm>
            <a:off x="6597782" y="3227625"/>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sp>
        <p:nvSpPr>
          <p:cNvPr id="609" name="矩形 45"/>
          <p:cNvSpPr>
            <a:spLocks noChangeArrowheads="1"/>
          </p:cNvSpPr>
          <p:nvPr/>
        </p:nvSpPr>
        <p:spPr bwMode="auto">
          <a:xfrm>
            <a:off x="4355634" y="2786029"/>
            <a:ext cx="812800" cy="403225"/>
          </a:xfrm>
          <a:prstGeom prst="rect">
            <a:avLst/>
          </a:prstGeom>
          <a:solidFill>
            <a:schemeClr val="accent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2014</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610" name="文本框 50"/>
          <p:cNvSpPr>
            <a:spLocks noChangeArrowheads="1"/>
          </p:cNvSpPr>
          <p:nvPr/>
        </p:nvSpPr>
        <p:spPr bwMode="auto">
          <a:xfrm>
            <a:off x="4351338" y="3224078"/>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sp>
        <p:nvSpPr>
          <p:cNvPr id="612" name="矩形 45"/>
          <p:cNvSpPr>
            <a:spLocks noChangeArrowheads="1"/>
          </p:cNvSpPr>
          <p:nvPr/>
        </p:nvSpPr>
        <p:spPr bwMode="auto">
          <a:xfrm>
            <a:off x="3015130" y="4286115"/>
            <a:ext cx="812800" cy="403225"/>
          </a:xfrm>
          <a:prstGeom prst="rect">
            <a:avLst/>
          </a:prstGeom>
          <a:solidFill>
            <a:srgbClr val="9C5CC3"/>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2017</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613" name="文本框 50"/>
          <p:cNvSpPr>
            <a:spLocks noChangeArrowheads="1"/>
          </p:cNvSpPr>
          <p:nvPr/>
        </p:nvSpPr>
        <p:spPr bwMode="auto">
          <a:xfrm>
            <a:off x="3024346" y="4741863"/>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sp>
        <p:nvSpPr>
          <p:cNvPr id="614" name="矩形 45"/>
          <p:cNvSpPr>
            <a:spLocks noChangeArrowheads="1"/>
          </p:cNvSpPr>
          <p:nvPr/>
        </p:nvSpPr>
        <p:spPr bwMode="auto">
          <a:xfrm>
            <a:off x="5542273" y="4303510"/>
            <a:ext cx="812800" cy="403225"/>
          </a:xfrm>
          <a:prstGeom prst="rect">
            <a:avLst/>
          </a:prstGeom>
          <a:solidFill>
            <a:srgbClr val="69BC1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2018</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615" name="文本框 50"/>
          <p:cNvSpPr>
            <a:spLocks noChangeArrowheads="1"/>
          </p:cNvSpPr>
          <p:nvPr/>
        </p:nvSpPr>
        <p:spPr bwMode="auto">
          <a:xfrm>
            <a:off x="5551489" y="4759258"/>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sp>
        <p:nvSpPr>
          <p:cNvPr id="616" name="矩形 45"/>
          <p:cNvSpPr>
            <a:spLocks noChangeArrowheads="1"/>
          </p:cNvSpPr>
          <p:nvPr/>
        </p:nvSpPr>
        <p:spPr bwMode="auto">
          <a:xfrm>
            <a:off x="7855260" y="4288937"/>
            <a:ext cx="812800" cy="403225"/>
          </a:xfrm>
          <a:prstGeom prst="rect">
            <a:avLst/>
          </a:prstGeom>
          <a:solidFill>
            <a:srgbClr val="CD5897"/>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2019</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617" name="文本框 50"/>
          <p:cNvSpPr>
            <a:spLocks noChangeArrowheads="1"/>
          </p:cNvSpPr>
          <p:nvPr/>
        </p:nvSpPr>
        <p:spPr bwMode="auto">
          <a:xfrm>
            <a:off x="7864476" y="4744685"/>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en-US" altLang="zh-CN" sz="1400" dirty="0">
                <a:solidFill>
                  <a:srgbClr val="000000"/>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p>
        </p:txBody>
      </p:sp>
    </p:spTree>
    <p:extLst>
      <p:ext uri="{BB962C8B-B14F-4D97-AF65-F5344CB8AC3E}">
        <p14:creationId xmlns:p14="http://schemas.microsoft.com/office/powerpoint/2010/main" val="20278643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5745163" y="3584576"/>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12"/>
          <p:cNvSpPr>
            <a:spLocks/>
          </p:cNvSpPr>
          <p:nvPr/>
        </p:nvSpPr>
        <p:spPr bwMode="auto">
          <a:xfrm>
            <a:off x="2201863" y="4457701"/>
            <a:ext cx="720725" cy="32226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69" name="组合 568"/>
          <p:cNvGrpSpPr/>
          <p:nvPr/>
        </p:nvGrpSpPr>
        <p:grpSpPr>
          <a:xfrm>
            <a:off x="4976813" y="3060065"/>
            <a:ext cx="2379824" cy="3704955"/>
            <a:chOff x="412751" y="3773489"/>
            <a:chExt cx="1955800" cy="3044825"/>
          </a:xfrm>
        </p:grpSpPr>
        <p:sp>
          <p:nvSpPr>
            <p:cNvPr id="361" name="Freeform 10"/>
            <p:cNvSpPr>
              <a:spLocks/>
            </p:cNvSpPr>
            <p:nvPr/>
          </p:nvSpPr>
          <p:spPr bwMode="auto">
            <a:xfrm>
              <a:off x="1430338" y="3773489"/>
              <a:ext cx="541338" cy="273050"/>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282"/>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284"/>
            <p:cNvSpPr>
              <a:spLocks/>
            </p:cNvSpPr>
            <p:nvPr/>
          </p:nvSpPr>
          <p:spPr bwMode="auto">
            <a:xfrm>
              <a:off x="1638301" y="4705351"/>
              <a:ext cx="730250" cy="763588"/>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285"/>
            <p:cNvSpPr>
              <a:spLocks/>
            </p:cNvSpPr>
            <p:nvPr/>
          </p:nvSpPr>
          <p:spPr bwMode="auto">
            <a:xfrm>
              <a:off x="412751" y="4506914"/>
              <a:ext cx="738188" cy="1004888"/>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286"/>
            <p:cNvSpPr>
              <a:spLocks/>
            </p:cNvSpPr>
            <p:nvPr/>
          </p:nvSpPr>
          <p:spPr bwMode="auto">
            <a:xfrm>
              <a:off x="787401" y="4368801"/>
              <a:ext cx="1268413" cy="1303338"/>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287"/>
            <p:cNvSpPr>
              <a:spLocks noEditPoints="1"/>
            </p:cNvSpPr>
            <p:nvPr/>
          </p:nvSpPr>
          <p:spPr bwMode="auto">
            <a:xfrm>
              <a:off x="1446213" y="4448176"/>
              <a:ext cx="901700" cy="1152525"/>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288"/>
            <p:cNvSpPr>
              <a:spLocks/>
            </p:cNvSpPr>
            <p:nvPr/>
          </p:nvSpPr>
          <p:spPr bwMode="auto">
            <a:xfrm>
              <a:off x="1379538" y="5662614"/>
              <a:ext cx="112713" cy="1155700"/>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289"/>
            <p:cNvSpPr>
              <a:spLocks/>
            </p:cNvSpPr>
            <p:nvPr/>
          </p:nvSpPr>
          <p:spPr bwMode="auto">
            <a:xfrm>
              <a:off x="1901826" y="4748214"/>
              <a:ext cx="446088" cy="69850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290"/>
            <p:cNvSpPr>
              <a:spLocks/>
            </p:cNvSpPr>
            <p:nvPr/>
          </p:nvSpPr>
          <p:spPr bwMode="auto">
            <a:xfrm>
              <a:off x="1379538" y="4400551"/>
              <a:ext cx="676275" cy="1271588"/>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291"/>
            <p:cNvSpPr>
              <a:spLocks/>
            </p:cNvSpPr>
            <p:nvPr/>
          </p:nvSpPr>
          <p:spPr bwMode="auto">
            <a:xfrm>
              <a:off x="850901" y="4859339"/>
              <a:ext cx="123825"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292"/>
            <p:cNvSpPr>
              <a:spLocks/>
            </p:cNvSpPr>
            <p:nvPr/>
          </p:nvSpPr>
          <p:spPr bwMode="auto">
            <a:xfrm>
              <a:off x="754063" y="4872039"/>
              <a:ext cx="158750"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293"/>
            <p:cNvSpPr>
              <a:spLocks/>
            </p:cNvSpPr>
            <p:nvPr/>
          </p:nvSpPr>
          <p:spPr bwMode="auto">
            <a:xfrm>
              <a:off x="738188"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294"/>
            <p:cNvSpPr>
              <a:spLocks/>
            </p:cNvSpPr>
            <p:nvPr/>
          </p:nvSpPr>
          <p:spPr bwMode="auto">
            <a:xfrm>
              <a:off x="754063" y="5040314"/>
              <a:ext cx="158750"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295"/>
            <p:cNvSpPr>
              <a:spLocks/>
            </p:cNvSpPr>
            <p:nvPr/>
          </p:nvSpPr>
          <p:spPr bwMode="auto">
            <a:xfrm>
              <a:off x="850901" y="5040314"/>
              <a:ext cx="123825"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296"/>
            <p:cNvSpPr>
              <a:spLocks/>
            </p:cNvSpPr>
            <p:nvPr/>
          </p:nvSpPr>
          <p:spPr bwMode="auto">
            <a:xfrm>
              <a:off x="912813"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297"/>
            <p:cNvSpPr>
              <a:spLocks/>
            </p:cNvSpPr>
            <p:nvPr/>
          </p:nvSpPr>
          <p:spPr bwMode="auto">
            <a:xfrm>
              <a:off x="912813" y="4973639"/>
              <a:ext cx="174625"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298"/>
            <p:cNvSpPr>
              <a:spLocks/>
            </p:cNvSpPr>
            <p:nvPr/>
          </p:nvSpPr>
          <p:spPr bwMode="auto">
            <a:xfrm>
              <a:off x="912813"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Oval 299"/>
            <p:cNvSpPr>
              <a:spLocks noChangeArrowheads="1"/>
            </p:cNvSpPr>
            <p:nvPr/>
          </p:nvSpPr>
          <p:spPr bwMode="auto">
            <a:xfrm>
              <a:off x="833438"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300"/>
            <p:cNvSpPr>
              <a:spLocks/>
            </p:cNvSpPr>
            <p:nvPr/>
          </p:nvSpPr>
          <p:spPr bwMode="auto">
            <a:xfrm>
              <a:off x="1717676" y="4859339"/>
              <a:ext cx="125413"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301"/>
            <p:cNvSpPr>
              <a:spLocks/>
            </p:cNvSpPr>
            <p:nvPr/>
          </p:nvSpPr>
          <p:spPr bwMode="auto">
            <a:xfrm>
              <a:off x="1622426" y="4872039"/>
              <a:ext cx="157163"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302"/>
            <p:cNvSpPr>
              <a:spLocks/>
            </p:cNvSpPr>
            <p:nvPr/>
          </p:nvSpPr>
          <p:spPr bwMode="auto">
            <a:xfrm>
              <a:off x="1604963"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303"/>
            <p:cNvSpPr>
              <a:spLocks/>
            </p:cNvSpPr>
            <p:nvPr/>
          </p:nvSpPr>
          <p:spPr bwMode="auto">
            <a:xfrm>
              <a:off x="1622426" y="5040314"/>
              <a:ext cx="157163"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304"/>
            <p:cNvSpPr>
              <a:spLocks/>
            </p:cNvSpPr>
            <p:nvPr/>
          </p:nvSpPr>
          <p:spPr bwMode="auto">
            <a:xfrm>
              <a:off x="1717676" y="5040314"/>
              <a:ext cx="125413"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305"/>
            <p:cNvSpPr>
              <a:spLocks/>
            </p:cNvSpPr>
            <p:nvPr/>
          </p:nvSpPr>
          <p:spPr bwMode="auto">
            <a:xfrm>
              <a:off x="1779588"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306"/>
            <p:cNvSpPr>
              <a:spLocks/>
            </p:cNvSpPr>
            <p:nvPr/>
          </p:nvSpPr>
          <p:spPr bwMode="auto">
            <a:xfrm>
              <a:off x="1779588" y="4973639"/>
              <a:ext cx="176213"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307"/>
            <p:cNvSpPr>
              <a:spLocks/>
            </p:cNvSpPr>
            <p:nvPr/>
          </p:nvSpPr>
          <p:spPr bwMode="auto">
            <a:xfrm>
              <a:off x="1779588"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Oval 308"/>
            <p:cNvSpPr>
              <a:spLocks noChangeArrowheads="1"/>
            </p:cNvSpPr>
            <p:nvPr/>
          </p:nvSpPr>
          <p:spPr bwMode="auto">
            <a:xfrm>
              <a:off x="1700213"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309"/>
            <p:cNvSpPr>
              <a:spLocks/>
            </p:cNvSpPr>
            <p:nvPr/>
          </p:nvSpPr>
          <p:spPr bwMode="auto">
            <a:xfrm>
              <a:off x="1266826" y="4576764"/>
              <a:ext cx="109538"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310"/>
            <p:cNvSpPr>
              <a:spLocks/>
            </p:cNvSpPr>
            <p:nvPr/>
          </p:nvSpPr>
          <p:spPr bwMode="auto">
            <a:xfrm>
              <a:off x="1184276" y="4586289"/>
              <a:ext cx="136525" cy="144463"/>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311"/>
            <p:cNvSpPr>
              <a:spLocks/>
            </p:cNvSpPr>
            <p:nvPr/>
          </p:nvSpPr>
          <p:spPr bwMode="auto">
            <a:xfrm>
              <a:off x="1171576" y="4673601"/>
              <a:ext cx="149225" cy="115888"/>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312"/>
            <p:cNvSpPr>
              <a:spLocks/>
            </p:cNvSpPr>
            <p:nvPr/>
          </p:nvSpPr>
          <p:spPr bwMode="auto">
            <a:xfrm>
              <a:off x="1184276" y="4730751"/>
              <a:ext cx="136525"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313"/>
            <p:cNvSpPr>
              <a:spLocks/>
            </p:cNvSpPr>
            <p:nvPr/>
          </p:nvSpPr>
          <p:spPr bwMode="auto">
            <a:xfrm>
              <a:off x="1266826" y="4730751"/>
              <a:ext cx="109538"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314"/>
            <p:cNvSpPr>
              <a:spLocks/>
            </p:cNvSpPr>
            <p:nvPr/>
          </p:nvSpPr>
          <p:spPr bwMode="auto">
            <a:xfrm>
              <a:off x="1320801" y="4730751"/>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315"/>
            <p:cNvSpPr>
              <a:spLocks/>
            </p:cNvSpPr>
            <p:nvPr/>
          </p:nvSpPr>
          <p:spPr bwMode="auto">
            <a:xfrm>
              <a:off x="1320801" y="4673601"/>
              <a:ext cx="146050" cy="115888"/>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316"/>
            <p:cNvSpPr>
              <a:spLocks/>
            </p:cNvSpPr>
            <p:nvPr/>
          </p:nvSpPr>
          <p:spPr bwMode="auto">
            <a:xfrm>
              <a:off x="1320801" y="4586289"/>
              <a:ext cx="138113" cy="144463"/>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Oval 317"/>
            <p:cNvSpPr>
              <a:spLocks noChangeArrowheads="1"/>
            </p:cNvSpPr>
            <p:nvPr/>
          </p:nvSpPr>
          <p:spPr bwMode="auto">
            <a:xfrm>
              <a:off x="1254126" y="4660901"/>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318"/>
            <p:cNvSpPr>
              <a:spLocks/>
            </p:cNvSpPr>
            <p:nvPr/>
          </p:nvSpPr>
          <p:spPr bwMode="auto">
            <a:xfrm>
              <a:off x="1284288" y="5106989"/>
              <a:ext cx="107950"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319"/>
            <p:cNvSpPr>
              <a:spLocks/>
            </p:cNvSpPr>
            <p:nvPr/>
          </p:nvSpPr>
          <p:spPr bwMode="auto">
            <a:xfrm>
              <a:off x="1200151" y="5114926"/>
              <a:ext cx="138113" cy="146050"/>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320"/>
            <p:cNvSpPr>
              <a:spLocks/>
            </p:cNvSpPr>
            <p:nvPr/>
          </p:nvSpPr>
          <p:spPr bwMode="auto">
            <a:xfrm>
              <a:off x="1187451" y="5203826"/>
              <a:ext cx="150813" cy="114300"/>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321"/>
            <p:cNvSpPr>
              <a:spLocks/>
            </p:cNvSpPr>
            <p:nvPr/>
          </p:nvSpPr>
          <p:spPr bwMode="auto">
            <a:xfrm>
              <a:off x="1200151" y="5260976"/>
              <a:ext cx="138113"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322"/>
            <p:cNvSpPr>
              <a:spLocks/>
            </p:cNvSpPr>
            <p:nvPr/>
          </p:nvSpPr>
          <p:spPr bwMode="auto">
            <a:xfrm>
              <a:off x="1284288" y="5260976"/>
              <a:ext cx="107950"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323"/>
            <p:cNvSpPr>
              <a:spLocks/>
            </p:cNvSpPr>
            <p:nvPr/>
          </p:nvSpPr>
          <p:spPr bwMode="auto">
            <a:xfrm>
              <a:off x="1338263" y="5260976"/>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324"/>
            <p:cNvSpPr>
              <a:spLocks/>
            </p:cNvSpPr>
            <p:nvPr/>
          </p:nvSpPr>
          <p:spPr bwMode="auto">
            <a:xfrm>
              <a:off x="1338263" y="5203826"/>
              <a:ext cx="146050" cy="114300"/>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325"/>
            <p:cNvSpPr>
              <a:spLocks/>
            </p:cNvSpPr>
            <p:nvPr/>
          </p:nvSpPr>
          <p:spPr bwMode="auto">
            <a:xfrm>
              <a:off x="1338263" y="5114926"/>
              <a:ext cx="138113" cy="146050"/>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Oval 326"/>
            <p:cNvSpPr>
              <a:spLocks noChangeArrowheads="1"/>
            </p:cNvSpPr>
            <p:nvPr/>
          </p:nvSpPr>
          <p:spPr bwMode="auto">
            <a:xfrm>
              <a:off x="1271588" y="5191126"/>
              <a:ext cx="133350" cy="1397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585" name="图片 584"/>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5775326" y="5823642"/>
            <a:ext cx="1102968" cy="876402"/>
          </a:xfrm>
          <a:prstGeom prst="rect">
            <a:avLst/>
          </a:prstGeom>
        </p:spPr>
      </p:pic>
      <p:sp>
        <p:nvSpPr>
          <p:cNvPr id="3" name="线形标注 2(带强调线) 2"/>
          <p:cNvSpPr/>
          <p:nvPr/>
        </p:nvSpPr>
        <p:spPr>
          <a:xfrm rot="16200000">
            <a:off x="2833625" y="2628789"/>
            <a:ext cx="914400" cy="612648"/>
          </a:xfrm>
          <a:prstGeom prst="accentCallout2">
            <a:avLst>
              <a:gd name="adj1" fmla="val 21119"/>
              <a:gd name="adj2" fmla="val 1191"/>
              <a:gd name="adj3" fmla="val 21119"/>
              <a:gd name="adj4" fmla="val -13492"/>
              <a:gd name="adj5" fmla="val 425223"/>
              <a:gd name="adj6" fmla="val -130793"/>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488" name="组合 487"/>
          <p:cNvGrpSpPr/>
          <p:nvPr/>
        </p:nvGrpSpPr>
        <p:grpSpPr>
          <a:xfrm>
            <a:off x="2831422" y="2005480"/>
            <a:ext cx="619198" cy="859140"/>
            <a:chOff x="423149" y="2496059"/>
            <a:chExt cx="547120" cy="759131"/>
          </a:xfrm>
          <a:solidFill>
            <a:srgbClr val="0895BE"/>
          </a:solidFill>
        </p:grpSpPr>
        <p:sp>
          <p:nvSpPr>
            <p:cNvPr id="489" name="Freeform 291"/>
            <p:cNvSpPr>
              <a:spLocks/>
            </p:cNvSpPr>
            <p:nvPr/>
          </p:nvSpPr>
          <p:spPr bwMode="auto">
            <a:xfrm>
              <a:off x="665935" y="2496059"/>
              <a:ext cx="266721" cy="38982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0" name="Freeform 292"/>
            <p:cNvSpPr>
              <a:spLocks/>
            </p:cNvSpPr>
            <p:nvPr/>
          </p:nvSpPr>
          <p:spPr bwMode="auto">
            <a:xfrm>
              <a:off x="457344" y="2523415"/>
              <a:ext cx="341950" cy="362467"/>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1" name="Freeform 293"/>
            <p:cNvSpPr>
              <a:spLocks/>
            </p:cNvSpPr>
            <p:nvPr/>
          </p:nvSpPr>
          <p:spPr bwMode="auto">
            <a:xfrm>
              <a:off x="423149" y="2742264"/>
              <a:ext cx="376145" cy="294077"/>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2" name="Freeform 294"/>
            <p:cNvSpPr>
              <a:spLocks/>
            </p:cNvSpPr>
            <p:nvPr/>
          </p:nvSpPr>
          <p:spPr bwMode="auto">
            <a:xfrm>
              <a:off x="457344" y="2885883"/>
              <a:ext cx="341950" cy="369307"/>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9"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553" name="线形标注 2(带强调线) 552"/>
          <p:cNvSpPr/>
          <p:nvPr/>
        </p:nvSpPr>
        <p:spPr>
          <a:xfrm rot="16200000">
            <a:off x="5625853" y="2628789"/>
            <a:ext cx="914400" cy="612648"/>
          </a:xfrm>
          <a:prstGeom prst="accentCallout2">
            <a:avLst>
              <a:gd name="adj1" fmla="val 21119"/>
              <a:gd name="adj2" fmla="val 1191"/>
              <a:gd name="adj3" fmla="val 28226"/>
              <a:gd name="adj4" fmla="val -40476"/>
              <a:gd name="adj5" fmla="val 48535"/>
              <a:gd name="adj6" fmla="val -87936"/>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54" name="组合 553"/>
          <p:cNvGrpSpPr/>
          <p:nvPr/>
        </p:nvGrpSpPr>
        <p:grpSpPr>
          <a:xfrm>
            <a:off x="5594351" y="1964608"/>
            <a:ext cx="851397" cy="893970"/>
            <a:chOff x="423149" y="2496059"/>
            <a:chExt cx="752290" cy="789907"/>
          </a:xfrm>
          <a:solidFill>
            <a:srgbClr val="75625B"/>
          </a:solidFill>
        </p:grpSpPr>
        <p:sp>
          <p:nvSpPr>
            <p:cNvPr id="555" name="Freeform 291"/>
            <p:cNvSpPr>
              <a:spLocks/>
            </p:cNvSpPr>
            <p:nvPr/>
          </p:nvSpPr>
          <p:spPr bwMode="auto">
            <a:xfrm>
              <a:off x="665935" y="2496059"/>
              <a:ext cx="266721" cy="38982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292"/>
            <p:cNvSpPr>
              <a:spLocks/>
            </p:cNvSpPr>
            <p:nvPr/>
          </p:nvSpPr>
          <p:spPr bwMode="auto">
            <a:xfrm>
              <a:off x="457344" y="2523415"/>
              <a:ext cx="341950" cy="362467"/>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293"/>
            <p:cNvSpPr>
              <a:spLocks/>
            </p:cNvSpPr>
            <p:nvPr/>
          </p:nvSpPr>
          <p:spPr bwMode="auto">
            <a:xfrm>
              <a:off x="423149" y="2742264"/>
              <a:ext cx="376145" cy="294077"/>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294"/>
            <p:cNvSpPr>
              <a:spLocks/>
            </p:cNvSpPr>
            <p:nvPr/>
          </p:nvSpPr>
          <p:spPr bwMode="auto">
            <a:xfrm>
              <a:off x="457344" y="2885883"/>
              <a:ext cx="341950" cy="369307"/>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295"/>
            <p:cNvSpPr>
              <a:spLocks/>
            </p:cNvSpPr>
            <p:nvPr/>
          </p:nvSpPr>
          <p:spPr bwMode="auto">
            <a:xfrm>
              <a:off x="665935" y="2885883"/>
              <a:ext cx="266721" cy="400083"/>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296"/>
            <p:cNvSpPr>
              <a:spLocks/>
            </p:cNvSpPr>
            <p:nvPr/>
          </p:nvSpPr>
          <p:spPr bwMode="auto">
            <a:xfrm>
              <a:off x="799294" y="2885883"/>
              <a:ext cx="352210" cy="369307"/>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297"/>
            <p:cNvSpPr>
              <a:spLocks/>
            </p:cNvSpPr>
            <p:nvPr/>
          </p:nvSpPr>
          <p:spPr bwMode="auto">
            <a:xfrm>
              <a:off x="799294" y="2742264"/>
              <a:ext cx="376145" cy="287238"/>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565" name="线形标注 2(带强调线) 564"/>
          <p:cNvSpPr/>
          <p:nvPr/>
        </p:nvSpPr>
        <p:spPr>
          <a:xfrm rot="16200000">
            <a:off x="8435479" y="2628789"/>
            <a:ext cx="914400" cy="612648"/>
          </a:xfrm>
          <a:prstGeom prst="accentCallout2">
            <a:avLst>
              <a:gd name="adj1" fmla="val 21119"/>
              <a:gd name="adj2" fmla="val 1191"/>
              <a:gd name="adj3" fmla="val 21119"/>
              <a:gd name="adj4" fmla="val -13492"/>
              <a:gd name="adj5" fmla="val -309200"/>
              <a:gd name="adj6" fmla="val -129205"/>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566" name="组合 565"/>
          <p:cNvGrpSpPr/>
          <p:nvPr/>
        </p:nvGrpSpPr>
        <p:grpSpPr>
          <a:xfrm>
            <a:off x="8403977" y="1964608"/>
            <a:ext cx="824309" cy="893970"/>
            <a:chOff x="423149" y="2496059"/>
            <a:chExt cx="728355" cy="789907"/>
          </a:xfrm>
          <a:solidFill>
            <a:srgbClr val="B3D53D"/>
          </a:solidFill>
        </p:grpSpPr>
        <p:sp>
          <p:nvSpPr>
            <p:cNvPr id="567" name="Freeform 291"/>
            <p:cNvSpPr>
              <a:spLocks/>
            </p:cNvSpPr>
            <p:nvPr/>
          </p:nvSpPr>
          <p:spPr bwMode="auto">
            <a:xfrm>
              <a:off x="665935" y="2496059"/>
              <a:ext cx="266721" cy="38982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292"/>
            <p:cNvSpPr>
              <a:spLocks/>
            </p:cNvSpPr>
            <p:nvPr/>
          </p:nvSpPr>
          <p:spPr bwMode="auto">
            <a:xfrm>
              <a:off x="457344" y="2523415"/>
              <a:ext cx="341950" cy="362467"/>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293"/>
            <p:cNvSpPr>
              <a:spLocks/>
            </p:cNvSpPr>
            <p:nvPr/>
          </p:nvSpPr>
          <p:spPr bwMode="auto">
            <a:xfrm>
              <a:off x="423149" y="2742264"/>
              <a:ext cx="376145" cy="294077"/>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294"/>
            <p:cNvSpPr>
              <a:spLocks/>
            </p:cNvSpPr>
            <p:nvPr/>
          </p:nvSpPr>
          <p:spPr bwMode="auto">
            <a:xfrm>
              <a:off x="457344" y="2885883"/>
              <a:ext cx="341950" cy="369307"/>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295"/>
            <p:cNvSpPr>
              <a:spLocks/>
            </p:cNvSpPr>
            <p:nvPr/>
          </p:nvSpPr>
          <p:spPr bwMode="auto">
            <a:xfrm>
              <a:off x="665935" y="2885883"/>
              <a:ext cx="266721" cy="400083"/>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296"/>
            <p:cNvSpPr>
              <a:spLocks/>
            </p:cNvSpPr>
            <p:nvPr/>
          </p:nvSpPr>
          <p:spPr bwMode="auto">
            <a:xfrm>
              <a:off x="799294" y="2885883"/>
              <a:ext cx="352210" cy="369307"/>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579" name="矩形 45"/>
          <p:cNvSpPr>
            <a:spLocks noChangeArrowheads="1"/>
          </p:cNvSpPr>
          <p:nvPr/>
        </p:nvSpPr>
        <p:spPr bwMode="auto">
          <a:xfrm>
            <a:off x="2883581" y="2935466"/>
            <a:ext cx="812800" cy="403225"/>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45%</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580" name="矩形 46"/>
          <p:cNvSpPr>
            <a:spLocks noChangeArrowheads="1"/>
          </p:cNvSpPr>
          <p:nvPr/>
        </p:nvSpPr>
        <p:spPr bwMode="auto">
          <a:xfrm>
            <a:off x="8537999" y="2935550"/>
            <a:ext cx="812800" cy="403225"/>
          </a:xfrm>
          <a:prstGeom prst="rect">
            <a:avLst/>
          </a:prstGeom>
          <a:solidFill>
            <a:srgbClr val="B3D53D"/>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80%</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581" name="矩形 48"/>
          <p:cNvSpPr>
            <a:spLocks noChangeArrowheads="1"/>
          </p:cNvSpPr>
          <p:nvPr/>
        </p:nvSpPr>
        <p:spPr bwMode="auto">
          <a:xfrm>
            <a:off x="5726113" y="2958486"/>
            <a:ext cx="812800" cy="401638"/>
          </a:xfrm>
          <a:prstGeom prst="rect">
            <a:avLst/>
          </a:prstGeom>
          <a:solidFill>
            <a:srgbClr val="75625B"/>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90%</a:t>
            </a:r>
            <a:endParaRPr lang="zh-CN" altLang="en-US"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582" name="矩形 45"/>
          <p:cNvSpPr>
            <a:spLocks noChangeArrowheads="1"/>
          </p:cNvSpPr>
          <p:nvPr/>
        </p:nvSpPr>
        <p:spPr bwMode="auto">
          <a:xfrm>
            <a:off x="658813" y="2932483"/>
            <a:ext cx="2084993" cy="1426793"/>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Add Text</a:t>
            </a:r>
          </a:p>
          <a:p>
            <a:pPr algn="r" eaLnBrk="1" hangingPunct="1"/>
            <a:r>
              <a:rPr lang="en-US" altLang="zh-CN" sz="1400" dirty="0">
                <a:solidFill>
                  <a:srgbClr val="FFFFFF"/>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endParaRPr lang="zh-CN" altLang="en-US" sz="1400"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584" name="矩形 45"/>
          <p:cNvSpPr>
            <a:spLocks noChangeArrowheads="1"/>
          </p:cNvSpPr>
          <p:nvPr/>
        </p:nvSpPr>
        <p:spPr bwMode="auto">
          <a:xfrm>
            <a:off x="5141613" y="419166"/>
            <a:ext cx="2084993" cy="1426793"/>
          </a:xfrm>
          <a:prstGeom prst="rect">
            <a:avLst/>
          </a:prstGeom>
          <a:solidFill>
            <a:srgbClr val="75625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Add Text</a:t>
            </a:r>
          </a:p>
          <a:p>
            <a:pPr algn="ctr" eaLnBrk="1" hangingPunct="1"/>
            <a:r>
              <a:rPr lang="en-US" altLang="zh-CN" sz="1400" dirty="0">
                <a:solidFill>
                  <a:srgbClr val="FFFFFF"/>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endParaRPr lang="zh-CN" altLang="en-US" sz="1400"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592" name="矩形 45"/>
          <p:cNvSpPr>
            <a:spLocks noChangeArrowheads="1"/>
          </p:cNvSpPr>
          <p:nvPr/>
        </p:nvSpPr>
        <p:spPr bwMode="auto">
          <a:xfrm>
            <a:off x="9510217" y="2911237"/>
            <a:ext cx="2084993" cy="1426793"/>
          </a:xfrm>
          <a:prstGeom prst="rect">
            <a:avLst/>
          </a:prstGeom>
          <a:solidFill>
            <a:srgbClr val="B3D53D"/>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r>
              <a:rPr lang="en-US" altLang="zh-CN" dirty="0">
                <a:solidFill>
                  <a:srgbClr val="FFFFFF"/>
                </a:solidFill>
                <a:ea typeface="微软雅黑" panose="020B0503020204020204" pitchFamily="34" charset="-122"/>
                <a:cs typeface="Arial" panose="020B0604020202020204" pitchFamily="34" charset="0"/>
                <a:sym typeface="Arial" panose="020B0604020202020204" pitchFamily="34" charset="0"/>
              </a:rPr>
              <a:t>Add Text</a:t>
            </a:r>
          </a:p>
          <a:p>
            <a:pPr algn="r" eaLnBrk="1" hangingPunct="1"/>
            <a:r>
              <a:rPr lang="en-US" altLang="zh-CN" sz="1400" dirty="0">
                <a:solidFill>
                  <a:srgbClr val="FFFFFF"/>
                </a:solidFill>
                <a:ea typeface="微软雅黑" panose="020B0503020204020204" pitchFamily="34" charset="-122"/>
                <a:cs typeface="Arial" panose="020B0604020202020204" pitchFamily="34" charset="0"/>
                <a:sym typeface="Arial" panose="020B0604020202020204" pitchFamily="34" charset="0"/>
              </a:rPr>
              <a:t>This is a sample text. You can replace this text.</a:t>
            </a:r>
            <a:endParaRPr lang="zh-CN" altLang="en-US" sz="1400"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8" name="圆角右箭头 7"/>
          <p:cNvSpPr/>
          <p:nvPr/>
        </p:nvSpPr>
        <p:spPr>
          <a:xfrm>
            <a:off x="1626533" y="885667"/>
            <a:ext cx="3221692" cy="1661808"/>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pitchFamily="34" charset="0"/>
              <a:cs typeface="Arial" panose="020B0604020202020204" pitchFamily="34" charset="0"/>
              <a:sym typeface="Arial" panose="020B0604020202020204" pitchFamily="34" charset="0"/>
            </a:endParaRPr>
          </a:p>
        </p:txBody>
      </p:sp>
      <p:sp>
        <p:nvSpPr>
          <p:cNvPr id="593" name="圆角右箭头 592"/>
          <p:cNvSpPr/>
          <p:nvPr/>
        </p:nvSpPr>
        <p:spPr>
          <a:xfrm flipH="1">
            <a:off x="7552559" y="865907"/>
            <a:ext cx="3221692" cy="1661808"/>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38913867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0" name="图表 489"/>
          <p:cNvGraphicFramePr/>
          <p:nvPr>
            <p:extLst>
              <p:ext uri="{D42A27DB-BD31-4B8C-83A1-F6EECF244321}">
                <p14:modId xmlns:p14="http://schemas.microsoft.com/office/powerpoint/2010/main" val="967894697"/>
              </p:ext>
            </p:extLst>
          </p:nvPr>
        </p:nvGraphicFramePr>
        <p:xfrm>
          <a:off x="2441027" y="1156400"/>
          <a:ext cx="7737230" cy="3728067"/>
        </p:xfrm>
        <a:graphic>
          <a:graphicData uri="http://schemas.openxmlformats.org/drawingml/2006/chart">
            <c:chart xmlns:c="http://schemas.openxmlformats.org/drawingml/2006/chart" xmlns:r="http://schemas.openxmlformats.org/officeDocument/2006/relationships" r:id="rId2"/>
          </a:graphicData>
        </a:graphic>
      </p:graphicFrame>
      <p:grpSp>
        <p:nvGrpSpPr>
          <p:cNvPr id="586" name="组合 585"/>
          <p:cNvGrpSpPr/>
          <p:nvPr/>
        </p:nvGrpSpPr>
        <p:grpSpPr>
          <a:xfrm>
            <a:off x="-58058" y="3035137"/>
            <a:ext cx="12310384" cy="3861900"/>
            <a:chOff x="-58058" y="5164139"/>
            <a:chExt cx="12310384" cy="3861900"/>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552"/>
            <p:cNvSpPr>
              <a:spLocks/>
            </p:cNvSpPr>
            <p:nvPr/>
          </p:nvSpPr>
          <p:spPr bwMode="auto">
            <a:xfrm>
              <a:off x="-58058" y="8795851"/>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Freeform 553"/>
            <p:cNvSpPr>
              <a:spLocks/>
            </p:cNvSpPr>
            <p:nvPr/>
          </p:nvSpPr>
          <p:spPr bwMode="auto">
            <a:xfrm>
              <a:off x="-58058" y="6677025"/>
              <a:ext cx="12310384" cy="218070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556" name="矩形 51"/>
          <p:cNvSpPr>
            <a:spLocks noChangeArrowheads="1"/>
          </p:cNvSpPr>
          <p:nvPr/>
        </p:nvSpPr>
        <p:spPr bwMode="auto">
          <a:xfrm>
            <a:off x="1343025" y="4814022"/>
            <a:ext cx="22349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en-US" altLang="zh-CN" sz="2400" b="1" dirty="0">
                <a:solidFill>
                  <a:schemeClr val="bg1"/>
                </a:solidFill>
                <a:ea typeface="微软雅黑" panose="020B0503020204020204" pitchFamily="34" charset="-122"/>
                <a:cs typeface="Arial" panose="020B0604020202020204" pitchFamily="34" charset="0"/>
                <a:sym typeface="Arial" panose="020B0604020202020204" pitchFamily="34" charset="0"/>
              </a:rPr>
              <a:t>Add Your Text</a:t>
            </a:r>
            <a:endParaRPr lang="zh-CN" altLang="en-US" dirty="0">
              <a:solidFill>
                <a:schemeClr val="bg1"/>
              </a:solidFill>
              <a:ea typeface="微软雅黑" panose="020B0503020204020204" pitchFamily="34" charset="-122"/>
              <a:cs typeface="Arial" panose="020B0604020202020204" pitchFamily="34" charset="0"/>
              <a:sym typeface="Arial" panose="020B0604020202020204" pitchFamily="34" charset="0"/>
            </a:endParaRPr>
          </a:p>
        </p:txBody>
      </p:sp>
      <p:sp>
        <p:nvSpPr>
          <p:cNvPr id="557" name="矩形 52"/>
          <p:cNvSpPr>
            <a:spLocks noChangeArrowheads="1"/>
          </p:cNvSpPr>
          <p:nvPr/>
        </p:nvSpPr>
        <p:spPr bwMode="auto">
          <a:xfrm>
            <a:off x="1343025" y="5447434"/>
            <a:ext cx="9893300"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chemeClr val="bg1"/>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Morbi mattis mattis erat, quis rutrum arcu accumsan at. Aliquam vel interdum sem, non accumsan libero.</a:t>
            </a:r>
            <a:endParaRPr lang="zh-CN" altLang="en-US" sz="1600" dirty="0">
              <a:solidFill>
                <a:schemeClr val="bg1"/>
              </a:solidFill>
              <a:ea typeface="微软雅黑" panose="020B0503020204020204" pitchFamily="34" charset="-122"/>
              <a:cs typeface="Arial" panose="020B0604020202020204" pitchFamily="34" charset="0"/>
              <a:sym typeface="Arial" panose="020B0604020202020204" pitchFamily="34" charset="0"/>
            </a:endParaRPr>
          </a:p>
        </p:txBody>
      </p:sp>
      <p:sp>
        <p:nvSpPr>
          <p:cNvPr id="558" name="直接连接符 40"/>
          <p:cNvSpPr>
            <a:spLocks noChangeShapeType="1"/>
          </p:cNvSpPr>
          <p:nvPr/>
        </p:nvSpPr>
        <p:spPr bwMode="auto">
          <a:xfrm>
            <a:off x="1450975" y="5323609"/>
            <a:ext cx="2525712"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nvGrpSpPr>
          <p:cNvPr id="4" name="组合 3"/>
          <p:cNvGrpSpPr/>
          <p:nvPr/>
        </p:nvGrpSpPr>
        <p:grpSpPr>
          <a:xfrm>
            <a:off x="2701926" y="1242145"/>
            <a:ext cx="830602" cy="830602"/>
            <a:chOff x="2701926" y="2058568"/>
            <a:chExt cx="830602" cy="830602"/>
          </a:xfrm>
        </p:grpSpPr>
        <p:sp>
          <p:nvSpPr>
            <p:cNvPr id="559" name="椭圆形标注 558"/>
            <p:cNvSpPr/>
            <p:nvPr/>
          </p:nvSpPr>
          <p:spPr>
            <a:xfrm>
              <a:off x="2701926" y="2058568"/>
              <a:ext cx="830602" cy="830602"/>
            </a:xfrm>
            <a:prstGeom prst="wedgeEllipseCallout">
              <a:avLst>
                <a:gd name="adj1" fmla="val -4822"/>
                <a:gd name="adj2" fmla="val 59183"/>
              </a:avLst>
            </a:prstGeom>
            <a:solidFill>
              <a:srgbClr val="D699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文本框 559"/>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latin typeface="Arial" panose="020B0604020202020204" pitchFamily="34" charset="0"/>
                  <a:cs typeface="Arial" panose="020B0604020202020204" pitchFamily="34" charset="0"/>
                  <a:sym typeface="Arial" panose="020B0604020202020204" pitchFamily="34" charset="0"/>
                </a:rPr>
                <a:t>85</a:t>
              </a:r>
              <a:endParaRPr lang="zh-CN" altLang="en-US" sz="20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grpSp>
        <p:nvGrpSpPr>
          <p:cNvPr id="561" name="组合 560"/>
          <p:cNvGrpSpPr/>
          <p:nvPr/>
        </p:nvGrpSpPr>
        <p:grpSpPr>
          <a:xfrm>
            <a:off x="3573481" y="2618595"/>
            <a:ext cx="830602" cy="830602"/>
            <a:chOff x="2701926" y="2058568"/>
            <a:chExt cx="830602" cy="830602"/>
          </a:xfrm>
        </p:grpSpPr>
        <p:sp>
          <p:nvSpPr>
            <p:cNvPr id="563" name="椭圆形标注 562"/>
            <p:cNvSpPr/>
            <p:nvPr/>
          </p:nvSpPr>
          <p:spPr>
            <a:xfrm>
              <a:off x="2701926" y="2058568"/>
              <a:ext cx="830602" cy="830602"/>
            </a:xfrm>
            <a:prstGeom prst="wedgeEllipseCallout">
              <a:avLst>
                <a:gd name="adj1" fmla="val -4822"/>
                <a:gd name="adj2" fmla="val 59183"/>
              </a:avLst>
            </a:prstGeom>
            <a:solidFill>
              <a:srgbClr val="9CD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文本框 564"/>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latin typeface="Arial" panose="020B0604020202020204" pitchFamily="34" charset="0"/>
                  <a:cs typeface="Arial" panose="020B0604020202020204" pitchFamily="34" charset="0"/>
                  <a:sym typeface="Arial" panose="020B0604020202020204" pitchFamily="34" charset="0"/>
                </a:rPr>
                <a:t>35</a:t>
              </a:r>
              <a:endParaRPr lang="zh-CN" altLang="en-US" sz="20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grpSp>
        <p:nvGrpSpPr>
          <p:cNvPr id="566" name="组合 565"/>
          <p:cNvGrpSpPr/>
          <p:nvPr/>
        </p:nvGrpSpPr>
        <p:grpSpPr>
          <a:xfrm>
            <a:off x="4976473" y="1252358"/>
            <a:ext cx="830602" cy="830602"/>
            <a:chOff x="2701926" y="2058568"/>
            <a:chExt cx="830602" cy="830602"/>
          </a:xfrm>
        </p:grpSpPr>
        <p:sp>
          <p:nvSpPr>
            <p:cNvPr id="567" name="椭圆形标注 566"/>
            <p:cNvSpPr/>
            <p:nvPr/>
          </p:nvSpPr>
          <p:spPr>
            <a:xfrm>
              <a:off x="2701926" y="2058568"/>
              <a:ext cx="830602" cy="830602"/>
            </a:xfrm>
            <a:prstGeom prst="wedgeEllipseCallout">
              <a:avLst>
                <a:gd name="adj1" fmla="val -4822"/>
                <a:gd name="adj2" fmla="val 59183"/>
              </a:avLst>
            </a:prstGeom>
            <a:solidFill>
              <a:srgbClr val="7CD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文本框 567"/>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latin typeface="Arial" panose="020B0604020202020204" pitchFamily="34" charset="0"/>
                  <a:cs typeface="Arial" panose="020B0604020202020204" pitchFamily="34" charset="0"/>
                  <a:sym typeface="Arial" panose="020B0604020202020204" pitchFamily="34" charset="0"/>
                </a:rPr>
                <a:t>88</a:t>
              </a:r>
              <a:endParaRPr lang="zh-CN" altLang="en-US" sz="20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grpSp>
        <p:nvGrpSpPr>
          <p:cNvPr id="569" name="组合 568"/>
          <p:cNvGrpSpPr/>
          <p:nvPr/>
        </p:nvGrpSpPr>
        <p:grpSpPr>
          <a:xfrm>
            <a:off x="6411913" y="1747156"/>
            <a:ext cx="830602" cy="830602"/>
            <a:chOff x="2701926" y="2058568"/>
            <a:chExt cx="830602" cy="830602"/>
          </a:xfrm>
        </p:grpSpPr>
        <p:sp>
          <p:nvSpPr>
            <p:cNvPr id="570" name="椭圆形标注 569"/>
            <p:cNvSpPr/>
            <p:nvPr/>
          </p:nvSpPr>
          <p:spPr>
            <a:xfrm>
              <a:off x="2701926" y="2058568"/>
              <a:ext cx="830602" cy="830602"/>
            </a:xfrm>
            <a:prstGeom prst="wedgeEllipseCallout">
              <a:avLst>
                <a:gd name="adj1" fmla="val -4822"/>
                <a:gd name="adj2" fmla="val 59183"/>
              </a:avLst>
            </a:prstGeom>
            <a:solidFill>
              <a:srgbClr val="D699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文本框 572"/>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latin typeface="Arial" panose="020B0604020202020204" pitchFamily="34" charset="0"/>
                  <a:cs typeface="Arial" panose="020B0604020202020204" pitchFamily="34" charset="0"/>
                  <a:sym typeface="Arial" panose="020B0604020202020204" pitchFamily="34" charset="0"/>
                </a:rPr>
                <a:t>65</a:t>
              </a:r>
              <a:endParaRPr lang="zh-CN" altLang="en-US" sz="20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grpSp>
        <p:nvGrpSpPr>
          <p:cNvPr id="574" name="组合 573"/>
          <p:cNvGrpSpPr/>
          <p:nvPr/>
        </p:nvGrpSpPr>
        <p:grpSpPr>
          <a:xfrm>
            <a:off x="8672289" y="1359624"/>
            <a:ext cx="830602" cy="830602"/>
            <a:chOff x="2701926" y="2058568"/>
            <a:chExt cx="830602" cy="830602"/>
          </a:xfrm>
        </p:grpSpPr>
        <p:sp>
          <p:nvSpPr>
            <p:cNvPr id="575" name="椭圆形标注 574"/>
            <p:cNvSpPr/>
            <p:nvPr/>
          </p:nvSpPr>
          <p:spPr>
            <a:xfrm>
              <a:off x="2701926" y="2058568"/>
              <a:ext cx="830602" cy="830602"/>
            </a:xfrm>
            <a:prstGeom prst="wedgeEllipseCallout">
              <a:avLst>
                <a:gd name="adj1" fmla="val -4822"/>
                <a:gd name="adj2" fmla="val 59183"/>
              </a:avLst>
            </a:prstGeom>
            <a:solidFill>
              <a:srgbClr val="7CD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文本框 577"/>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latin typeface="Arial" panose="020B0604020202020204" pitchFamily="34" charset="0"/>
                  <a:cs typeface="Arial" panose="020B0604020202020204" pitchFamily="34" charset="0"/>
                  <a:sym typeface="Arial" panose="020B0604020202020204" pitchFamily="34" charset="0"/>
                </a:rPr>
                <a:t>55</a:t>
              </a:r>
              <a:endParaRPr lang="zh-CN" altLang="en-US" sz="2000" b="1" dirty="0">
                <a:solidFill>
                  <a:schemeClr val="bg1"/>
                </a:solidFill>
                <a:latin typeface="Arial" panose="020B0604020202020204" pitchFamily="34" charset="0"/>
                <a:cs typeface="Arial" panose="020B0604020202020204" pitchFamily="34" charset="0"/>
                <a:sym typeface="Arial" panose="020B0604020202020204" pitchFamily="34" charset="0"/>
              </a:endParaRPr>
            </a:p>
          </p:txBody>
        </p:sp>
      </p:grpSp>
    </p:spTree>
    <p:extLst>
      <p:ext uri="{BB962C8B-B14F-4D97-AF65-F5344CB8AC3E}">
        <p14:creationId xmlns:p14="http://schemas.microsoft.com/office/powerpoint/2010/main" val="33479602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45402" y="1937156"/>
            <a:ext cx="12504608" cy="5046256"/>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694" name="标题 1"/>
          <p:cNvSpPr txBox="1">
            <a:spLocks/>
          </p:cNvSpPr>
          <p:nvPr/>
        </p:nvSpPr>
        <p:spPr>
          <a:xfrm>
            <a:off x="2384815" y="1468667"/>
            <a:ext cx="7404531" cy="69600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Part 2 Add Your Title</a:t>
            </a:r>
            <a:endParaRPr lang="zh-CN" altLang="en-US"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37114594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0176"/>
            <a:ext cx="1864511" cy="1586831"/>
            <a:chOff x="6861598" y="1612241"/>
            <a:chExt cx="1864511" cy="1586831"/>
          </a:xfrm>
        </p:grpSpPr>
        <p:sp>
          <p:nvSpPr>
            <p:cNvPr id="1047" name="矩形 51"/>
            <p:cNvSpPr>
              <a:spLocks noChangeArrowheads="1"/>
            </p:cNvSpPr>
            <p:nvPr/>
          </p:nvSpPr>
          <p:spPr bwMode="auto">
            <a:xfrm>
              <a:off x="7189260" y="1612241"/>
              <a:ext cx="14779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en-US" altLang="zh-CN" sz="2400" b="1" dirty="0">
                  <a:ea typeface="微软雅黑" panose="020B0503020204020204" pitchFamily="34" charset="-122"/>
                  <a:cs typeface="Arial" panose="020B0604020202020204" pitchFamily="34" charset="0"/>
                  <a:sym typeface="Arial" panose="020B0604020202020204" pitchFamily="34" charset="0"/>
                </a:rPr>
                <a:t>Add Text</a:t>
              </a:r>
              <a:endParaRPr lang="zh-CN" altLang="en-US" dirty="0">
                <a:ea typeface="微软雅黑" panose="020B0503020204020204" pitchFamily="34" charset="-122"/>
                <a:cs typeface="Arial" panose="020B0604020202020204" pitchFamily="34" charset="0"/>
                <a:sym typeface="Arial" panose="020B0604020202020204" pitchFamily="34" charset="0"/>
              </a:endParaRPr>
            </a:p>
          </p:txBody>
        </p:sp>
        <p:sp>
          <p:nvSpPr>
            <p:cNvPr id="1048" name="矩形 52"/>
            <p:cNvSpPr>
              <a:spLocks noChangeArrowheads="1"/>
            </p:cNvSpPr>
            <p:nvPr/>
          </p:nvSpPr>
          <p:spPr bwMode="auto">
            <a:xfrm>
              <a:off x="6861598" y="2220343"/>
              <a:ext cx="1864511"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051" name="组合 1050"/>
          <p:cNvGrpSpPr/>
          <p:nvPr/>
        </p:nvGrpSpPr>
        <p:grpSpPr>
          <a:xfrm>
            <a:off x="1590302" y="393252"/>
            <a:ext cx="1864511" cy="1573298"/>
            <a:chOff x="6861598" y="1625774"/>
            <a:chExt cx="1864511" cy="1573298"/>
          </a:xfrm>
        </p:grpSpPr>
        <p:sp>
          <p:nvSpPr>
            <p:cNvPr id="1052" name="矩形 51"/>
            <p:cNvSpPr>
              <a:spLocks noChangeArrowheads="1"/>
            </p:cNvSpPr>
            <p:nvPr/>
          </p:nvSpPr>
          <p:spPr bwMode="auto">
            <a:xfrm>
              <a:off x="7159526" y="1625774"/>
              <a:ext cx="12636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en-US" altLang="zh-CN" sz="2000" b="1" dirty="0">
                  <a:ea typeface="微软雅黑" panose="020B0503020204020204" pitchFamily="34" charset="-122"/>
                  <a:cs typeface="Arial" panose="020B0604020202020204" pitchFamily="34" charset="0"/>
                  <a:sym typeface="Arial" panose="020B0604020202020204" pitchFamily="34" charset="0"/>
                </a:rPr>
                <a:t>Add Text</a:t>
              </a:r>
              <a:endParaRPr lang="zh-CN" altLang="en-US" sz="1600" dirty="0">
                <a:ea typeface="微软雅黑" panose="020B0503020204020204" pitchFamily="34" charset="-122"/>
                <a:cs typeface="Arial" panose="020B0604020202020204" pitchFamily="34" charset="0"/>
                <a:sym typeface="Arial" panose="020B0604020202020204" pitchFamily="34" charset="0"/>
              </a:endParaRPr>
            </a:p>
          </p:txBody>
        </p:sp>
        <p:sp>
          <p:nvSpPr>
            <p:cNvPr id="1053" name="矩形 52"/>
            <p:cNvSpPr>
              <a:spLocks noChangeArrowheads="1"/>
            </p:cNvSpPr>
            <p:nvPr/>
          </p:nvSpPr>
          <p:spPr bwMode="auto">
            <a:xfrm>
              <a:off x="6861598" y="2220343"/>
              <a:ext cx="1864511"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055" name="组合 1054"/>
          <p:cNvGrpSpPr/>
          <p:nvPr/>
        </p:nvGrpSpPr>
        <p:grpSpPr>
          <a:xfrm flipH="1">
            <a:off x="8799520" y="603449"/>
            <a:ext cx="1864511" cy="1585941"/>
            <a:chOff x="6861598" y="1613131"/>
            <a:chExt cx="1864511" cy="1585941"/>
          </a:xfrm>
        </p:grpSpPr>
        <p:sp>
          <p:nvSpPr>
            <p:cNvPr id="1056" name="矩形 51"/>
            <p:cNvSpPr>
              <a:spLocks noChangeArrowheads="1"/>
            </p:cNvSpPr>
            <p:nvPr/>
          </p:nvSpPr>
          <p:spPr bwMode="auto">
            <a:xfrm flipH="1">
              <a:off x="7232025" y="1613131"/>
              <a:ext cx="14779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en-US" altLang="zh-CN" sz="2400" b="1" dirty="0">
                  <a:ea typeface="微软雅黑" panose="020B0503020204020204" pitchFamily="34" charset="-122"/>
                  <a:cs typeface="Arial" panose="020B0604020202020204" pitchFamily="34" charset="0"/>
                  <a:sym typeface="Arial" panose="020B0604020202020204" pitchFamily="34" charset="0"/>
                </a:rPr>
                <a:t>Add Text</a:t>
              </a:r>
              <a:endParaRPr lang="zh-CN" altLang="en-US" dirty="0">
                <a:ea typeface="微软雅黑" panose="020B0503020204020204" pitchFamily="34" charset="-122"/>
                <a:cs typeface="Arial" panose="020B0604020202020204" pitchFamily="34" charset="0"/>
                <a:sym typeface="Arial" panose="020B0604020202020204" pitchFamily="34" charset="0"/>
              </a:endParaRPr>
            </a:p>
          </p:txBody>
        </p:sp>
        <p:sp>
          <p:nvSpPr>
            <p:cNvPr id="1057" name="矩形 52"/>
            <p:cNvSpPr>
              <a:spLocks noChangeArrowheads="1"/>
            </p:cNvSpPr>
            <p:nvPr/>
          </p:nvSpPr>
          <p:spPr bwMode="auto">
            <a:xfrm flipH="1">
              <a:off x="6861598" y="2220343"/>
              <a:ext cx="1864511"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059" name="组合 1058"/>
          <p:cNvGrpSpPr/>
          <p:nvPr/>
        </p:nvGrpSpPr>
        <p:grpSpPr>
          <a:xfrm flipH="1">
            <a:off x="9737431" y="4271048"/>
            <a:ext cx="1864511" cy="1585941"/>
            <a:chOff x="6861598" y="1613131"/>
            <a:chExt cx="1864511" cy="1585941"/>
          </a:xfrm>
        </p:grpSpPr>
        <p:sp>
          <p:nvSpPr>
            <p:cNvPr id="1060" name="矩形 51"/>
            <p:cNvSpPr>
              <a:spLocks noChangeArrowheads="1"/>
            </p:cNvSpPr>
            <p:nvPr/>
          </p:nvSpPr>
          <p:spPr bwMode="auto">
            <a:xfrm flipH="1">
              <a:off x="7232025" y="1613131"/>
              <a:ext cx="14779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en-US" altLang="zh-CN" sz="2400" b="1" dirty="0">
                  <a:ea typeface="微软雅黑" panose="020B0503020204020204" pitchFamily="34" charset="-122"/>
                  <a:cs typeface="Arial" panose="020B0604020202020204" pitchFamily="34" charset="0"/>
                  <a:sym typeface="Arial" panose="020B0604020202020204" pitchFamily="34" charset="0"/>
                </a:rPr>
                <a:t>Add Text</a:t>
              </a:r>
              <a:endParaRPr lang="zh-CN" altLang="en-US" dirty="0">
                <a:ea typeface="微软雅黑" panose="020B0503020204020204" pitchFamily="34" charset="-122"/>
                <a:cs typeface="Arial" panose="020B0604020202020204" pitchFamily="34" charset="0"/>
                <a:sym typeface="Arial" panose="020B0604020202020204" pitchFamily="34" charset="0"/>
              </a:endParaRPr>
            </a:p>
          </p:txBody>
        </p:sp>
        <p:sp>
          <p:nvSpPr>
            <p:cNvPr id="1061" name="矩形 52"/>
            <p:cNvSpPr>
              <a:spLocks noChangeArrowheads="1"/>
            </p:cNvSpPr>
            <p:nvPr/>
          </p:nvSpPr>
          <p:spPr bwMode="auto">
            <a:xfrm flipH="1">
              <a:off x="6861598" y="2220343"/>
              <a:ext cx="1864511"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1063" name="组合 1062"/>
          <p:cNvGrpSpPr/>
          <p:nvPr/>
        </p:nvGrpSpPr>
        <p:grpSpPr>
          <a:xfrm>
            <a:off x="1400765" y="5077906"/>
            <a:ext cx="2417284" cy="1371656"/>
            <a:chOff x="6308826" y="1605817"/>
            <a:chExt cx="2417284" cy="1371656"/>
          </a:xfrm>
        </p:grpSpPr>
        <p:sp>
          <p:nvSpPr>
            <p:cNvPr id="1064" name="矩形 51"/>
            <p:cNvSpPr>
              <a:spLocks noChangeArrowheads="1"/>
            </p:cNvSpPr>
            <p:nvPr/>
          </p:nvSpPr>
          <p:spPr bwMode="auto">
            <a:xfrm>
              <a:off x="7153482" y="1605817"/>
              <a:ext cx="14779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en-US" altLang="zh-CN" sz="2400" b="1" dirty="0">
                  <a:ea typeface="微软雅黑" panose="020B0503020204020204" pitchFamily="34" charset="-122"/>
                  <a:cs typeface="Arial" panose="020B0604020202020204" pitchFamily="34" charset="0"/>
                  <a:sym typeface="Arial" panose="020B0604020202020204" pitchFamily="34" charset="0"/>
                </a:rPr>
                <a:t>Add Text</a:t>
              </a:r>
              <a:endParaRPr lang="zh-CN" altLang="en-US" dirty="0">
                <a:ea typeface="微软雅黑" panose="020B0503020204020204" pitchFamily="34" charset="-122"/>
                <a:cs typeface="Arial" panose="020B0604020202020204" pitchFamily="34" charset="0"/>
                <a:sym typeface="Arial" panose="020B0604020202020204" pitchFamily="34" charset="0"/>
              </a:endParaRPr>
            </a:p>
          </p:txBody>
        </p:sp>
        <p:sp>
          <p:nvSpPr>
            <p:cNvPr id="1065" name="矩形 52"/>
            <p:cNvSpPr>
              <a:spLocks noChangeArrowheads="1"/>
            </p:cNvSpPr>
            <p:nvPr/>
          </p:nvSpPr>
          <p:spPr bwMode="auto">
            <a:xfrm>
              <a:off x="6308826" y="2220343"/>
              <a:ext cx="2417284"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en-US" altLang="zh-CN" sz="1600" dirty="0">
                  <a:solidFill>
                    <a:srgbClr val="4E4E4E"/>
                  </a:solidFill>
                  <a:ea typeface="微软雅黑" panose="020B0503020204020204" pitchFamily="34" charset="-122"/>
                  <a:cs typeface="Arial" panose="020B0604020202020204" pitchFamily="34" charset="0"/>
                  <a:sym typeface="Arial" panose="020B0604020202020204" pitchFamily="34" charset="0"/>
                </a:rPr>
                <a:t>Lorem ipsum dolor sit amet, consectetur adipiscing elit.</a:t>
              </a:r>
              <a:endParaRPr lang="zh-CN" altLang="en-US" sz="1600" dirty="0">
                <a:solidFill>
                  <a:srgbClr val="4E4E4E"/>
                </a:solidFill>
                <a:ea typeface="微软雅黑" panose="020B0503020204020204" pitchFamily="34" charset="-122"/>
                <a:cs typeface="Arial" panose="020B0604020202020204" pitchFamily="34" charset="0"/>
                <a:sym typeface="Arial" panose="020B0604020202020204" pitchFamily="34" charset="0"/>
              </a:endParaRP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Tree>
    <p:extLst>
      <p:ext uri="{BB962C8B-B14F-4D97-AF65-F5344CB8AC3E}">
        <p14:creationId xmlns:p14="http://schemas.microsoft.com/office/powerpoint/2010/main" val="19721015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2" name="图片 1281"/>
          <p:cNvPicPr>
            <a:picLocks noChangeAspect="1"/>
          </p:cNvPicPr>
          <p:nvPr/>
        </p:nvPicPr>
        <p:blipFill>
          <a:blip r:embed="rId2"/>
          <a:srcRect l="59181" t="36596" r="29263" b="34849"/>
          <a:stretch>
            <a:fillRect/>
          </a:stretch>
        </p:blipFill>
        <p:spPr>
          <a:xfrm>
            <a:off x="7425645" y="3657415"/>
            <a:ext cx="1441450" cy="144145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pic>
        <p:nvPicPr>
          <p:cNvPr id="1281" name="图片 1280"/>
          <p:cNvPicPr>
            <a:picLocks noChangeAspect="1"/>
          </p:cNvPicPr>
          <p:nvPr/>
        </p:nvPicPr>
        <p:blipFill>
          <a:blip r:embed="rId2"/>
          <a:srcRect l="23520" t="43913" r="64936" b="27531"/>
          <a:stretch>
            <a:fillRect/>
          </a:stretch>
        </p:blipFill>
        <p:spPr>
          <a:xfrm>
            <a:off x="5988958" y="3657415"/>
            <a:ext cx="1439862" cy="1441450"/>
          </a:xfrm>
          <a:custGeom>
            <a:avLst/>
            <a:gdLst>
              <a:gd name="connsiteX0" fmla="*/ 0 w 1439862"/>
              <a:gd name="connsiteY0" fmla="*/ 0 h 1441450"/>
              <a:gd name="connsiteX1" fmla="*/ 1439862 w 1439862"/>
              <a:gd name="connsiteY1" fmla="*/ 0 h 1441450"/>
              <a:gd name="connsiteX2" fmla="*/ 1439862 w 1439862"/>
              <a:gd name="connsiteY2" fmla="*/ 1441450 h 1441450"/>
              <a:gd name="connsiteX3" fmla="*/ 0 w 1439862"/>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39862" h="1441450">
                <a:moveTo>
                  <a:pt x="0" y="0"/>
                </a:moveTo>
                <a:lnTo>
                  <a:pt x="1439862" y="0"/>
                </a:lnTo>
                <a:lnTo>
                  <a:pt x="1439862" y="1441450"/>
                </a:lnTo>
                <a:lnTo>
                  <a:pt x="0" y="1441450"/>
                </a:lnTo>
                <a:close/>
              </a:path>
            </a:pathLst>
          </a:custGeom>
          <a:ln>
            <a:solidFill>
              <a:srgbClr val="A35318"/>
            </a:solidFill>
          </a:ln>
        </p:spPr>
      </p:pic>
      <p:pic>
        <p:nvPicPr>
          <p:cNvPr id="1280" name="图片 1279"/>
          <p:cNvPicPr>
            <a:picLocks noChangeAspect="1"/>
          </p:cNvPicPr>
          <p:nvPr/>
        </p:nvPicPr>
        <p:blipFill>
          <a:blip r:embed="rId2"/>
          <a:srcRect l="16156" t="45473" r="72300" b="25972"/>
          <a:stretch>
            <a:fillRect/>
          </a:stretch>
        </p:blipFill>
        <p:spPr>
          <a:xfrm>
            <a:off x="10307051" y="790483"/>
            <a:ext cx="1439863" cy="1441450"/>
          </a:xfrm>
          <a:custGeom>
            <a:avLst/>
            <a:gdLst>
              <a:gd name="connsiteX0" fmla="*/ 0 w 1439863"/>
              <a:gd name="connsiteY0" fmla="*/ 0 h 1441450"/>
              <a:gd name="connsiteX1" fmla="*/ 1439863 w 1439863"/>
              <a:gd name="connsiteY1" fmla="*/ 0 h 1441450"/>
              <a:gd name="connsiteX2" fmla="*/ 1439863 w 1439863"/>
              <a:gd name="connsiteY2" fmla="*/ 1441450 h 1441450"/>
              <a:gd name="connsiteX3" fmla="*/ 0 w 1439863"/>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39863" h="1441450">
                <a:moveTo>
                  <a:pt x="0" y="0"/>
                </a:moveTo>
                <a:lnTo>
                  <a:pt x="1439863" y="0"/>
                </a:lnTo>
                <a:lnTo>
                  <a:pt x="1439863" y="1441450"/>
                </a:lnTo>
                <a:lnTo>
                  <a:pt x="0" y="1441450"/>
                </a:lnTo>
                <a:close/>
              </a:path>
            </a:pathLst>
          </a:custGeom>
          <a:ln>
            <a:solidFill>
              <a:srgbClr val="A35318"/>
            </a:solidFill>
          </a:ln>
        </p:spPr>
      </p:pic>
      <p:pic>
        <p:nvPicPr>
          <p:cNvPr id="1279" name="图片 1278"/>
          <p:cNvPicPr>
            <a:picLocks noChangeAspect="1"/>
          </p:cNvPicPr>
          <p:nvPr/>
        </p:nvPicPr>
        <p:blipFill>
          <a:blip r:embed="rId2"/>
          <a:srcRect l="45872" t="48490" r="42585" b="22954"/>
          <a:stretch>
            <a:fillRect/>
          </a:stretch>
        </p:blipFill>
        <p:spPr>
          <a:xfrm>
            <a:off x="10314895" y="2223903"/>
            <a:ext cx="1439863" cy="1441450"/>
          </a:xfrm>
          <a:custGeom>
            <a:avLst/>
            <a:gdLst>
              <a:gd name="connsiteX0" fmla="*/ 0 w 1439863"/>
              <a:gd name="connsiteY0" fmla="*/ 0 h 1441450"/>
              <a:gd name="connsiteX1" fmla="*/ 1439863 w 1439863"/>
              <a:gd name="connsiteY1" fmla="*/ 0 h 1441450"/>
              <a:gd name="connsiteX2" fmla="*/ 1439863 w 1439863"/>
              <a:gd name="connsiteY2" fmla="*/ 1441450 h 1441450"/>
              <a:gd name="connsiteX3" fmla="*/ 0 w 1439863"/>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39863" h="1441450">
                <a:moveTo>
                  <a:pt x="0" y="0"/>
                </a:moveTo>
                <a:lnTo>
                  <a:pt x="1439863" y="0"/>
                </a:lnTo>
                <a:lnTo>
                  <a:pt x="1439863" y="1441450"/>
                </a:lnTo>
                <a:lnTo>
                  <a:pt x="0" y="1441450"/>
                </a:lnTo>
                <a:close/>
              </a:path>
            </a:pathLst>
          </a:custGeom>
          <a:ln>
            <a:solidFill>
              <a:srgbClr val="A35318"/>
            </a:solidFill>
          </a:ln>
        </p:spPr>
      </p:pic>
      <p:pic>
        <p:nvPicPr>
          <p:cNvPr id="1278" name="图片 1277"/>
          <p:cNvPicPr>
            <a:picLocks noChangeAspect="1"/>
          </p:cNvPicPr>
          <p:nvPr/>
        </p:nvPicPr>
        <p:blipFill>
          <a:blip r:embed="rId2"/>
          <a:srcRect l="33821" t="50619" r="54623" b="20826"/>
          <a:stretch>
            <a:fillRect/>
          </a:stretch>
        </p:blipFill>
        <p:spPr>
          <a:xfrm>
            <a:off x="8876620" y="2223903"/>
            <a:ext cx="1441450" cy="144145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pic>
        <p:nvPicPr>
          <p:cNvPr id="1276" name="图片 1275"/>
          <p:cNvPicPr>
            <a:picLocks noChangeAspect="1"/>
          </p:cNvPicPr>
          <p:nvPr/>
        </p:nvPicPr>
        <p:blipFill>
          <a:blip r:embed="rId3"/>
          <a:srcRect l="71207" t="14311" r="17231" b="57134"/>
          <a:stretch>
            <a:fillRect/>
          </a:stretch>
        </p:blipFill>
        <p:spPr>
          <a:xfrm>
            <a:off x="7416120" y="2223903"/>
            <a:ext cx="1441450" cy="144145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pic>
        <p:nvPicPr>
          <p:cNvPr id="483" name="图片 482"/>
          <p:cNvPicPr>
            <a:picLocks noChangeAspect="1"/>
          </p:cNvPicPr>
          <p:nvPr/>
        </p:nvPicPr>
        <p:blipFill>
          <a:blip r:embed="rId2"/>
          <a:srcRect l="2002" t="19136" r="80105" b="36650"/>
          <a:stretch>
            <a:fillRect/>
          </a:stretch>
        </p:blipFill>
        <p:spPr>
          <a:xfrm>
            <a:off x="4537983" y="2223903"/>
            <a:ext cx="1441450" cy="142229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sp>
        <p:nvSpPr>
          <p:cNvPr id="1029" name="椭圆 1028"/>
          <p:cNvSpPr/>
          <p:nvPr/>
        </p:nvSpPr>
        <p:spPr>
          <a:xfrm>
            <a:off x="-2841297" y="3374657"/>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3" name="组合 2"/>
          <p:cNvGrpSpPr/>
          <p:nvPr/>
        </p:nvGrpSpPr>
        <p:grpSpPr>
          <a:xfrm flipH="1">
            <a:off x="-1398211" y="4731522"/>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1030" name="椭圆 1029"/>
          <p:cNvSpPr/>
          <p:nvPr/>
        </p:nvSpPr>
        <p:spPr>
          <a:xfrm>
            <a:off x="1020212" y="3314123"/>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1043" name="图片 1042"/>
          <p:cNvPicPr>
            <a:picLocks noChangeAspect="1"/>
          </p:cNvPicPr>
          <p:nvPr/>
        </p:nvPicPr>
        <p:blipFill>
          <a:blip r:embed="rId4"/>
          <a:stretch>
            <a:fillRect/>
          </a:stretch>
        </p:blipFill>
        <p:spPr>
          <a:xfrm>
            <a:off x="971154" y="2763408"/>
            <a:ext cx="1153962" cy="1546239"/>
          </a:xfrm>
          <a:prstGeom prst="rect">
            <a:avLst/>
          </a:prstGeom>
        </p:spPr>
      </p:pic>
      <p:sp>
        <p:nvSpPr>
          <p:cNvPr id="443" name="矩形 13"/>
          <p:cNvSpPr>
            <a:spLocks noChangeArrowheads="1"/>
          </p:cNvSpPr>
          <p:nvPr/>
        </p:nvSpPr>
        <p:spPr bwMode="auto">
          <a:xfrm>
            <a:off x="3110820" y="2223903"/>
            <a:ext cx="1439863" cy="1439862"/>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446" name="矩形 12"/>
          <p:cNvSpPr>
            <a:spLocks noChangeArrowheads="1"/>
          </p:cNvSpPr>
          <p:nvPr/>
        </p:nvSpPr>
        <p:spPr bwMode="auto">
          <a:xfrm>
            <a:off x="8857570" y="3657415"/>
            <a:ext cx="1441450" cy="1441450"/>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463" name="矩形 10"/>
          <p:cNvSpPr>
            <a:spLocks noChangeArrowheads="1"/>
          </p:cNvSpPr>
          <p:nvPr/>
        </p:nvSpPr>
        <p:spPr bwMode="auto">
          <a:xfrm>
            <a:off x="8855983" y="792071"/>
            <a:ext cx="1439862" cy="1439862"/>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469" name="矩形 11"/>
          <p:cNvSpPr>
            <a:spLocks noChangeArrowheads="1"/>
          </p:cNvSpPr>
          <p:nvPr/>
        </p:nvSpPr>
        <p:spPr bwMode="auto">
          <a:xfrm>
            <a:off x="5988958" y="2223903"/>
            <a:ext cx="1439862" cy="1441450"/>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ea typeface="微软雅黑" panose="020B0503020204020204" pitchFamily="34" charset="-122"/>
              <a:cs typeface="Arial" panose="020B0604020202020204" pitchFamily="34" charset="0"/>
              <a:sym typeface="Arial" panose="020B0604020202020204" pitchFamily="34" charset="0"/>
            </a:endParaRPr>
          </a:p>
        </p:txBody>
      </p:sp>
      <p:sp>
        <p:nvSpPr>
          <p:cNvPr id="480" name="文本框 61"/>
          <p:cNvSpPr>
            <a:spLocks noChangeArrowheads="1"/>
          </p:cNvSpPr>
          <p:nvPr/>
        </p:nvSpPr>
        <p:spPr bwMode="auto">
          <a:xfrm>
            <a:off x="6027685" y="628465"/>
            <a:ext cx="25806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800" b="1" dirty="0">
                <a:solidFill>
                  <a:srgbClr val="A35318"/>
                </a:solidFill>
                <a:ea typeface="微软雅黑" panose="020B0503020204020204" pitchFamily="34" charset="-122"/>
                <a:cs typeface="Arial" panose="020B0604020202020204" pitchFamily="34" charset="0"/>
                <a:sym typeface="Arial" panose="020B0604020202020204" pitchFamily="34" charset="0"/>
              </a:rPr>
              <a:t>Add Your Text</a:t>
            </a:r>
            <a:endParaRPr lang="zh-CN" altLang="en-US" sz="2800" b="1" dirty="0">
              <a:solidFill>
                <a:srgbClr val="A35318"/>
              </a:solidFill>
              <a:ea typeface="微软雅黑" panose="020B0503020204020204" pitchFamily="34" charset="-122"/>
              <a:cs typeface="Arial" panose="020B0604020202020204" pitchFamily="34" charset="0"/>
              <a:sym typeface="Arial" panose="020B0604020202020204" pitchFamily="34" charset="0"/>
            </a:endParaRPr>
          </a:p>
        </p:txBody>
      </p:sp>
      <p:sp>
        <p:nvSpPr>
          <p:cNvPr id="481" name="矩形 62"/>
          <p:cNvSpPr>
            <a:spLocks noChangeArrowheads="1"/>
          </p:cNvSpPr>
          <p:nvPr/>
        </p:nvSpPr>
        <p:spPr bwMode="auto">
          <a:xfrm>
            <a:off x="1696358" y="1122178"/>
            <a:ext cx="6965950" cy="746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ts val="1700"/>
              </a:lnSpc>
            </a:pPr>
            <a:r>
              <a:rPr lang="en-US" altLang="zh-CN" sz="1600" dirty="0">
                <a:ea typeface="微软雅黑" panose="020B0503020204020204" pitchFamily="34" charset="-122"/>
                <a:cs typeface="Arial" panose="020B0604020202020204" pitchFamily="34" charset="0"/>
                <a:sym typeface="Arial" panose="020B0604020202020204" pitchFamily="34" charset="0"/>
              </a:rPr>
              <a:t>Lorem ipsum dolor sit amet, consectetur adipiscing elit. Morbi ultrices posuere sapien, eu lacinia dui incidunt in. Morbi mattis mattis erat, quis rutrum arcu accumsan at. Aliquam vel interdum sem</a:t>
            </a:r>
            <a:endParaRPr lang="zh-CN" altLang="en-US" sz="1600" dirty="0">
              <a:ea typeface="微软雅黑" panose="020B0503020204020204" pitchFamily="34"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19336169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80"/>
                                        </p:tgtEl>
                                        <p:attrNameLst>
                                          <p:attrName>style.visibility</p:attrName>
                                        </p:attrNameLst>
                                      </p:cBhvr>
                                      <p:to>
                                        <p:strVal val="visible"/>
                                      </p:to>
                                    </p:set>
                                    <p:animEffect>
                                      <p:cBhvr>
                                        <p:cTn id="7" dur="500"/>
                                        <p:tgtEl>
                                          <p:spTgt spid="48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481"/>
                                        </p:tgtEl>
                                        <p:attrNameLst>
                                          <p:attrName>style.visibility</p:attrName>
                                        </p:attrNameLst>
                                      </p:cBhvr>
                                      <p:to>
                                        <p:strVal val="visible"/>
                                      </p:to>
                                    </p:set>
                                    <p:animEffect>
                                      <p:cBhvr>
                                        <p:cTn id="11" dur="650"/>
                                        <p:tgtEl>
                                          <p:spTgt spid="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bldLvl="0" autoUpdateAnimBg="0"/>
      <p:bldP spid="481" grpId="0" bldLvl="0" autoUpdateAnimBg="0"/>
    </p:bldLst>
  </p:timing>
</p:sld>
</file>

<file path=ppt/theme/theme1.xml><?xml version="1.0" encoding="utf-8"?>
<a:theme xmlns:a="http://schemas.openxmlformats.org/drawingml/2006/main" name="https://www.freeppt7.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988</TotalTime>
  <Words>957</Words>
  <Application>Microsoft Office PowerPoint</Application>
  <PresentationFormat>宽屏</PresentationFormat>
  <Paragraphs>107</Paragraphs>
  <Slides>19</Slides>
  <Notes>0</Notes>
  <HiddenSlides>0</HiddenSlides>
  <MMClips>0</MMClips>
  <ScaleCrop>false</ScaleCrop>
  <HeadingPairs>
    <vt:vector size="6" baseType="variant">
      <vt:variant>
        <vt:lpstr>已用的字体</vt:lpstr>
      </vt:variant>
      <vt:variant>
        <vt:i4>3</vt:i4>
      </vt:variant>
      <vt:variant>
        <vt:lpstr>主题</vt:lpstr>
      </vt:variant>
      <vt:variant>
        <vt:i4>1</vt:i4>
      </vt:variant>
      <vt:variant>
        <vt:lpstr>幻灯片标题</vt:lpstr>
      </vt:variant>
      <vt:variant>
        <vt:i4>19</vt:i4>
      </vt:variant>
    </vt:vector>
  </HeadingPairs>
  <TitlesOfParts>
    <vt:vector size="23" baseType="lpstr">
      <vt:lpstr>微软雅黑</vt:lpstr>
      <vt:lpstr>Arial</vt:lpstr>
      <vt:lpstr>Calibri</vt:lpstr>
      <vt:lpstr>https://www.freeppt7.com​​</vt:lpstr>
      <vt:lpstr>PowerPoint 演示文稿</vt:lpstr>
      <vt:lpstr>PowerPoint 演示文稿</vt:lpstr>
      <vt:lpstr>Part 1 Add Your Title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https://www.freeppt7.com</dc:creator>
  <cp:lastModifiedBy>宇 之灵</cp:lastModifiedBy>
  <cp:revision>151</cp:revision>
  <dcterms:created xsi:type="dcterms:W3CDTF">2016-05-01T01:23:24Z</dcterms:created>
  <dcterms:modified xsi:type="dcterms:W3CDTF">2019-07-06T23:50:05Z</dcterms:modified>
</cp:coreProperties>
</file>