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3" r:id="rId5"/>
    <p:sldId id="264" r:id="rId6"/>
    <p:sldId id="265" r:id="rId7"/>
    <p:sldId id="266" r:id="rId8"/>
    <p:sldId id="267" r:id="rId9"/>
    <p:sldId id="260" r:id="rId10"/>
    <p:sldId id="268" r:id="rId11"/>
    <p:sldId id="269" r:id="rId12"/>
    <p:sldId id="270" r:id="rId13"/>
    <p:sldId id="271" r:id="rId14"/>
    <p:sldId id="272" r:id="rId15"/>
    <p:sldId id="261" r:id="rId16"/>
    <p:sldId id="273" r:id="rId17"/>
    <p:sldId id="274" r:id="rId18"/>
    <p:sldId id="275" r:id="rId19"/>
    <p:sldId id="277" r:id="rId20"/>
    <p:sldId id="262" r:id="rId21"/>
    <p:sldId id="278" r:id="rId22"/>
    <p:sldId id="279" r:id="rId23"/>
    <p:sldId id="280" r:id="rId24"/>
    <p:sldId id="281" r:id="rId25"/>
    <p:sldId id="282" r:id="rId26"/>
    <p:sldId id="259" r:id="rId27"/>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66D"/>
    <a:srgbClr val="6E8CA3"/>
    <a:srgbClr val="8AA3BD"/>
    <a:srgbClr val="E6E6E6"/>
    <a:srgbClr val="86D5DB"/>
    <a:srgbClr val="82B3F9"/>
    <a:srgbClr val="5B9BD5"/>
    <a:srgbClr val="FCFDFE"/>
    <a:srgbClr val="031624"/>
    <a:srgbClr val="173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90" d="100"/>
          <a:sy n="90" d="100"/>
        </p:scale>
        <p:origin x="846" y="78"/>
      </p:cViewPr>
      <p:guideLst>
        <p:guide orient="horz" pos="1620"/>
        <p:guide pos="288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51019-4DB4-4C58-A5D7-2A933B947437}" type="datetimeFigureOut">
              <a:rPr lang="zh-CN" altLang="en-US" smtClean="0"/>
              <a:t>2019/7/8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FAC49-6030-440C-9762-63640414170B}" type="slidenum">
              <a:rPr lang="zh-CN" altLang="en-US" smtClean="0"/>
              <a:t>‹#›</a:t>
            </a:fld>
            <a:endParaRPr lang="zh-CN" altLang="en-US"/>
          </a:p>
        </p:txBody>
      </p:sp>
    </p:spTree>
    <p:extLst>
      <p:ext uri="{BB962C8B-B14F-4D97-AF65-F5344CB8AC3E}">
        <p14:creationId xmlns:p14="http://schemas.microsoft.com/office/powerpoint/2010/main" val="2803858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DFAC49-6030-440C-9762-63640414170B}" type="slidenum">
              <a:rPr lang="zh-CN" altLang="en-US" smtClean="0"/>
              <a:t>2</a:t>
            </a:fld>
            <a:endParaRPr lang="zh-CN" altLang="en-US"/>
          </a:p>
        </p:txBody>
      </p:sp>
    </p:spTree>
    <p:extLst>
      <p:ext uri="{BB962C8B-B14F-4D97-AF65-F5344CB8AC3E}">
        <p14:creationId xmlns:p14="http://schemas.microsoft.com/office/powerpoint/2010/main" val="780763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stretch>
            <a:fillRect/>
          </a:stretch>
        </p:blipFill>
        <p:spPr>
          <a:xfrm>
            <a:off x="951896" y="939060"/>
            <a:ext cx="7249491" cy="3270155"/>
          </a:xfrm>
          <a:prstGeom prst="rect">
            <a:avLst/>
          </a:prstGeom>
        </p:spPr>
      </p:pic>
      <p:sp>
        <p:nvSpPr>
          <p:cNvPr id="38" name="文本框 37"/>
          <p:cNvSpPr txBox="1"/>
          <p:nvPr/>
        </p:nvSpPr>
        <p:spPr>
          <a:xfrm>
            <a:off x="951896" y="1558167"/>
            <a:ext cx="4366851" cy="1300356"/>
          </a:xfrm>
          <a:prstGeom prst="rect">
            <a:avLst/>
          </a:prstGeom>
          <a:noFill/>
        </p:spPr>
        <p:txBody>
          <a:bodyPr wrap="square" lIns="68580" tIns="34290" rIns="68580" bIns="34290" rtlCol="0">
            <a:spAutoFit/>
          </a:bodyPr>
          <a:lstStyle/>
          <a:p>
            <a:r>
              <a:rPr lang="en-US" altLang="zh-CN" sz="40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NAME OF PRESENTATION</a:t>
            </a:r>
            <a:endParaRPr lang="zh-CN" altLang="en-US" sz="4000" b="1"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文本框 73"/>
          <p:cNvSpPr txBox="1"/>
          <p:nvPr/>
        </p:nvSpPr>
        <p:spPr>
          <a:xfrm>
            <a:off x="6835862" y="2987919"/>
            <a:ext cx="1217054" cy="276999"/>
          </a:xfrm>
          <a:prstGeom prst="rect">
            <a:avLst/>
          </a:prstGeom>
          <a:noFill/>
        </p:spPr>
        <p:txBody>
          <a:bodyPr wrap="square" rtlCol="0">
            <a:spAutoFit/>
          </a:bodyPr>
          <a:lstStyle/>
          <a:p>
            <a:r>
              <a:rPr lang="en-US" altLang="zh-CN" sz="12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BY John</a:t>
            </a:r>
          </a:p>
        </p:txBody>
      </p:sp>
      <p:sp>
        <p:nvSpPr>
          <p:cNvPr id="2" name="文本框 1">
            <a:extLst>
              <a:ext uri="{FF2B5EF4-FFF2-40B4-BE49-F238E27FC236}">
                <a16:creationId xmlns:a16="http://schemas.microsoft.com/office/drawing/2014/main" id="{6C290913-2188-445E-8C13-8CB7292A0F19}"/>
              </a:ext>
            </a:extLst>
          </p:cNvPr>
          <p:cNvSpPr txBox="1"/>
          <p:nvPr/>
        </p:nvSpPr>
        <p:spPr>
          <a:xfrm>
            <a:off x="3498112" y="4497572"/>
            <a:ext cx="2636874" cy="307777"/>
          </a:xfrm>
          <a:prstGeom prst="rect">
            <a:avLst/>
          </a:prstGeom>
          <a:noFill/>
        </p:spPr>
        <p:txBody>
          <a:bodyPr wrap="square" rtlCol="0">
            <a:spAutoFit/>
          </a:bodyPr>
          <a:lstStyle/>
          <a:p>
            <a:r>
              <a:rPr lang="en-US" altLang="zh-CN" dirty="0">
                <a:solidFill>
                  <a:schemeClr val="bg1">
                    <a:lumMod val="75000"/>
                  </a:schemeClr>
                </a:solidFill>
                <a:hlinkClick r:id="rId4">
                  <a:extLst>
                    <a:ext uri="{A12FA001-AC4F-418D-AE19-62706E023703}">
                      <ahyp:hlinkClr xmlns:ahyp="http://schemas.microsoft.com/office/drawing/2018/hyperlinkcolor" val="tx"/>
                    </a:ext>
                  </a:extLst>
                </a:hlinkClick>
              </a:rPr>
              <a:t>https://www.freeppt7.com</a:t>
            </a:r>
            <a:endParaRPr lang="zh-CN" altLang="en-US" dirty="0">
              <a:solidFill>
                <a:schemeClr val="bg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p:nvPr/>
        </p:nvGrpSpPr>
        <p:grpSpPr>
          <a:xfrm>
            <a:off x="4223660" y="1388120"/>
            <a:ext cx="1860620" cy="3069580"/>
            <a:chOff x="10185400" y="3552825"/>
            <a:chExt cx="4006850" cy="6610350"/>
          </a:xfrm>
        </p:grpSpPr>
        <p:sp>
          <p:nvSpPr>
            <p:cNvPr id="4" name="Freeform 5"/>
            <p:cNvSpPr/>
            <p:nvPr/>
          </p:nvSpPr>
          <p:spPr bwMode="auto">
            <a:xfrm>
              <a:off x="11633200" y="9880600"/>
              <a:ext cx="1076325" cy="282575"/>
            </a:xfrm>
            <a:custGeom>
              <a:avLst/>
              <a:gdLst>
                <a:gd name="T0" fmla="*/ 678 w 678"/>
                <a:gd name="T1" fmla="*/ 90 h 178"/>
                <a:gd name="T2" fmla="*/ 678 w 678"/>
                <a:gd name="T3" fmla="*/ 90 h 178"/>
                <a:gd name="T4" fmla="*/ 676 w 678"/>
                <a:gd name="T5" fmla="*/ 108 h 178"/>
                <a:gd name="T6" fmla="*/ 670 w 678"/>
                <a:gd name="T7" fmla="*/ 124 h 178"/>
                <a:gd name="T8" fmla="*/ 662 w 678"/>
                <a:gd name="T9" fmla="*/ 140 h 178"/>
                <a:gd name="T10" fmla="*/ 650 w 678"/>
                <a:gd name="T11" fmla="*/ 152 h 178"/>
                <a:gd name="T12" fmla="*/ 636 w 678"/>
                <a:gd name="T13" fmla="*/ 164 h 178"/>
                <a:gd name="T14" fmla="*/ 620 w 678"/>
                <a:gd name="T15" fmla="*/ 172 h 178"/>
                <a:gd name="T16" fmla="*/ 602 w 678"/>
                <a:gd name="T17" fmla="*/ 176 h 178"/>
                <a:gd name="T18" fmla="*/ 582 w 678"/>
                <a:gd name="T19" fmla="*/ 178 h 178"/>
                <a:gd name="T20" fmla="*/ 96 w 678"/>
                <a:gd name="T21" fmla="*/ 178 h 178"/>
                <a:gd name="T22" fmla="*/ 96 w 678"/>
                <a:gd name="T23" fmla="*/ 178 h 178"/>
                <a:gd name="T24" fmla="*/ 76 w 678"/>
                <a:gd name="T25" fmla="*/ 176 h 178"/>
                <a:gd name="T26" fmla="*/ 58 w 678"/>
                <a:gd name="T27" fmla="*/ 172 h 178"/>
                <a:gd name="T28" fmla="*/ 42 w 678"/>
                <a:gd name="T29" fmla="*/ 164 h 178"/>
                <a:gd name="T30" fmla="*/ 28 w 678"/>
                <a:gd name="T31" fmla="*/ 152 h 178"/>
                <a:gd name="T32" fmla="*/ 16 w 678"/>
                <a:gd name="T33" fmla="*/ 140 h 178"/>
                <a:gd name="T34" fmla="*/ 8 w 678"/>
                <a:gd name="T35" fmla="*/ 124 h 178"/>
                <a:gd name="T36" fmla="*/ 2 w 678"/>
                <a:gd name="T37" fmla="*/ 108 h 178"/>
                <a:gd name="T38" fmla="*/ 0 w 678"/>
                <a:gd name="T39" fmla="*/ 90 h 178"/>
                <a:gd name="T40" fmla="*/ 0 w 678"/>
                <a:gd name="T41" fmla="*/ 90 h 178"/>
                <a:gd name="T42" fmla="*/ 0 w 678"/>
                <a:gd name="T43" fmla="*/ 90 h 178"/>
                <a:gd name="T44" fmla="*/ 2 w 678"/>
                <a:gd name="T45" fmla="*/ 72 h 178"/>
                <a:gd name="T46" fmla="*/ 8 w 678"/>
                <a:gd name="T47" fmla="*/ 54 h 178"/>
                <a:gd name="T48" fmla="*/ 16 w 678"/>
                <a:gd name="T49" fmla="*/ 40 h 178"/>
                <a:gd name="T50" fmla="*/ 28 w 678"/>
                <a:gd name="T51" fmla="*/ 26 h 178"/>
                <a:gd name="T52" fmla="*/ 42 w 678"/>
                <a:gd name="T53" fmla="*/ 16 h 178"/>
                <a:gd name="T54" fmla="*/ 58 w 678"/>
                <a:gd name="T55" fmla="*/ 8 h 178"/>
                <a:gd name="T56" fmla="*/ 76 w 678"/>
                <a:gd name="T57" fmla="*/ 2 h 178"/>
                <a:gd name="T58" fmla="*/ 96 w 678"/>
                <a:gd name="T59" fmla="*/ 0 h 178"/>
                <a:gd name="T60" fmla="*/ 582 w 678"/>
                <a:gd name="T61" fmla="*/ 0 h 178"/>
                <a:gd name="T62" fmla="*/ 582 w 678"/>
                <a:gd name="T63" fmla="*/ 0 h 178"/>
                <a:gd name="T64" fmla="*/ 602 w 678"/>
                <a:gd name="T65" fmla="*/ 2 h 178"/>
                <a:gd name="T66" fmla="*/ 620 w 678"/>
                <a:gd name="T67" fmla="*/ 8 h 178"/>
                <a:gd name="T68" fmla="*/ 636 w 678"/>
                <a:gd name="T69" fmla="*/ 16 h 178"/>
                <a:gd name="T70" fmla="*/ 650 w 678"/>
                <a:gd name="T71" fmla="*/ 26 h 178"/>
                <a:gd name="T72" fmla="*/ 662 w 678"/>
                <a:gd name="T73" fmla="*/ 40 h 178"/>
                <a:gd name="T74" fmla="*/ 670 w 678"/>
                <a:gd name="T75" fmla="*/ 54 h 178"/>
                <a:gd name="T76" fmla="*/ 676 w 678"/>
                <a:gd name="T77" fmla="*/ 72 h 178"/>
                <a:gd name="T78" fmla="*/ 678 w 678"/>
                <a:gd name="T79" fmla="*/ 90 h 178"/>
                <a:gd name="T80" fmla="*/ 678 w 678"/>
                <a:gd name="T81"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178">
                  <a:moveTo>
                    <a:pt x="678" y="90"/>
                  </a:moveTo>
                  <a:lnTo>
                    <a:pt x="678" y="90"/>
                  </a:lnTo>
                  <a:lnTo>
                    <a:pt x="676" y="108"/>
                  </a:lnTo>
                  <a:lnTo>
                    <a:pt x="670" y="124"/>
                  </a:lnTo>
                  <a:lnTo>
                    <a:pt x="662" y="140"/>
                  </a:lnTo>
                  <a:lnTo>
                    <a:pt x="650" y="152"/>
                  </a:lnTo>
                  <a:lnTo>
                    <a:pt x="636" y="164"/>
                  </a:lnTo>
                  <a:lnTo>
                    <a:pt x="620" y="172"/>
                  </a:lnTo>
                  <a:lnTo>
                    <a:pt x="602" y="176"/>
                  </a:lnTo>
                  <a:lnTo>
                    <a:pt x="582" y="178"/>
                  </a:lnTo>
                  <a:lnTo>
                    <a:pt x="96" y="178"/>
                  </a:lnTo>
                  <a:lnTo>
                    <a:pt x="96" y="178"/>
                  </a:lnTo>
                  <a:lnTo>
                    <a:pt x="76" y="176"/>
                  </a:lnTo>
                  <a:lnTo>
                    <a:pt x="58" y="172"/>
                  </a:lnTo>
                  <a:lnTo>
                    <a:pt x="42" y="164"/>
                  </a:lnTo>
                  <a:lnTo>
                    <a:pt x="28" y="152"/>
                  </a:lnTo>
                  <a:lnTo>
                    <a:pt x="16" y="140"/>
                  </a:lnTo>
                  <a:lnTo>
                    <a:pt x="8" y="124"/>
                  </a:lnTo>
                  <a:lnTo>
                    <a:pt x="2" y="108"/>
                  </a:lnTo>
                  <a:lnTo>
                    <a:pt x="0" y="90"/>
                  </a:lnTo>
                  <a:lnTo>
                    <a:pt x="0" y="90"/>
                  </a:lnTo>
                  <a:lnTo>
                    <a:pt x="0" y="90"/>
                  </a:lnTo>
                  <a:lnTo>
                    <a:pt x="2" y="72"/>
                  </a:lnTo>
                  <a:lnTo>
                    <a:pt x="8" y="54"/>
                  </a:lnTo>
                  <a:lnTo>
                    <a:pt x="16" y="40"/>
                  </a:lnTo>
                  <a:lnTo>
                    <a:pt x="28" y="26"/>
                  </a:lnTo>
                  <a:lnTo>
                    <a:pt x="42" y="16"/>
                  </a:lnTo>
                  <a:lnTo>
                    <a:pt x="58" y="8"/>
                  </a:lnTo>
                  <a:lnTo>
                    <a:pt x="76" y="2"/>
                  </a:lnTo>
                  <a:lnTo>
                    <a:pt x="96" y="0"/>
                  </a:lnTo>
                  <a:lnTo>
                    <a:pt x="582" y="0"/>
                  </a:lnTo>
                  <a:lnTo>
                    <a:pt x="582" y="0"/>
                  </a:lnTo>
                  <a:lnTo>
                    <a:pt x="602" y="2"/>
                  </a:lnTo>
                  <a:lnTo>
                    <a:pt x="620" y="8"/>
                  </a:lnTo>
                  <a:lnTo>
                    <a:pt x="636" y="16"/>
                  </a:lnTo>
                  <a:lnTo>
                    <a:pt x="650" y="26"/>
                  </a:lnTo>
                  <a:lnTo>
                    <a:pt x="662" y="40"/>
                  </a:lnTo>
                  <a:lnTo>
                    <a:pt x="670" y="54"/>
                  </a:lnTo>
                  <a:lnTo>
                    <a:pt x="676" y="72"/>
                  </a:lnTo>
                  <a:lnTo>
                    <a:pt x="678" y="90"/>
                  </a:lnTo>
                  <a:lnTo>
                    <a:pt x="678" y="9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 name="Freeform 6"/>
            <p:cNvSpPr/>
            <p:nvPr/>
          </p:nvSpPr>
          <p:spPr bwMode="auto">
            <a:xfrm>
              <a:off x="11372850" y="9772650"/>
              <a:ext cx="1597025" cy="238125"/>
            </a:xfrm>
            <a:custGeom>
              <a:avLst/>
              <a:gdLst>
                <a:gd name="T0" fmla="*/ 136 w 1006"/>
                <a:gd name="T1" fmla="*/ 150 h 150"/>
                <a:gd name="T2" fmla="*/ 868 w 1006"/>
                <a:gd name="T3" fmla="*/ 150 h 150"/>
                <a:gd name="T4" fmla="*/ 868 w 1006"/>
                <a:gd name="T5" fmla="*/ 150 h 150"/>
                <a:gd name="T6" fmla="*/ 928 w 1006"/>
                <a:gd name="T7" fmla="*/ 90 h 150"/>
                <a:gd name="T8" fmla="*/ 928 w 1006"/>
                <a:gd name="T9" fmla="*/ 90 h 150"/>
                <a:gd name="T10" fmla="*/ 956 w 1006"/>
                <a:gd name="T11" fmla="*/ 60 h 150"/>
                <a:gd name="T12" fmla="*/ 978 w 1006"/>
                <a:gd name="T13" fmla="*/ 36 h 150"/>
                <a:gd name="T14" fmla="*/ 994 w 1006"/>
                <a:gd name="T15" fmla="*/ 16 h 150"/>
                <a:gd name="T16" fmla="*/ 1006 w 1006"/>
                <a:gd name="T17" fmla="*/ 0 h 150"/>
                <a:gd name="T18" fmla="*/ 0 w 1006"/>
                <a:gd name="T19" fmla="*/ 0 h 150"/>
                <a:gd name="T20" fmla="*/ 0 w 1006"/>
                <a:gd name="T21" fmla="*/ 0 h 150"/>
                <a:gd name="T22" fmla="*/ 6 w 1006"/>
                <a:gd name="T23" fmla="*/ 12 h 150"/>
                <a:gd name="T24" fmla="*/ 6 w 1006"/>
                <a:gd name="T25" fmla="*/ 12 h 150"/>
                <a:gd name="T26" fmla="*/ 66 w 1006"/>
                <a:gd name="T27" fmla="*/ 76 h 150"/>
                <a:gd name="T28" fmla="*/ 136 w 1006"/>
                <a:gd name="T29" fmla="*/ 150 h 150"/>
                <a:gd name="T30" fmla="*/ 136 w 1006"/>
                <a:gd name="T3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6" h="150">
                  <a:moveTo>
                    <a:pt x="136" y="150"/>
                  </a:moveTo>
                  <a:lnTo>
                    <a:pt x="868" y="150"/>
                  </a:lnTo>
                  <a:lnTo>
                    <a:pt x="868" y="150"/>
                  </a:lnTo>
                  <a:lnTo>
                    <a:pt x="928" y="90"/>
                  </a:lnTo>
                  <a:lnTo>
                    <a:pt x="928" y="90"/>
                  </a:lnTo>
                  <a:lnTo>
                    <a:pt x="956" y="60"/>
                  </a:lnTo>
                  <a:lnTo>
                    <a:pt x="978" y="36"/>
                  </a:lnTo>
                  <a:lnTo>
                    <a:pt x="994" y="16"/>
                  </a:lnTo>
                  <a:lnTo>
                    <a:pt x="1006" y="0"/>
                  </a:lnTo>
                  <a:lnTo>
                    <a:pt x="0" y="0"/>
                  </a:lnTo>
                  <a:lnTo>
                    <a:pt x="0" y="0"/>
                  </a:lnTo>
                  <a:lnTo>
                    <a:pt x="6" y="12"/>
                  </a:lnTo>
                  <a:lnTo>
                    <a:pt x="6" y="12"/>
                  </a:lnTo>
                  <a:lnTo>
                    <a:pt x="66" y="76"/>
                  </a:lnTo>
                  <a:lnTo>
                    <a:pt x="136" y="150"/>
                  </a:lnTo>
                  <a:lnTo>
                    <a:pt x="136" y="1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 name="Freeform 7"/>
            <p:cNvSpPr/>
            <p:nvPr/>
          </p:nvSpPr>
          <p:spPr bwMode="auto">
            <a:xfrm>
              <a:off x="11318875" y="8988425"/>
              <a:ext cx="1714500" cy="161925"/>
            </a:xfrm>
            <a:custGeom>
              <a:avLst/>
              <a:gdLst>
                <a:gd name="T0" fmla="*/ 1080 w 1080"/>
                <a:gd name="T1" fmla="*/ 50 h 102"/>
                <a:gd name="T2" fmla="*/ 1080 w 1080"/>
                <a:gd name="T3" fmla="*/ 50 h 102"/>
                <a:gd name="T4" fmla="*/ 1078 w 1080"/>
                <a:gd name="T5" fmla="*/ 62 h 102"/>
                <a:gd name="T6" fmla="*/ 1076 w 1080"/>
                <a:gd name="T7" fmla="*/ 70 h 102"/>
                <a:gd name="T8" fmla="*/ 1072 w 1080"/>
                <a:gd name="T9" fmla="*/ 80 h 102"/>
                <a:gd name="T10" fmla="*/ 1066 w 1080"/>
                <a:gd name="T11" fmla="*/ 88 h 102"/>
                <a:gd name="T12" fmla="*/ 1058 w 1080"/>
                <a:gd name="T13" fmla="*/ 94 h 102"/>
                <a:gd name="T14" fmla="*/ 1052 w 1080"/>
                <a:gd name="T15" fmla="*/ 98 h 102"/>
                <a:gd name="T16" fmla="*/ 1042 w 1080"/>
                <a:gd name="T17" fmla="*/ 102 h 102"/>
                <a:gd name="T18" fmla="*/ 1034 w 1080"/>
                <a:gd name="T19" fmla="*/ 102 h 102"/>
                <a:gd name="T20" fmla="*/ 46 w 1080"/>
                <a:gd name="T21" fmla="*/ 102 h 102"/>
                <a:gd name="T22" fmla="*/ 46 w 1080"/>
                <a:gd name="T23" fmla="*/ 102 h 102"/>
                <a:gd name="T24" fmla="*/ 36 w 1080"/>
                <a:gd name="T25" fmla="*/ 102 h 102"/>
                <a:gd name="T26" fmla="*/ 28 w 1080"/>
                <a:gd name="T27" fmla="*/ 98 h 102"/>
                <a:gd name="T28" fmla="*/ 20 w 1080"/>
                <a:gd name="T29" fmla="*/ 94 h 102"/>
                <a:gd name="T30" fmla="*/ 14 w 1080"/>
                <a:gd name="T31" fmla="*/ 88 h 102"/>
                <a:gd name="T32" fmla="*/ 8 w 1080"/>
                <a:gd name="T33" fmla="*/ 80 h 102"/>
                <a:gd name="T34" fmla="*/ 4 w 1080"/>
                <a:gd name="T35" fmla="*/ 70 h 102"/>
                <a:gd name="T36" fmla="*/ 0 w 1080"/>
                <a:gd name="T37" fmla="*/ 62 h 102"/>
                <a:gd name="T38" fmla="*/ 0 w 1080"/>
                <a:gd name="T39" fmla="*/ 50 h 102"/>
                <a:gd name="T40" fmla="*/ 0 w 1080"/>
                <a:gd name="T41" fmla="*/ 50 h 102"/>
                <a:gd name="T42" fmla="*/ 0 w 1080"/>
                <a:gd name="T43" fmla="*/ 50 h 102"/>
                <a:gd name="T44" fmla="*/ 0 w 1080"/>
                <a:gd name="T45" fmla="*/ 40 h 102"/>
                <a:gd name="T46" fmla="*/ 4 w 1080"/>
                <a:gd name="T47" fmla="*/ 32 h 102"/>
                <a:gd name="T48" fmla="*/ 8 w 1080"/>
                <a:gd name="T49" fmla="*/ 22 h 102"/>
                <a:gd name="T50" fmla="*/ 14 w 1080"/>
                <a:gd name="T51" fmla="*/ 14 h 102"/>
                <a:gd name="T52" fmla="*/ 20 w 1080"/>
                <a:gd name="T53" fmla="*/ 8 h 102"/>
                <a:gd name="T54" fmla="*/ 28 w 1080"/>
                <a:gd name="T55" fmla="*/ 4 h 102"/>
                <a:gd name="T56" fmla="*/ 36 w 1080"/>
                <a:gd name="T57" fmla="*/ 0 h 102"/>
                <a:gd name="T58" fmla="*/ 46 w 1080"/>
                <a:gd name="T59" fmla="*/ 0 h 102"/>
                <a:gd name="T60" fmla="*/ 1034 w 1080"/>
                <a:gd name="T61" fmla="*/ 0 h 102"/>
                <a:gd name="T62" fmla="*/ 1034 w 1080"/>
                <a:gd name="T63" fmla="*/ 0 h 102"/>
                <a:gd name="T64" fmla="*/ 1042 w 1080"/>
                <a:gd name="T65" fmla="*/ 0 h 102"/>
                <a:gd name="T66" fmla="*/ 1052 w 1080"/>
                <a:gd name="T67" fmla="*/ 4 h 102"/>
                <a:gd name="T68" fmla="*/ 1058 w 1080"/>
                <a:gd name="T69" fmla="*/ 8 h 102"/>
                <a:gd name="T70" fmla="*/ 1066 w 1080"/>
                <a:gd name="T71" fmla="*/ 14 h 102"/>
                <a:gd name="T72" fmla="*/ 1072 w 1080"/>
                <a:gd name="T73" fmla="*/ 22 h 102"/>
                <a:gd name="T74" fmla="*/ 1076 w 1080"/>
                <a:gd name="T75" fmla="*/ 32 h 102"/>
                <a:gd name="T76" fmla="*/ 1078 w 1080"/>
                <a:gd name="T77" fmla="*/ 40 h 102"/>
                <a:gd name="T78" fmla="*/ 1080 w 1080"/>
                <a:gd name="T79" fmla="*/ 50 h 102"/>
                <a:gd name="T80" fmla="*/ 1080 w 1080"/>
                <a:gd name="T81"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2">
                  <a:moveTo>
                    <a:pt x="1080" y="50"/>
                  </a:moveTo>
                  <a:lnTo>
                    <a:pt x="1080" y="50"/>
                  </a:lnTo>
                  <a:lnTo>
                    <a:pt x="1078" y="62"/>
                  </a:lnTo>
                  <a:lnTo>
                    <a:pt x="1076" y="70"/>
                  </a:lnTo>
                  <a:lnTo>
                    <a:pt x="1072" y="80"/>
                  </a:lnTo>
                  <a:lnTo>
                    <a:pt x="1066" y="88"/>
                  </a:lnTo>
                  <a:lnTo>
                    <a:pt x="1058" y="94"/>
                  </a:lnTo>
                  <a:lnTo>
                    <a:pt x="1052" y="98"/>
                  </a:lnTo>
                  <a:lnTo>
                    <a:pt x="1042" y="102"/>
                  </a:lnTo>
                  <a:lnTo>
                    <a:pt x="1034" y="102"/>
                  </a:lnTo>
                  <a:lnTo>
                    <a:pt x="46" y="102"/>
                  </a:lnTo>
                  <a:lnTo>
                    <a:pt x="46" y="102"/>
                  </a:lnTo>
                  <a:lnTo>
                    <a:pt x="36" y="102"/>
                  </a:lnTo>
                  <a:lnTo>
                    <a:pt x="28" y="98"/>
                  </a:lnTo>
                  <a:lnTo>
                    <a:pt x="20" y="94"/>
                  </a:lnTo>
                  <a:lnTo>
                    <a:pt x="14" y="88"/>
                  </a:lnTo>
                  <a:lnTo>
                    <a:pt x="8" y="80"/>
                  </a:lnTo>
                  <a:lnTo>
                    <a:pt x="4" y="70"/>
                  </a:lnTo>
                  <a:lnTo>
                    <a:pt x="0" y="62"/>
                  </a:lnTo>
                  <a:lnTo>
                    <a:pt x="0" y="50"/>
                  </a:lnTo>
                  <a:lnTo>
                    <a:pt x="0" y="50"/>
                  </a:lnTo>
                  <a:lnTo>
                    <a:pt x="0" y="50"/>
                  </a:lnTo>
                  <a:lnTo>
                    <a:pt x="0" y="40"/>
                  </a:lnTo>
                  <a:lnTo>
                    <a:pt x="4" y="32"/>
                  </a:lnTo>
                  <a:lnTo>
                    <a:pt x="8" y="22"/>
                  </a:lnTo>
                  <a:lnTo>
                    <a:pt x="14" y="14"/>
                  </a:lnTo>
                  <a:lnTo>
                    <a:pt x="20" y="8"/>
                  </a:lnTo>
                  <a:lnTo>
                    <a:pt x="28" y="4"/>
                  </a:lnTo>
                  <a:lnTo>
                    <a:pt x="36" y="0"/>
                  </a:lnTo>
                  <a:lnTo>
                    <a:pt x="46" y="0"/>
                  </a:lnTo>
                  <a:lnTo>
                    <a:pt x="1034" y="0"/>
                  </a:lnTo>
                  <a:lnTo>
                    <a:pt x="1034" y="0"/>
                  </a:lnTo>
                  <a:lnTo>
                    <a:pt x="1042" y="0"/>
                  </a:lnTo>
                  <a:lnTo>
                    <a:pt x="1052" y="4"/>
                  </a:lnTo>
                  <a:lnTo>
                    <a:pt x="1058" y="8"/>
                  </a:lnTo>
                  <a:lnTo>
                    <a:pt x="1066" y="14"/>
                  </a:lnTo>
                  <a:lnTo>
                    <a:pt x="1072" y="22"/>
                  </a:lnTo>
                  <a:lnTo>
                    <a:pt x="1076" y="32"/>
                  </a:lnTo>
                  <a:lnTo>
                    <a:pt x="1078" y="40"/>
                  </a:lnTo>
                  <a:lnTo>
                    <a:pt x="1080" y="50"/>
                  </a:lnTo>
                  <a:lnTo>
                    <a:pt x="1080" y="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 name="Freeform 8"/>
            <p:cNvSpPr/>
            <p:nvPr/>
          </p:nvSpPr>
          <p:spPr bwMode="auto">
            <a:xfrm>
              <a:off x="11318875" y="92265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2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2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2"/>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2"/>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 name="Freeform 9"/>
            <p:cNvSpPr/>
            <p:nvPr/>
          </p:nvSpPr>
          <p:spPr bwMode="auto">
            <a:xfrm>
              <a:off x="11318875" y="94678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0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0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0"/>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0"/>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 name="Freeform 10"/>
            <p:cNvSpPr/>
            <p:nvPr/>
          </p:nvSpPr>
          <p:spPr bwMode="auto">
            <a:xfrm>
              <a:off x="11318875" y="9683750"/>
              <a:ext cx="1698625" cy="101600"/>
            </a:xfrm>
            <a:custGeom>
              <a:avLst/>
              <a:gdLst>
                <a:gd name="T0" fmla="*/ 1070 w 1070"/>
                <a:gd name="T1" fmla="*/ 32 h 64"/>
                <a:gd name="T2" fmla="*/ 1070 w 1070"/>
                <a:gd name="T3" fmla="*/ 32 h 64"/>
                <a:gd name="T4" fmla="*/ 1070 w 1070"/>
                <a:gd name="T5" fmla="*/ 38 h 64"/>
                <a:gd name="T6" fmla="*/ 1068 w 1070"/>
                <a:gd name="T7" fmla="*/ 44 h 64"/>
                <a:gd name="T8" fmla="*/ 1064 w 1070"/>
                <a:gd name="T9" fmla="*/ 50 h 64"/>
                <a:gd name="T10" fmla="*/ 1058 w 1070"/>
                <a:gd name="T11" fmla="*/ 56 h 64"/>
                <a:gd name="T12" fmla="*/ 1050 w 1070"/>
                <a:gd name="T13" fmla="*/ 60 h 64"/>
                <a:gd name="T14" fmla="*/ 1044 w 1070"/>
                <a:gd name="T15" fmla="*/ 62 h 64"/>
                <a:gd name="T16" fmla="*/ 1034 w 1070"/>
                <a:gd name="T17" fmla="*/ 64 h 64"/>
                <a:gd name="T18" fmla="*/ 1026 w 1070"/>
                <a:gd name="T19" fmla="*/ 64 h 64"/>
                <a:gd name="T20" fmla="*/ 46 w 1070"/>
                <a:gd name="T21" fmla="*/ 64 h 64"/>
                <a:gd name="T22" fmla="*/ 46 w 1070"/>
                <a:gd name="T23" fmla="*/ 64 h 64"/>
                <a:gd name="T24" fmla="*/ 36 w 1070"/>
                <a:gd name="T25" fmla="*/ 64 h 64"/>
                <a:gd name="T26" fmla="*/ 28 w 1070"/>
                <a:gd name="T27" fmla="*/ 62 h 64"/>
                <a:gd name="T28" fmla="*/ 20 w 1070"/>
                <a:gd name="T29" fmla="*/ 60 h 64"/>
                <a:gd name="T30" fmla="*/ 14 w 1070"/>
                <a:gd name="T31" fmla="*/ 56 h 64"/>
                <a:gd name="T32" fmla="*/ 8 w 1070"/>
                <a:gd name="T33" fmla="*/ 50 h 64"/>
                <a:gd name="T34" fmla="*/ 4 w 1070"/>
                <a:gd name="T35" fmla="*/ 44 h 64"/>
                <a:gd name="T36" fmla="*/ 0 w 1070"/>
                <a:gd name="T37" fmla="*/ 38 h 64"/>
                <a:gd name="T38" fmla="*/ 0 w 1070"/>
                <a:gd name="T39" fmla="*/ 32 h 64"/>
                <a:gd name="T40" fmla="*/ 0 w 1070"/>
                <a:gd name="T41" fmla="*/ 32 h 64"/>
                <a:gd name="T42" fmla="*/ 0 w 1070"/>
                <a:gd name="T43" fmla="*/ 32 h 64"/>
                <a:gd name="T44" fmla="*/ 0 w 1070"/>
                <a:gd name="T45" fmla="*/ 26 h 64"/>
                <a:gd name="T46" fmla="*/ 4 w 1070"/>
                <a:gd name="T47" fmla="*/ 20 h 64"/>
                <a:gd name="T48" fmla="*/ 8 w 1070"/>
                <a:gd name="T49" fmla="*/ 14 h 64"/>
                <a:gd name="T50" fmla="*/ 14 w 1070"/>
                <a:gd name="T51" fmla="*/ 10 h 64"/>
                <a:gd name="T52" fmla="*/ 20 w 1070"/>
                <a:gd name="T53" fmla="*/ 4 h 64"/>
                <a:gd name="T54" fmla="*/ 28 w 1070"/>
                <a:gd name="T55" fmla="*/ 2 h 64"/>
                <a:gd name="T56" fmla="*/ 36 w 1070"/>
                <a:gd name="T57" fmla="*/ 0 h 64"/>
                <a:gd name="T58" fmla="*/ 46 w 1070"/>
                <a:gd name="T59" fmla="*/ 0 h 64"/>
                <a:gd name="T60" fmla="*/ 1026 w 1070"/>
                <a:gd name="T61" fmla="*/ 0 h 64"/>
                <a:gd name="T62" fmla="*/ 1026 w 1070"/>
                <a:gd name="T63" fmla="*/ 0 h 64"/>
                <a:gd name="T64" fmla="*/ 1034 w 1070"/>
                <a:gd name="T65" fmla="*/ 0 h 64"/>
                <a:gd name="T66" fmla="*/ 1044 w 1070"/>
                <a:gd name="T67" fmla="*/ 2 h 64"/>
                <a:gd name="T68" fmla="*/ 1050 w 1070"/>
                <a:gd name="T69" fmla="*/ 4 h 64"/>
                <a:gd name="T70" fmla="*/ 1058 w 1070"/>
                <a:gd name="T71" fmla="*/ 10 h 64"/>
                <a:gd name="T72" fmla="*/ 1064 w 1070"/>
                <a:gd name="T73" fmla="*/ 14 h 64"/>
                <a:gd name="T74" fmla="*/ 1068 w 1070"/>
                <a:gd name="T75" fmla="*/ 20 h 64"/>
                <a:gd name="T76" fmla="*/ 1070 w 1070"/>
                <a:gd name="T77" fmla="*/ 26 h 64"/>
                <a:gd name="T78" fmla="*/ 1070 w 1070"/>
                <a:gd name="T79" fmla="*/ 32 h 64"/>
                <a:gd name="T80" fmla="*/ 1070 w 1070"/>
                <a:gd name="T8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0" h="64">
                  <a:moveTo>
                    <a:pt x="1070" y="32"/>
                  </a:moveTo>
                  <a:lnTo>
                    <a:pt x="1070" y="32"/>
                  </a:lnTo>
                  <a:lnTo>
                    <a:pt x="1070" y="38"/>
                  </a:lnTo>
                  <a:lnTo>
                    <a:pt x="1068" y="44"/>
                  </a:lnTo>
                  <a:lnTo>
                    <a:pt x="1064" y="50"/>
                  </a:lnTo>
                  <a:lnTo>
                    <a:pt x="1058" y="56"/>
                  </a:lnTo>
                  <a:lnTo>
                    <a:pt x="1050" y="60"/>
                  </a:lnTo>
                  <a:lnTo>
                    <a:pt x="1044" y="62"/>
                  </a:lnTo>
                  <a:lnTo>
                    <a:pt x="1034" y="64"/>
                  </a:lnTo>
                  <a:lnTo>
                    <a:pt x="1026" y="64"/>
                  </a:lnTo>
                  <a:lnTo>
                    <a:pt x="46" y="64"/>
                  </a:lnTo>
                  <a:lnTo>
                    <a:pt x="46" y="64"/>
                  </a:lnTo>
                  <a:lnTo>
                    <a:pt x="36" y="64"/>
                  </a:lnTo>
                  <a:lnTo>
                    <a:pt x="28" y="62"/>
                  </a:lnTo>
                  <a:lnTo>
                    <a:pt x="20" y="60"/>
                  </a:lnTo>
                  <a:lnTo>
                    <a:pt x="14" y="56"/>
                  </a:lnTo>
                  <a:lnTo>
                    <a:pt x="8" y="50"/>
                  </a:lnTo>
                  <a:lnTo>
                    <a:pt x="4" y="44"/>
                  </a:lnTo>
                  <a:lnTo>
                    <a:pt x="0" y="38"/>
                  </a:lnTo>
                  <a:lnTo>
                    <a:pt x="0" y="32"/>
                  </a:lnTo>
                  <a:lnTo>
                    <a:pt x="0" y="32"/>
                  </a:lnTo>
                  <a:lnTo>
                    <a:pt x="0" y="32"/>
                  </a:lnTo>
                  <a:lnTo>
                    <a:pt x="0" y="26"/>
                  </a:lnTo>
                  <a:lnTo>
                    <a:pt x="4" y="20"/>
                  </a:lnTo>
                  <a:lnTo>
                    <a:pt x="8" y="14"/>
                  </a:lnTo>
                  <a:lnTo>
                    <a:pt x="14" y="10"/>
                  </a:lnTo>
                  <a:lnTo>
                    <a:pt x="20" y="4"/>
                  </a:lnTo>
                  <a:lnTo>
                    <a:pt x="28" y="2"/>
                  </a:lnTo>
                  <a:lnTo>
                    <a:pt x="36" y="0"/>
                  </a:lnTo>
                  <a:lnTo>
                    <a:pt x="46" y="0"/>
                  </a:lnTo>
                  <a:lnTo>
                    <a:pt x="1026" y="0"/>
                  </a:lnTo>
                  <a:lnTo>
                    <a:pt x="1026" y="0"/>
                  </a:lnTo>
                  <a:lnTo>
                    <a:pt x="1034" y="0"/>
                  </a:lnTo>
                  <a:lnTo>
                    <a:pt x="1044" y="2"/>
                  </a:lnTo>
                  <a:lnTo>
                    <a:pt x="1050" y="4"/>
                  </a:lnTo>
                  <a:lnTo>
                    <a:pt x="1058" y="10"/>
                  </a:lnTo>
                  <a:lnTo>
                    <a:pt x="1064" y="14"/>
                  </a:lnTo>
                  <a:lnTo>
                    <a:pt x="1068" y="20"/>
                  </a:lnTo>
                  <a:lnTo>
                    <a:pt x="1070" y="26"/>
                  </a:lnTo>
                  <a:lnTo>
                    <a:pt x="1070" y="32"/>
                  </a:lnTo>
                  <a:lnTo>
                    <a:pt x="1070" y="3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 name="Freeform 11"/>
            <p:cNvSpPr/>
            <p:nvPr/>
          </p:nvSpPr>
          <p:spPr bwMode="auto">
            <a:xfrm>
              <a:off x="11306175" y="8747125"/>
              <a:ext cx="1739900" cy="165100"/>
            </a:xfrm>
            <a:custGeom>
              <a:avLst/>
              <a:gdLst>
                <a:gd name="T0" fmla="*/ 1096 w 1096"/>
                <a:gd name="T1" fmla="*/ 52 h 104"/>
                <a:gd name="T2" fmla="*/ 1096 w 1096"/>
                <a:gd name="T3" fmla="*/ 52 h 104"/>
                <a:gd name="T4" fmla="*/ 1094 w 1096"/>
                <a:gd name="T5" fmla="*/ 62 h 104"/>
                <a:gd name="T6" fmla="*/ 1092 w 1096"/>
                <a:gd name="T7" fmla="*/ 72 h 104"/>
                <a:gd name="T8" fmla="*/ 1088 w 1096"/>
                <a:gd name="T9" fmla="*/ 80 h 104"/>
                <a:gd name="T10" fmla="*/ 1082 w 1096"/>
                <a:gd name="T11" fmla="*/ 88 h 104"/>
                <a:gd name="T12" fmla="*/ 1074 w 1096"/>
                <a:gd name="T13" fmla="*/ 94 h 104"/>
                <a:gd name="T14" fmla="*/ 1066 w 1096"/>
                <a:gd name="T15" fmla="*/ 98 h 104"/>
                <a:gd name="T16" fmla="*/ 1058 w 1096"/>
                <a:gd name="T17" fmla="*/ 102 h 104"/>
                <a:gd name="T18" fmla="*/ 1048 w 1096"/>
                <a:gd name="T19" fmla="*/ 104 h 104"/>
                <a:gd name="T20" fmla="*/ 46 w 1096"/>
                <a:gd name="T21" fmla="*/ 104 h 104"/>
                <a:gd name="T22" fmla="*/ 46 w 1096"/>
                <a:gd name="T23" fmla="*/ 104 h 104"/>
                <a:gd name="T24" fmla="*/ 38 w 1096"/>
                <a:gd name="T25" fmla="*/ 102 h 104"/>
                <a:gd name="T26" fmla="*/ 28 w 1096"/>
                <a:gd name="T27" fmla="*/ 98 h 104"/>
                <a:gd name="T28" fmla="*/ 20 w 1096"/>
                <a:gd name="T29" fmla="*/ 94 h 104"/>
                <a:gd name="T30" fmla="*/ 14 w 1096"/>
                <a:gd name="T31" fmla="*/ 88 h 104"/>
                <a:gd name="T32" fmla="*/ 8 w 1096"/>
                <a:gd name="T33" fmla="*/ 80 h 104"/>
                <a:gd name="T34" fmla="*/ 4 w 1096"/>
                <a:gd name="T35" fmla="*/ 72 h 104"/>
                <a:gd name="T36" fmla="*/ 0 w 1096"/>
                <a:gd name="T37" fmla="*/ 62 h 104"/>
                <a:gd name="T38" fmla="*/ 0 w 1096"/>
                <a:gd name="T39" fmla="*/ 52 h 104"/>
                <a:gd name="T40" fmla="*/ 0 w 1096"/>
                <a:gd name="T41" fmla="*/ 52 h 104"/>
                <a:gd name="T42" fmla="*/ 0 w 1096"/>
                <a:gd name="T43" fmla="*/ 52 h 104"/>
                <a:gd name="T44" fmla="*/ 0 w 1096"/>
                <a:gd name="T45" fmla="*/ 42 h 104"/>
                <a:gd name="T46" fmla="*/ 4 w 1096"/>
                <a:gd name="T47" fmla="*/ 32 h 104"/>
                <a:gd name="T48" fmla="*/ 8 w 1096"/>
                <a:gd name="T49" fmla="*/ 22 h 104"/>
                <a:gd name="T50" fmla="*/ 14 w 1096"/>
                <a:gd name="T51" fmla="*/ 16 h 104"/>
                <a:gd name="T52" fmla="*/ 20 w 1096"/>
                <a:gd name="T53" fmla="*/ 8 h 104"/>
                <a:gd name="T54" fmla="*/ 28 w 1096"/>
                <a:gd name="T55" fmla="*/ 4 h 104"/>
                <a:gd name="T56" fmla="*/ 38 w 1096"/>
                <a:gd name="T57" fmla="*/ 2 h 104"/>
                <a:gd name="T58" fmla="*/ 46 w 1096"/>
                <a:gd name="T59" fmla="*/ 0 h 104"/>
                <a:gd name="T60" fmla="*/ 1048 w 1096"/>
                <a:gd name="T61" fmla="*/ 0 h 104"/>
                <a:gd name="T62" fmla="*/ 1048 w 1096"/>
                <a:gd name="T63" fmla="*/ 0 h 104"/>
                <a:gd name="T64" fmla="*/ 1058 w 1096"/>
                <a:gd name="T65" fmla="*/ 2 h 104"/>
                <a:gd name="T66" fmla="*/ 1066 w 1096"/>
                <a:gd name="T67" fmla="*/ 4 h 104"/>
                <a:gd name="T68" fmla="*/ 1074 w 1096"/>
                <a:gd name="T69" fmla="*/ 8 h 104"/>
                <a:gd name="T70" fmla="*/ 1082 w 1096"/>
                <a:gd name="T71" fmla="*/ 16 h 104"/>
                <a:gd name="T72" fmla="*/ 1088 w 1096"/>
                <a:gd name="T73" fmla="*/ 22 h 104"/>
                <a:gd name="T74" fmla="*/ 1092 w 1096"/>
                <a:gd name="T75" fmla="*/ 32 h 104"/>
                <a:gd name="T76" fmla="*/ 1094 w 1096"/>
                <a:gd name="T77" fmla="*/ 42 h 104"/>
                <a:gd name="T78" fmla="*/ 1096 w 1096"/>
                <a:gd name="T79" fmla="*/ 52 h 104"/>
                <a:gd name="T80" fmla="*/ 1096 w 1096"/>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04">
                  <a:moveTo>
                    <a:pt x="1096" y="52"/>
                  </a:moveTo>
                  <a:lnTo>
                    <a:pt x="1096" y="52"/>
                  </a:lnTo>
                  <a:lnTo>
                    <a:pt x="1094" y="62"/>
                  </a:lnTo>
                  <a:lnTo>
                    <a:pt x="1092" y="72"/>
                  </a:lnTo>
                  <a:lnTo>
                    <a:pt x="1088" y="80"/>
                  </a:lnTo>
                  <a:lnTo>
                    <a:pt x="1082" y="88"/>
                  </a:lnTo>
                  <a:lnTo>
                    <a:pt x="1074" y="94"/>
                  </a:lnTo>
                  <a:lnTo>
                    <a:pt x="1066" y="98"/>
                  </a:lnTo>
                  <a:lnTo>
                    <a:pt x="1058" y="102"/>
                  </a:lnTo>
                  <a:lnTo>
                    <a:pt x="1048" y="104"/>
                  </a:lnTo>
                  <a:lnTo>
                    <a:pt x="46" y="104"/>
                  </a:lnTo>
                  <a:lnTo>
                    <a:pt x="46" y="104"/>
                  </a:lnTo>
                  <a:lnTo>
                    <a:pt x="38" y="102"/>
                  </a:lnTo>
                  <a:lnTo>
                    <a:pt x="28" y="98"/>
                  </a:lnTo>
                  <a:lnTo>
                    <a:pt x="20" y="94"/>
                  </a:lnTo>
                  <a:lnTo>
                    <a:pt x="14" y="88"/>
                  </a:lnTo>
                  <a:lnTo>
                    <a:pt x="8" y="80"/>
                  </a:lnTo>
                  <a:lnTo>
                    <a:pt x="4" y="72"/>
                  </a:lnTo>
                  <a:lnTo>
                    <a:pt x="0" y="62"/>
                  </a:lnTo>
                  <a:lnTo>
                    <a:pt x="0" y="52"/>
                  </a:lnTo>
                  <a:lnTo>
                    <a:pt x="0" y="52"/>
                  </a:lnTo>
                  <a:lnTo>
                    <a:pt x="0" y="52"/>
                  </a:lnTo>
                  <a:lnTo>
                    <a:pt x="0" y="42"/>
                  </a:lnTo>
                  <a:lnTo>
                    <a:pt x="4" y="32"/>
                  </a:lnTo>
                  <a:lnTo>
                    <a:pt x="8" y="22"/>
                  </a:lnTo>
                  <a:lnTo>
                    <a:pt x="14" y="16"/>
                  </a:lnTo>
                  <a:lnTo>
                    <a:pt x="20" y="8"/>
                  </a:lnTo>
                  <a:lnTo>
                    <a:pt x="28" y="4"/>
                  </a:lnTo>
                  <a:lnTo>
                    <a:pt x="38" y="2"/>
                  </a:lnTo>
                  <a:lnTo>
                    <a:pt x="46" y="0"/>
                  </a:lnTo>
                  <a:lnTo>
                    <a:pt x="1048" y="0"/>
                  </a:lnTo>
                  <a:lnTo>
                    <a:pt x="1048" y="0"/>
                  </a:lnTo>
                  <a:lnTo>
                    <a:pt x="1058" y="2"/>
                  </a:lnTo>
                  <a:lnTo>
                    <a:pt x="1066" y="4"/>
                  </a:lnTo>
                  <a:lnTo>
                    <a:pt x="1074" y="8"/>
                  </a:lnTo>
                  <a:lnTo>
                    <a:pt x="1082" y="16"/>
                  </a:lnTo>
                  <a:lnTo>
                    <a:pt x="1088" y="22"/>
                  </a:lnTo>
                  <a:lnTo>
                    <a:pt x="1092" y="32"/>
                  </a:lnTo>
                  <a:lnTo>
                    <a:pt x="1094" y="42"/>
                  </a:lnTo>
                  <a:lnTo>
                    <a:pt x="1096" y="52"/>
                  </a:lnTo>
                  <a:lnTo>
                    <a:pt x="1096"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 name="Freeform 12"/>
            <p:cNvSpPr/>
            <p:nvPr/>
          </p:nvSpPr>
          <p:spPr bwMode="auto">
            <a:xfrm>
              <a:off x="11547474"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 name="T8" fmla="*/ 0 w 1666"/>
                <a:gd name="T9" fmla="*/ 0 h 1054"/>
              </a:gdLst>
              <a:ahLst/>
              <a:cxnLst>
                <a:cxn ang="0">
                  <a:pos x="T0" y="T1"/>
                </a:cxn>
                <a:cxn ang="0">
                  <a:pos x="T2" y="T3"/>
                </a:cxn>
                <a:cxn ang="0">
                  <a:pos x="T4" y="T5"/>
                </a:cxn>
                <a:cxn ang="0">
                  <a:pos x="T6" y="T7"/>
                </a:cxn>
                <a:cxn ang="0">
                  <a:pos x="T8" y="T9"/>
                </a:cxn>
              </a:cxnLst>
              <a:rect l="0" t="0" r="r" b="b"/>
              <a:pathLst>
                <a:path w="1666" h="1054">
                  <a:moveTo>
                    <a:pt x="0" y="0"/>
                  </a:moveTo>
                  <a:lnTo>
                    <a:pt x="1666" y="1054"/>
                  </a:lnTo>
                  <a:lnTo>
                    <a:pt x="1348" y="370"/>
                  </a:lnTo>
                  <a:lnTo>
                    <a:pt x="622"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2" name="Freeform 13"/>
            <p:cNvSpPr/>
            <p:nvPr/>
          </p:nvSpPr>
          <p:spPr bwMode="auto">
            <a:xfrm>
              <a:off x="11547475"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Lst>
              <a:ahLst/>
              <a:cxnLst>
                <a:cxn ang="0">
                  <a:pos x="T0" y="T1"/>
                </a:cxn>
                <a:cxn ang="0">
                  <a:pos x="T2" y="T3"/>
                </a:cxn>
                <a:cxn ang="0">
                  <a:pos x="T4" y="T5"/>
                </a:cxn>
                <a:cxn ang="0">
                  <a:pos x="T6" y="T7"/>
                </a:cxn>
              </a:cxnLst>
              <a:rect l="0" t="0" r="r" b="b"/>
              <a:pathLst>
                <a:path w="1666" h="1054">
                  <a:moveTo>
                    <a:pt x="0" y="0"/>
                  </a:moveTo>
                  <a:lnTo>
                    <a:pt x="1666" y="1054"/>
                  </a:lnTo>
                  <a:lnTo>
                    <a:pt x="1348" y="370"/>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 name="Freeform 14"/>
            <p:cNvSpPr/>
            <p:nvPr/>
          </p:nvSpPr>
          <p:spPr bwMode="auto">
            <a:xfrm>
              <a:off x="10185400" y="4918075"/>
              <a:ext cx="4006850" cy="1181100"/>
            </a:xfrm>
            <a:custGeom>
              <a:avLst/>
              <a:gdLst>
                <a:gd name="T0" fmla="*/ 0 w 2524"/>
                <a:gd name="T1" fmla="*/ 0 h 744"/>
                <a:gd name="T2" fmla="*/ 2524 w 2524"/>
                <a:gd name="T3" fmla="*/ 318 h 744"/>
                <a:gd name="T4" fmla="*/ 2498 w 2524"/>
                <a:gd name="T5" fmla="*/ 662 h 744"/>
                <a:gd name="T6" fmla="*/ 0 w 2524"/>
                <a:gd name="T7" fmla="*/ 744 h 744"/>
                <a:gd name="T8" fmla="*/ 0 w 2524"/>
                <a:gd name="T9" fmla="*/ 0 h 744"/>
              </a:gdLst>
              <a:ahLst/>
              <a:cxnLst>
                <a:cxn ang="0">
                  <a:pos x="T0" y="T1"/>
                </a:cxn>
                <a:cxn ang="0">
                  <a:pos x="T2" y="T3"/>
                </a:cxn>
                <a:cxn ang="0">
                  <a:pos x="T4" y="T5"/>
                </a:cxn>
                <a:cxn ang="0">
                  <a:pos x="T6" y="T7"/>
                </a:cxn>
                <a:cxn ang="0">
                  <a:pos x="T8" y="T9"/>
                </a:cxn>
              </a:cxnLst>
              <a:rect l="0" t="0" r="r" b="b"/>
              <a:pathLst>
                <a:path w="2524" h="744">
                  <a:moveTo>
                    <a:pt x="0" y="0"/>
                  </a:moveTo>
                  <a:lnTo>
                    <a:pt x="2524" y="318"/>
                  </a:lnTo>
                  <a:lnTo>
                    <a:pt x="2498" y="662"/>
                  </a:lnTo>
                  <a:lnTo>
                    <a:pt x="0" y="744"/>
                  </a:lnTo>
                  <a:lnTo>
                    <a:pt x="0"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 name="Freeform 15"/>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 name="T8" fmla="*/ 2012 w 2330"/>
                <a:gd name="T9" fmla="*/ 0 h 1834"/>
              </a:gdLst>
              <a:ahLst/>
              <a:cxnLst>
                <a:cxn ang="0">
                  <a:pos x="T0" y="T1"/>
                </a:cxn>
                <a:cxn ang="0">
                  <a:pos x="T2" y="T3"/>
                </a:cxn>
                <a:cxn ang="0">
                  <a:pos x="T4" y="T5"/>
                </a:cxn>
                <a:cxn ang="0">
                  <a:pos x="T6" y="T7"/>
                </a:cxn>
                <a:cxn ang="0">
                  <a:pos x="T8" y="T9"/>
                </a:cxn>
              </a:cxnLst>
              <a:rect l="0" t="0" r="r" b="b"/>
              <a:pathLst>
                <a:path w="2330" h="1834">
                  <a:moveTo>
                    <a:pt x="2012" y="0"/>
                  </a:moveTo>
                  <a:lnTo>
                    <a:pt x="0" y="1674"/>
                  </a:lnTo>
                  <a:lnTo>
                    <a:pt x="88" y="1834"/>
                  </a:lnTo>
                  <a:lnTo>
                    <a:pt x="2330" y="684"/>
                  </a:lnTo>
                  <a:lnTo>
                    <a:pt x="2012"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latin typeface="Arial" panose="020B0604020202020204" pitchFamily="34" charset="0"/>
                <a:cs typeface="Arial" panose="020B0604020202020204" pitchFamily="34" charset="0"/>
                <a:sym typeface="Arial" panose="020B0604020202020204" pitchFamily="34" charset="0"/>
              </a:endParaRPr>
            </a:p>
          </p:txBody>
        </p:sp>
        <p:sp>
          <p:nvSpPr>
            <p:cNvPr id="15" name="Freeform 16"/>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Lst>
              <a:ahLst/>
              <a:cxnLst>
                <a:cxn ang="0">
                  <a:pos x="T0" y="T1"/>
                </a:cxn>
                <a:cxn ang="0">
                  <a:pos x="T2" y="T3"/>
                </a:cxn>
                <a:cxn ang="0">
                  <a:pos x="T4" y="T5"/>
                </a:cxn>
                <a:cxn ang="0">
                  <a:pos x="T6" y="T7"/>
                </a:cxn>
              </a:cxnLst>
              <a:rect l="0" t="0" r="r" b="b"/>
              <a:pathLst>
                <a:path w="2330" h="1834">
                  <a:moveTo>
                    <a:pt x="2012" y="0"/>
                  </a:moveTo>
                  <a:lnTo>
                    <a:pt x="0" y="1674"/>
                  </a:lnTo>
                  <a:lnTo>
                    <a:pt x="88" y="1834"/>
                  </a:lnTo>
                  <a:lnTo>
                    <a:pt x="2330" y="6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6" name="Freeform 17"/>
            <p:cNvSpPr/>
            <p:nvPr/>
          </p:nvSpPr>
          <p:spPr bwMode="auto">
            <a:xfrm>
              <a:off x="10493375" y="6797675"/>
              <a:ext cx="2978150" cy="1190625"/>
            </a:xfrm>
            <a:custGeom>
              <a:avLst/>
              <a:gdLst>
                <a:gd name="T0" fmla="*/ 0 w 1876"/>
                <a:gd name="T1" fmla="*/ 0 h 750"/>
                <a:gd name="T2" fmla="*/ 1876 w 1876"/>
                <a:gd name="T3" fmla="*/ 400 h 750"/>
                <a:gd name="T4" fmla="*/ 1768 w 1876"/>
                <a:gd name="T5" fmla="*/ 750 h 750"/>
                <a:gd name="T6" fmla="*/ 88 w 1876"/>
                <a:gd name="T7" fmla="*/ 160 h 750"/>
                <a:gd name="T8" fmla="*/ 0 w 1876"/>
                <a:gd name="T9" fmla="*/ 0 h 750"/>
              </a:gdLst>
              <a:ahLst/>
              <a:cxnLst>
                <a:cxn ang="0">
                  <a:pos x="T0" y="T1"/>
                </a:cxn>
                <a:cxn ang="0">
                  <a:pos x="T2" y="T3"/>
                </a:cxn>
                <a:cxn ang="0">
                  <a:pos x="T4" y="T5"/>
                </a:cxn>
                <a:cxn ang="0">
                  <a:pos x="T6" y="T7"/>
                </a:cxn>
                <a:cxn ang="0">
                  <a:pos x="T8" y="T9"/>
                </a:cxn>
              </a:cxnLst>
              <a:rect l="0" t="0" r="r" b="b"/>
              <a:pathLst>
                <a:path w="1876" h="750">
                  <a:moveTo>
                    <a:pt x="0" y="0"/>
                  </a:moveTo>
                  <a:lnTo>
                    <a:pt x="1876" y="400"/>
                  </a:lnTo>
                  <a:lnTo>
                    <a:pt x="1768" y="750"/>
                  </a:lnTo>
                  <a:lnTo>
                    <a:pt x="88" y="160"/>
                  </a:lnTo>
                  <a:lnTo>
                    <a:pt x="0"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7" name="Freeform 18"/>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 name="T8" fmla="*/ 2072 w 2072"/>
                <a:gd name="T9" fmla="*/ 0 h 1510"/>
              </a:gdLst>
              <a:ahLst/>
              <a:cxnLst>
                <a:cxn ang="0">
                  <a:pos x="T0" y="T1"/>
                </a:cxn>
                <a:cxn ang="0">
                  <a:pos x="T2" y="T3"/>
                </a:cxn>
                <a:cxn ang="0">
                  <a:pos x="T4" y="T5"/>
                </a:cxn>
                <a:cxn ang="0">
                  <a:pos x="T6" y="T7"/>
                </a:cxn>
                <a:cxn ang="0">
                  <a:pos x="T8" y="T9"/>
                </a:cxn>
              </a:cxnLst>
              <a:rect l="0" t="0" r="r" b="b"/>
              <a:pathLst>
                <a:path w="2072" h="1510">
                  <a:moveTo>
                    <a:pt x="2072" y="0"/>
                  </a:moveTo>
                  <a:lnTo>
                    <a:pt x="0" y="1336"/>
                  </a:lnTo>
                  <a:lnTo>
                    <a:pt x="48" y="1510"/>
                  </a:lnTo>
                  <a:lnTo>
                    <a:pt x="2046" y="344"/>
                  </a:lnTo>
                  <a:lnTo>
                    <a:pt x="2072"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latin typeface="Arial" panose="020B0604020202020204" pitchFamily="34" charset="0"/>
                <a:cs typeface="Arial" panose="020B0604020202020204" pitchFamily="34" charset="0"/>
                <a:sym typeface="Arial" panose="020B0604020202020204" pitchFamily="34" charset="0"/>
              </a:endParaRPr>
            </a:p>
          </p:txBody>
        </p:sp>
        <p:sp>
          <p:nvSpPr>
            <p:cNvPr id="18" name="Freeform 19"/>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Lst>
              <a:ahLst/>
              <a:cxnLst>
                <a:cxn ang="0">
                  <a:pos x="T0" y="T1"/>
                </a:cxn>
                <a:cxn ang="0">
                  <a:pos x="T2" y="T3"/>
                </a:cxn>
                <a:cxn ang="0">
                  <a:pos x="T4" y="T5"/>
                </a:cxn>
                <a:cxn ang="0">
                  <a:pos x="T6" y="T7"/>
                </a:cxn>
              </a:cxnLst>
              <a:rect l="0" t="0" r="r" b="b"/>
              <a:pathLst>
                <a:path w="2072" h="1510">
                  <a:moveTo>
                    <a:pt x="2072" y="0"/>
                  </a:moveTo>
                  <a:lnTo>
                    <a:pt x="0" y="1336"/>
                  </a:lnTo>
                  <a:lnTo>
                    <a:pt x="48" y="1510"/>
                  </a:lnTo>
                  <a:lnTo>
                    <a:pt x="2046"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9" name="Freeform 20"/>
            <p:cNvSpPr/>
            <p:nvPr/>
          </p:nvSpPr>
          <p:spPr bwMode="auto">
            <a:xfrm>
              <a:off x="10902950" y="7543800"/>
              <a:ext cx="2251075" cy="1050925"/>
            </a:xfrm>
            <a:custGeom>
              <a:avLst/>
              <a:gdLst>
                <a:gd name="T0" fmla="*/ 0 w 1418"/>
                <a:gd name="T1" fmla="*/ 0 h 662"/>
                <a:gd name="T2" fmla="*/ 1418 w 1418"/>
                <a:gd name="T3" fmla="*/ 562 h 662"/>
                <a:gd name="T4" fmla="*/ 1342 w 1418"/>
                <a:gd name="T5" fmla="*/ 662 h 662"/>
                <a:gd name="T6" fmla="*/ 48 w 1418"/>
                <a:gd name="T7" fmla="*/ 174 h 662"/>
                <a:gd name="T8" fmla="*/ 0 w 1418"/>
                <a:gd name="T9" fmla="*/ 0 h 662"/>
              </a:gdLst>
              <a:ahLst/>
              <a:cxnLst>
                <a:cxn ang="0">
                  <a:pos x="T0" y="T1"/>
                </a:cxn>
                <a:cxn ang="0">
                  <a:pos x="T2" y="T3"/>
                </a:cxn>
                <a:cxn ang="0">
                  <a:pos x="T4" y="T5"/>
                </a:cxn>
                <a:cxn ang="0">
                  <a:pos x="T6" y="T7"/>
                </a:cxn>
                <a:cxn ang="0">
                  <a:pos x="T8" y="T9"/>
                </a:cxn>
              </a:cxnLst>
              <a:rect l="0" t="0" r="r" b="b"/>
              <a:pathLst>
                <a:path w="1418" h="662">
                  <a:moveTo>
                    <a:pt x="0" y="0"/>
                  </a:moveTo>
                  <a:lnTo>
                    <a:pt x="1418" y="562"/>
                  </a:lnTo>
                  <a:lnTo>
                    <a:pt x="1342" y="662"/>
                  </a:lnTo>
                  <a:lnTo>
                    <a:pt x="48" y="17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latin typeface="Arial" panose="020B0604020202020204" pitchFamily="34" charset="0"/>
                <a:cs typeface="Arial" panose="020B0604020202020204" pitchFamily="34" charset="0"/>
                <a:sym typeface="Arial" panose="020B0604020202020204" pitchFamily="34" charset="0"/>
              </a:endParaRPr>
            </a:p>
          </p:txBody>
        </p:sp>
        <p:sp>
          <p:nvSpPr>
            <p:cNvPr id="20" name="Freeform 21"/>
            <p:cNvSpPr/>
            <p:nvPr/>
          </p:nvSpPr>
          <p:spPr bwMode="auto">
            <a:xfrm>
              <a:off x="10185400" y="3552825"/>
              <a:ext cx="2349500" cy="2546350"/>
            </a:xfrm>
            <a:custGeom>
              <a:avLst/>
              <a:gdLst>
                <a:gd name="T0" fmla="*/ 858 w 1480"/>
                <a:gd name="T1" fmla="*/ 0 h 1604"/>
                <a:gd name="T2" fmla="*/ 0 w 1480"/>
                <a:gd name="T3" fmla="*/ 860 h 1604"/>
                <a:gd name="T4" fmla="*/ 0 w 1480"/>
                <a:gd name="T5" fmla="*/ 1604 h 1604"/>
                <a:gd name="T6" fmla="*/ 1480 w 1480"/>
                <a:gd name="T7" fmla="*/ 0 h 1604"/>
                <a:gd name="T8" fmla="*/ 858 w 1480"/>
                <a:gd name="T9" fmla="*/ 0 h 1604"/>
              </a:gdLst>
              <a:ahLst/>
              <a:cxnLst>
                <a:cxn ang="0">
                  <a:pos x="T0" y="T1"/>
                </a:cxn>
                <a:cxn ang="0">
                  <a:pos x="T2" y="T3"/>
                </a:cxn>
                <a:cxn ang="0">
                  <a:pos x="T4" y="T5"/>
                </a:cxn>
                <a:cxn ang="0">
                  <a:pos x="T6" y="T7"/>
                </a:cxn>
                <a:cxn ang="0">
                  <a:pos x="T8" y="T9"/>
                </a:cxn>
              </a:cxnLst>
              <a:rect l="0" t="0" r="r" b="b"/>
              <a:pathLst>
                <a:path w="1480" h="1604">
                  <a:moveTo>
                    <a:pt x="858" y="0"/>
                  </a:moveTo>
                  <a:lnTo>
                    <a:pt x="0" y="860"/>
                  </a:lnTo>
                  <a:lnTo>
                    <a:pt x="0" y="1604"/>
                  </a:lnTo>
                  <a:lnTo>
                    <a:pt x="1480" y="0"/>
                  </a:lnTo>
                  <a:lnTo>
                    <a:pt x="85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21" name="Freeform 22"/>
            <p:cNvSpPr/>
            <p:nvPr/>
          </p:nvSpPr>
          <p:spPr bwMode="auto">
            <a:xfrm>
              <a:off x="11201400" y="7432675"/>
              <a:ext cx="2270125" cy="1162050"/>
            </a:xfrm>
            <a:custGeom>
              <a:avLst/>
              <a:gdLst>
                <a:gd name="T0" fmla="*/ 90 w 1430"/>
                <a:gd name="T1" fmla="*/ 732 h 732"/>
                <a:gd name="T2" fmla="*/ 1322 w 1430"/>
                <a:gd name="T3" fmla="*/ 350 h 732"/>
                <a:gd name="T4" fmla="*/ 1430 w 1430"/>
                <a:gd name="T5" fmla="*/ 0 h 732"/>
                <a:gd name="T6" fmla="*/ 0 w 1430"/>
                <a:gd name="T7" fmla="*/ 646 h 732"/>
                <a:gd name="T8" fmla="*/ 90 w 1430"/>
                <a:gd name="T9" fmla="*/ 732 h 732"/>
              </a:gdLst>
              <a:ahLst/>
              <a:cxnLst>
                <a:cxn ang="0">
                  <a:pos x="T0" y="T1"/>
                </a:cxn>
                <a:cxn ang="0">
                  <a:pos x="T2" y="T3"/>
                </a:cxn>
                <a:cxn ang="0">
                  <a:pos x="T4" y="T5"/>
                </a:cxn>
                <a:cxn ang="0">
                  <a:pos x="T6" y="T7"/>
                </a:cxn>
                <a:cxn ang="0">
                  <a:pos x="T8" y="T9"/>
                </a:cxn>
              </a:cxnLst>
              <a:rect l="0" t="0" r="r" b="b"/>
              <a:pathLst>
                <a:path w="1430" h="732">
                  <a:moveTo>
                    <a:pt x="90" y="732"/>
                  </a:moveTo>
                  <a:lnTo>
                    <a:pt x="1322" y="350"/>
                  </a:lnTo>
                  <a:lnTo>
                    <a:pt x="1430" y="0"/>
                  </a:lnTo>
                  <a:lnTo>
                    <a:pt x="0" y="646"/>
                  </a:lnTo>
                  <a:lnTo>
                    <a:pt x="90" y="732"/>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latin typeface="Arial" panose="020B0604020202020204" pitchFamily="34" charset="0"/>
                <a:cs typeface="Arial" panose="020B0604020202020204" pitchFamily="34" charset="0"/>
                <a:sym typeface="Arial" panose="020B0604020202020204" pitchFamily="34" charset="0"/>
              </a:endParaRPr>
            </a:p>
          </p:txBody>
        </p:sp>
        <p:sp>
          <p:nvSpPr>
            <p:cNvPr id="22" name="Freeform 23"/>
            <p:cNvSpPr/>
            <p:nvPr/>
          </p:nvSpPr>
          <p:spPr bwMode="auto">
            <a:xfrm>
              <a:off x="11201400" y="8435975"/>
              <a:ext cx="1952625" cy="158750"/>
            </a:xfrm>
            <a:custGeom>
              <a:avLst/>
              <a:gdLst>
                <a:gd name="T0" fmla="*/ 0 w 1230"/>
                <a:gd name="T1" fmla="*/ 14 h 100"/>
                <a:gd name="T2" fmla="*/ 1230 w 1230"/>
                <a:gd name="T3" fmla="*/ 0 h 100"/>
                <a:gd name="T4" fmla="*/ 1154 w 1230"/>
                <a:gd name="T5" fmla="*/ 100 h 100"/>
                <a:gd name="T6" fmla="*/ 90 w 1230"/>
                <a:gd name="T7" fmla="*/ 100 h 100"/>
                <a:gd name="T8" fmla="*/ 0 w 1230"/>
                <a:gd name="T9" fmla="*/ 14 h 100"/>
              </a:gdLst>
              <a:ahLst/>
              <a:cxnLst>
                <a:cxn ang="0">
                  <a:pos x="T0" y="T1"/>
                </a:cxn>
                <a:cxn ang="0">
                  <a:pos x="T2" y="T3"/>
                </a:cxn>
                <a:cxn ang="0">
                  <a:pos x="T4" y="T5"/>
                </a:cxn>
                <a:cxn ang="0">
                  <a:pos x="T6" y="T7"/>
                </a:cxn>
                <a:cxn ang="0">
                  <a:pos x="T8" y="T9"/>
                </a:cxn>
              </a:cxnLst>
              <a:rect l="0" t="0" r="r" b="b"/>
              <a:pathLst>
                <a:path w="1230" h="100">
                  <a:moveTo>
                    <a:pt x="0" y="14"/>
                  </a:moveTo>
                  <a:lnTo>
                    <a:pt x="1230" y="0"/>
                  </a:lnTo>
                  <a:lnTo>
                    <a:pt x="1154" y="100"/>
                  </a:lnTo>
                  <a:lnTo>
                    <a:pt x="90" y="100"/>
                  </a:lnTo>
                  <a:lnTo>
                    <a:pt x="0" y="1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grpSp>
      <p:sp>
        <p:nvSpPr>
          <p:cNvPr id="23" name="TextBox 27"/>
          <p:cNvSpPr txBox="1"/>
          <p:nvPr/>
        </p:nvSpPr>
        <p:spPr>
          <a:xfrm>
            <a:off x="599605" y="1922180"/>
            <a:ext cx="1291798" cy="530915"/>
          </a:xfrm>
          <a:prstGeom prst="rect">
            <a:avLst/>
          </a:prstGeom>
          <a:noFill/>
        </p:spPr>
        <p:txBody>
          <a:bodyPr wrap="square" lIns="68580" tIns="34290" rIns="68580" bIns="34290" rtlCol="0">
            <a:spAutoFit/>
          </a:bodyPr>
          <a:lstStyle/>
          <a:p>
            <a:r>
              <a:rPr lang="id-ID" sz="3000" dirty="0">
                <a:solidFill>
                  <a:srgbClr val="2A566D"/>
                </a:solidFill>
                <a:latin typeface="Arial" panose="020B0604020202020204" pitchFamily="34" charset="0"/>
                <a:cs typeface="Arial" panose="020B0604020202020204" pitchFamily="34" charset="0"/>
                <a:sym typeface="Arial" panose="020B0604020202020204" pitchFamily="34" charset="0"/>
              </a:rPr>
              <a:t>79%</a:t>
            </a:r>
          </a:p>
        </p:txBody>
      </p:sp>
      <p:grpSp>
        <p:nvGrpSpPr>
          <p:cNvPr id="24" name="Group 29"/>
          <p:cNvGrpSpPr/>
          <p:nvPr/>
        </p:nvGrpSpPr>
        <p:grpSpPr>
          <a:xfrm flipH="1" flipV="1">
            <a:off x="6231549" y="1407372"/>
            <a:ext cx="375315" cy="320880"/>
            <a:chOff x="1985980" y="2906793"/>
            <a:chExt cx="999502" cy="854537"/>
          </a:xfrm>
        </p:grpSpPr>
        <p:sp>
          <p:nvSpPr>
            <p:cNvPr id="25"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latin typeface="Arial" panose="020B0604020202020204" pitchFamily="34" charset="0"/>
                <a:cs typeface="Arial" panose="020B0604020202020204" pitchFamily="34" charset="0"/>
                <a:sym typeface="Arial" panose="020B0604020202020204" pitchFamily="34" charset="0"/>
              </a:endParaRPr>
            </a:p>
          </p:txBody>
        </p:sp>
        <p:sp>
          <p:nvSpPr>
            <p:cNvPr id="26"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latin typeface="Arial" panose="020B0604020202020204" pitchFamily="34" charset="0"/>
                <a:cs typeface="Arial" panose="020B0604020202020204" pitchFamily="34" charset="0"/>
                <a:sym typeface="Arial" panose="020B0604020202020204" pitchFamily="34" charset="0"/>
              </a:endParaRPr>
            </a:p>
          </p:txBody>
        </p:sp>
        <p:sp>
          <p:nvSpPr>
            <p:cNvPr id="27" name="Oval 32"/>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latin typeface="Arial" panose="020B0604020202020204" pitchFamily="34" charset="0"/>
                <a:cs typeface="Arial" panose="020B0604020202020204" pitchFamily="34" charset="0"/>
                <a:sym typeface="Arial" panose="020B0604020202020204" pitchFamily="34" charset="0"/>
              </a:endParaRPr>
            </a:p>
          </p:txBody>
        </p:sp>
      </p:grpSp>
      <p:grpSp>
        <p:nvGrpSpPr>
          <p:cNvPr id="28" name="Group 33"/>
          <p:cNvGrpSpPr/>
          <p:nvPr/>
        </p:nvGrpSpPr>
        <p:grpSpPr>
          <a:xfrm flipH="1">
            <a:off x="6225651" y="3690092"/>
            <a:ext cx="375315" cy="320880"/>
            <a:chOff x="1985980" y="2906793"/>
            <a:chExt cx="999502" cy="854537"/>
          </a:xfrm>
        </p:grpSpPr>
        <p:sp>
          <p:nvSpPr>
            <p:cNvPr id="29"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latin typeface="Arial" panose="020B0604020202020204" pitchFamily="34" charset="0"/>
                <a:cs typeface="Arial" panose="020B0604020202020204" pitchFamily="34" charset="0"/>
                <a:sym typeface="Arial" panose="020B0604020202020204" pitchFamily="34" charset="0"/>
              </a:endParaRPr>
            </a:p>
          </p:txBody>
        </p:sp>
        <p:sp>
          <p:nvSpPr>
            <p:cNvPr id="30"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2700">
                <a:latin typeface="Arial" panose="020B0604020202020204" pitchFamily="34" charset="0"/>
                <a:cs typeface="Arial" panose="020B0604020202020204" pitchFamily="34" charset="0"/>
                <a:sym typeface="Arial" panose="020B0604020202020204" pitchFamily="34" charset="0"/>
              </a:endParaRPr>
            </a:p>
          </p:txBody>
        </p:sp>
        <p:sp>
          <p:nvSpPr>
            <p:cNvPr id="31" name="Oval 36"/>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latin typeface="Arial" panose="020B0604020202020204" pitchFamily="34" charset="0"/>
                <a:cs typeface="Arial" panose="020B0604020202020204" pitchFamily="34" charset="0"/>
                <a:sym typeface="Arial" panose="020B0604020202020204" pitchFamily="34" charset="0"/>
              </a:endParaRPr>
            </a:p>
          </p:txBody>
        </p:sp>
      </p:grpSp>
      <p:grpSp>
        <p:nvGrpSpPr>
          <p:cNvPr id="32" name="Group 37"/>
          <p:cNvGrpSpPr/>
          <p:nvPr/>
        </p:nvGrpSpPr>
        <p:grpSpPr>
          <a:xfrm flipH="1">
            <a:off x="6235056" y="2278489"/>
            <a:ext cx="378910" cy="35651"/>
            <a:chOff x="3647186" y="3784583"/>
            <a:chExt cx="1009075" cy="94940"/>
          </a:xfrm>
        </p:grpSpPr>
        <p:cxnSp>
          <p:nvCxnSpPr>
            <p:cNvPr id="33" name="Straight Connector 38"/>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Oval 39"/>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latin typeface="Arial" panose="020B0604020202020204" pitchFamily="34" charset="0"/>
                <a:cs typeface="Arial" panose="020B0604020202020204" pitchFamily="34" charset="0"/>
                <a:sym typeface="Arial" panose="020B0604020202020204" pitchFamily="34" charset="0"/>
              </a:endParaRPr>
            </a:p>
          </p:txBody>
        </p:sp>
      </p:grpSp>
      <p:grpSp>
        <p:nvGrpSpPr>
          <p:cNvPr id="35" name="Group 40"/>
          <p:cNvGrpSpPr/>
          <p:nvPr/>
        </p:nvGrpSpPr>
        <p:grpSpPr>
          <a:xfrm flipH="1">
            <a:off x="6231549" y="3076695"/>
            <a:ext cx="378910" cy="35651"/>
            <a:chOff x="3647186" y="3784583"/>
            <a:chExt cx="1009075" cy="94940"/>
          </a:xfrm>
        </p:grpSpPr>
        <p:cxnSp>
          <p:nvCxnSpPr>
            <p:cNvPr id="36" name="Straight Connector 41"/>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Oval 42"/>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latin typeface="Arial" panose="020B0604020202020204" pitchFamily="34" charset="0"/>
                <a:cs typeface="Arial" panose="020B0604020202020204" pitchFamily="34" charset="0"/>
                <a:sym typeface="Arial" panose="020B0604020202020204" pitchFamily="34" charset="0"/>
              </a:endParaRPr>
            </a:p>
          </p:txBody>
        </p:sp>
      </p:grpSp>
      <p:sp>
        <p:nvSpPr>
          <p:cNvPr id="38" name="TextBox 5"/>
          <p:cNvSpPr txBox="1"/>
          <p:nvPr/>
        </p:nvSpPr>
        <p:spPr>
          <a:xfrm>
            <a:off x="576211" y="1417969"/>
            <a:ext cx="2877842" cy="253916"/>
          </a:xfrm>
          <a:prstGeom prst="rect">
            <a:avLst/>
          </a:prstGeom>
          <a:noFill/>
        </p:spPr>
        <p:txBody>
          <a:bodyPr wrap="none" lIns="68580" tIns="34290" rIns="68580" bIns="34290" rtlCol="0">
            <a:noAutofit/>
          </a:bodyPr>
          <a:lstStyle/>
          <a:p>
            <a:pPr defTabSz="13711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Click To 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9" name="TextBox 217"/>
          <p:cNvSpPr txBox="1"/>
          <p:nvPr/>
        </p:nvSpPr>
        <p:spPr>
          <a:xfrm>
            <a:off x="1822249" y="1922180"/>
            <a:ext cx="2060225" cy="407804"/>
          </a:xfrm>
          <a:prstGeom prst="rect">
            <a:avLst/>
          </a:prstGeom>
          <a:noFill/>
        </p:spPr>
        <p:txBody>
          <a:bodyPr wrap="square" lIns="68580" tIns="34290" rIns="68580" bIns="34290" rtlCol="0">
            <a:spAutoFit/>
          </a:bodyPr>
          <a:lstStyle/>
          <a:p>
            <a:pPr defTabSz="1371124"/>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40" name="TextBox 217"/>
          <p:cNvSpPr txBox="1"/>
          <p:nvPr/>
        </p:nvSpPr>
        <p:spPr>
          <a:xfrm>
            <a:off x="599605" y="2612397"/>
            <a:ext cx="3432392" cy="746358"/>
          </a:xfrm>
          <a:prstGeom prst="rect">
            <a:avLst/>
          </a:prstGeom>
          <a:noFill/>
        </p:spPr>
        <p:txBody>
          <a:bodyPr wrap="square" lIns="68580" tIns="34290" rIns="68580" bIns="34290" rtlCol="0">
            <a:spAutoFit/>
          </a:bodyPr>
          <a:lstStyle/>
          <a:p>
            <a:pPr defTabSz="1371124"/>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
        <p:nvSpPr>
          <p:cNvPr id="41" name="TextBox 217"/>
          <p:cNvSpPr txBox="1"/>
          <p:nvPr/>
        </p:nvSpPr>
        <p:spPr>
          <a:xfrm>
            <a:off x="599605" y="3566672"/>
            <a:ext cx="3422237" cy="577081"/>
          </a:xfrm>
          <a:prstGeom prst="rect">
            <a:avLst/>
          </a:prstGeom>
          <a:noFill/>
        </p:spPr>
        <p:txBody>
          <a:bodyPr wrap="square" lIns="68580" tIns="34290" rIns="68580" bIns="34290" rtlCol="0">
            <a:spAutoFit/>
          </a:bodyPr>
          <a:lstStyle/>
          <a:p>
            <a:pPr defTabSz="1371124"/>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
        <p:nvSpPr>
          <p:cNvPr id="42" name="TextBox 216"/>
          <p:cNvSpPr txBox="1"/>
          <p:nvPr/>
        </p:nvSpPr>
        <p:spPr>
          <a:xfrm>
            <a:off x="6784234" y="1151392"/>
            <a:ext cx="1750166" cy="265303"/>
          </a:xfrm>
          <a:prstGeom prst="rect">
            <a:avLst/>
          </a:prstGeom>
          <a:noFill/>
        </p:spPr>
        <p:txBody>
          <a:bodyPr wrap="square" lIns="68580" tIns="34290" rIns="68580" bIns="34290" rtlCol="0">
            <a:no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3" name="TextBox 217"/>
          <p:cNvSpPr txBox="1"/>
          <p:nvPr/>
        </p:nvSpPr>
        <p:spPr>
          <a:xfrm>
            <a:off x="6784234" y="1437020"/>
            <a:ext cx="1626341" cy="577081"/>
          </a:xfrm>
          <a:prstGeom prst="rect">
            <a:avLst/>
          </a:prstGeom>
          <a:noFill/>
        </p:spPr>
        <p:txBody>
          <a:bodyPr wrap="square" lIns="68580" tIns="34290" rIns="68580" bIns="34290" rtlCol="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44" name="TextBox 216"/>
          <p:cNvSpPr txBox="1"/>
          <p:nvPr/>
        </p:nvSpPr>
        <p:spPr>
          <a:xfrm>
            <a:off x="6784234" y="1991205"/>
            <a:ext cx="1750166" cy="265303"/>
          </a:xfrm>
          <a:prstGeom prst="rect">
            <a:avLst/>
          </a:prstGeom>
          <a:noFill/>
        </p:spPr>
        <p:txBody>
          <a:bodyPr wrap="square" lIns="68580" tIns="34290" rIns="68580" bIns="34290" rtlCol="0">
            <a:no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5" name="TextBox 217"/>
          <p:cNvSpPr txBox="1"/>
          <p:nvPr/>
        </p:nvSpPr>
        <p:spPr>
          <a:xfrm>
            <a:off x="6784234" y="2276832"/>
            <a:ext cx="1626341" cy="577081"/>
          </a:xfrm>
          <a:prstGeom prst="rect">
            <a:avLst/>
          </a:prstGeom>
          <a:noFill/>
        </p:spPr>
        <p:txBody>
          <a:bodyPr wrap="square" lIns="68580" tIns="34290" rIns="68580" bIns="34290" rtlCol="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46" name="TextBox 216"/>
          <p:cNvSpPr txBox="1"/>
          <p:nvPr/>
        </p:nvSpPr>
        <p:spPr>
          <a:xfrm>
            <a:off x="6784234" y="2882847"/>
            <a:ext cx="1750166" cy="265303"/>
          </a:xfrm>
          <a:prstGeom prst="rect">
            <a:avLst/>
          </a:prstGeom>
          <a:noFill/>
        </p:spPr>
        <p:txBody>
          <a:bodyPr wrap="square" lIns="68580" tIns="34290" rIns="68580" bIns="34290" rtlCol="0">
            <a:no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7" name="TextBox 217"/>
          <p:cNvSpPr txBox="1"/>
          <p:nvPr/>
        </p:nvSpPr>
        <p:spPr>
          <a:xfrm>
            <a:off x="6784234" y="3168474"/>
            <a:ext cx="1626341" cy="577081"/>
          </a:xfrm>
          <a:prstGeom prst="rect">
            <a:avLst/>
          </a:prstGeom>
          <a:noFill/>
        </p:spPr>
        <p:txBody>
          <a:bodyPr wrap="square" lIns="68580" tIns="34290" rIns="68580" bIns="34290" rtlCol="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48" name="TextBox 216"/>
          <p:cNvSpPr txBox="1"/>
          <p:nvPr/>
        </p:nvSpPr>
        <p:spPr>
          <a:xfrm>
            <a:off x="6784234" y="3779541"/>
            <a:ext cx="1750166" cy="265303"/>
          </a:xfrm>
          <a:prstGeom prst="rect">
            <a:avLst/>
          </a:prstGeom>
          <a:noFill/>
        </p:spPr>
        <p:txBody>
          <a:bodyPr wrap="square" lIns="68580" tIns="34290" rIns="68580" bIns="34290" rtlCol="0">
            <a:no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9" name="TextBox 217"/>
          <p:cNvSpPr txBox="1"/>
          <p:nvPr/>
        </p:nvSpPr>
        <p:spPr>
          <a:xfrm>
            <a:off x="6784234" y="4065169"/>
            <a:ext cx="1626341" cy="577081"/>
          </a:xfrm>
          <a:prstGeom prst="rect">
            <a:avLst/>
          </a:prstGeom>
          <a:noFill/>
        </p:spPr>
        <p:txBody>
          <a:bodyPr wrap="square" lIns="68580" tIns="34290" rIns="68580" bIns="34290" rtlCol="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grpSp>
        <p:nvGrpSpPr>
          <p:cNvPr id="54" name="组合 53"/>
          <p:cNvGrpSpPr/>
          <p:nvPr/>
        </p:nvGrpSpPr>
        <p:grpSpPr>
          <a:xfrm>
            <a:off x="254514" y="216791"/>
            <a:ext cx="4584186" cy="391522"/>
            <a:chOff x="339352" y="289054"/>
            <a:chExt cx="6112248" cy="522030"/>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文本框 56"/>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flipH="1">
            <a:off x="687217" y="1173729"/>
            <a:ext cx="5033928" cy="1386193"/>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Freeform 212"/>
          <p:cNvSpPr/>
          <p:nvPr/>
        </p:nvSpPr>
        <p:spPr bwMode="auto">
          <a:xfrm flipH="1">
            <a:off x="685442" y="1165225"/>
            <a:ext cx="4900010" cy="1207929"/>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Freeform 5"/>
          <p:cNvSpPr/>
          <p:nvPr/>
        </p:nvSpPr>
        <p:spPr bwMode="auto">
          <a:xfrm>
            <a:off x="3422856" y="2973083"/>
            <a:ext cx="5033928" cy="1386193"/>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Freeform 212"/>
          <p:cNvSpPr/>
          <p:nvPr/>
        </p:nvSpPr>
        <p:spPr bwMode="auto">
          <a:xfrm>
            <a:off x="3558548" y="2970421"/>
            <a:ext cx="4900010" cy="1207929"/>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68580" tIns="34290" rIns="68580" bIns="3429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4036830" y="1635894"/>
            <a:ext cx="1578949" cy="253916"/>
          </a:xfrm>
          <a:prstGeom prst="rect">
            <a:avLst/>
          </a:prstGeom>
          <a:noFill/>
        </p:spPr>
        <p:txBody>
          <a:bodyPr wrap="square" lIns="68580" tIns="34290" rIns="68580" bIns="34290" rtlCol="0">
            <a:spAutoFit/>
          </a:bodyPr>
          <a:lstStyle/>
          <a:p>
            <a:pPr algn="ctr"/>
            <a:r>
              <a:rPr lang="en-US" altLang="zh-CN" sz="1200" b="1" dirty="0">
                <a:solidFill>
                  <a:srgbClr val="F1EFD7"/>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rgbClr val="F1EFD7"/>
              </a:solidFill>
              <a:latin typeface="Arial" panose="020B0604020202020204" pitchFamily="34" charset="0"/>
              <a:cs typeface="Arial" panose="020B0604020202020204" pitchFamily="34" charset="0"/>
              <a:sym typeface="Arial" panose="020B0604020202020204" pitchFamily="34" charset="0"/>
            </a:endParaRPr>
          </a:p>
        </p:txBody>
      </p:sp>
      <p:sp>
        <p:nvSpPr>
          <p:cNvPr id="8" name="文本框 7"/>
          <p:cNvSpPr txBox="1"/>
          <p:nvPr/>
        </p:nvSpPr>
        <p:spPr>
          <a:xfrm>
            <a:off x="3528222" y="3441091"/>
            <a:ext cx="1578949" cy="253916"/>
          </a:xfrm>
          <a:prstGeom prst="rect">
            <a:avLst/>
          </a:prstGeom>
          <a:noFill/>
        </p:spPr>
        <p:txBody>
          <a:bodyPr wrap="square" lIns="68580" tIns="34290" rIns="68580" bIns="34290" rtlCol="0">
            <a:spAutoFit/>
          </a:bodyPr>
          <a:lstStyle/>
          <a:p>
            <a:pPr algn="ctr"/>
            <a:r>
              <a:rPr lang="en-US" altLang="zh-CN" sz="1200" b="1" dirty="0">
                <a:solidFill>
                  <a:srgbClr val="F1EFD7"/>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rgbClr val="F1EFD7"/>
              </a:solidFill>
              <a:latin typeface="Arial" panose="020B0604020202020204" pitchFamily="34" charset="0"/>
              <a:cs typeface="Arial" panose="020B0604020202020204" pitchFamily="34" charset="0"/>
              <a:sym typeface="Arial" panose="020B0604020202020204" pitchFamily="34" charset="0"/>
            </a:endParaRPr>
          </a:p>
        </p:txBody>
      </p:sp>
      <p:sp>
        <p:nvSpPr>
          <p:cNvPr id="9" name="文本框 8"/>
          <p:cNvSpPr txBox="1"/>
          <p:nvPr/>
        </p:nvSpPr>
        <p:spPr>
          <a:xfrm>
            <a:off x="917057" y="1443564"/>
            <a:ext cx="2861313" cy="900246"/>
          </a:xfrm>
          <a:prstGeom prst="rect">
            <a:avLst/>
          </a:prstGeom>
          <a:noFill/>
        </p:spPr>
        <p:txBody>
          <a:bodyPr wrap="square" lIns="68580" tIns="34290" rIns="68580" bIns="34290" rtlCol="0">
            <a:spAutoFit/>
          </a:bodyPr>
          <a:lstStyle/>
          <a:p>
            <a:pPr>
              <a:lnSpc>
                <a:spcPct val="150000"/>
              </a:lnSpc>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5242864" y="3248159"/>
            <a:ext cx="2905352" cy="900246"/>
          </a:xfrm>
          <a:prstGeom prst="rect">
            <a:avLst/>
          </a:prstGeom>
          <a:noFill/>
        </p:spPr>
        <p:txBody>
          <a:bodyPr wrap="square" lIns="68580" tIns="34290" rIns="68580" bIns="34290" rtlCol="0">
            <a:spAutoFit/>
          </a:bodyPr>
          <a:lstStyle/>
          <a:p>
            <a:pPr>
              <a:lnSpc>
                <a:spcPct val="150000"/>
              </a:lnSpc>
            </a:pP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文本框 10"/>
          <p:cNvSpPr txBox="1"/>
          <p:nvPr/>
        </p:nvSpPr>
        <p:spPr>
          <a:xfrm>
            <a:off x="6040932" y="1545068"/>
            <a:ext cx="2590873" cy="900246"/>
          </a:xfrm>
          <a:prstGeom prst="rect">
            <a:avLst/>
          </a:prstGeom>
          <a:noFill/>
        </p:spPr>
        <p:txBody>
          <a:bodyPr wrap="square" lIns="68580" tIns="34290" rIns="68580" bIns="34290" rtlCol="0">
            <a:spAutoFit/>
          </a:bodyPr>
          <a:lstStyle/>
          <a:p>
            <a:pPr>
              <a:lnSpc>
                <a:spcPct val="150000"/>
              </a:lnSpc>
            </a:pPr>
            <a:r>
              <a:rPr lang="en-US" altLang="zh-CN" sz="12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a:t>
            </a:r>
            <a:endParaRPr lang="zh-CN" altLang="en-US" sz="12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 name="文本框 11"/>
          <p:cNvSpPr txBox="1"/>
          <p:nvPr/>
        </p:nvSpPr>
        <p:spPr>
          <a:xfrm>
            <a:off x="6040932" y="1214120"/>
            <a:ext cx="1681939" cy="346249"/>
          </a:xfrm>
          <a:prstGeom prst="rect">
            <a:avLst/>
          </a:prstGeom>
          <a:noFill/>
        </p:spPr>
        <p:txBody>
          <a:bodyPr wrap="square" lIns="68580" tIns="34290" rIns="68580" bIns="34290" rtlCol="0">
            <a:spAutoFit/>
          </a:bodyPr>
          <a:lstStyle/>
          <a:p>
            <a:r>
              <a:rPr lang="en-US" altLang="zh-CN" sz="18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8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3" name="文本框 12"/>
          <p:cNvSpPr txBox="1"/>
          <p:nvPr/>
        </p:nvSpPr>
        <p:spPr>
          <a:xfrm>
            <a:off x="595299" y="3408381"/>
            <a:ext cx="2590873" cy="900246"/>
          </a:xfrm>
          <a:prstGeom prst="rect">
            <a:avLst/>
          </a:prstGeom>
          <a:noFill/>
        </p:spPr>
        <p:txBody>
          <a:bodyPr wrap="square" lIns="68580" tIns="34290" rIns="68580" bIns="34290" rtlCol="0">
            <a:spAutoFit/>
          </a:bodyPr>
          <a:lstStyle/>
          <a:p>
            <a:pPr algn="r">
              <a:lnSpc>
                <a:spcPct val="150000"/>
              </a:lnSpc>
            </a:pPr>
            <a:r>
              <a:rPr lang="en-US" altLang="zh-CN" sz="12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a:t>
            </a:r>
            <a:endParaRPr lang="zh-CN" altLang="en-US" sz="12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 name="文本框 13"/>
          <p:cNvSpPr txBox="1"/>
          <p:nvPr/>
        </p:nvSpPr>
        <p:spPr>
          <a:xfrm>
            <a:off x="1504233" y="3077433"/>
            <a:ext cx="1681939" cy="346249"/>
          </a:xfrm>
          <a:prstGeom prst="rect">
            <a:avLst/>
          </a:prstGeom>
          <a:noFill/>
        </p:spPr>
        <p:txBody>
          <a:bodyPr wrap="square" lIns="68580" tIns="34290" rIns="68580" bIns="34290" rtlCol="0">
            <a:spAutoFit/>
          </a:bodyPr>
          <a:lstStyle/>
          <a:p>
            <a:pPr algn="r"/>
            <a:r>
              <a:rPr lang="en-US" altLang="zh-CN" sz="18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8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文本框 21"/>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985991" y="1367757"/>
            <a:ext cx="2886997" cy="288699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椭圆 3"/>
          <p:cNvSpPr/>
          <p:nvPr/>
        </p:nvSpPr>
        <p:spPr>
          <a:xfrm>
            <a:off x="1268054" y="1931883"/>
            <a:ext cx="2322870" cy="232287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椭圆 4"/>
          <p:cNvSpPr/>
          <p:nvPr/>
        </p:nvSpPr>
        <p:spPr>
          <a:xfrm>
            <a:off x="1555649" y="2524423"/>
            <a:ext cx="1736622" cy="17366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1847391" y="3101616"/>
            <a:ext cx="1153138" cy="1153138"/>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7" name="矩形 6"/>
          <p:cNvSpPr/>
          <p:nvPr/>
        </p:nvSpPr>
        <p:spPr>
          <a:xfrm>
            <a:off x="1882444" y="1513501"/>
            <a:ext cx="1207874" cy="253916"/>
          </a:xfrm>
          <a:prstGeom prst="rect">
            <a:avLst/>
          </a:prstGeom>
        </p:spPr>
        <p:txBody>
          <a:bodyPr wrap="square" lIns="68580" tIns="34290" rIns="68580" bIns="3429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8" name="矩形 7"/>
          <p:cNvSpPr/>
          <p:nvPr/>
        </p:nvSpPr>
        <p:spPr>
          <a:xfrm>
            <a:off x="1882444" y="2097853"/>
            <a:ext cx="1207874" cy="253916"/>
          </a:xfrm>
          <a:prstGeom prst="rect">
            <a:avLst/>
          </a:prstGeom>
        </p:spPr>
        <p:txBody>
          <a:bodyPr wrap="square" lIns="68580" tIns="34290" rIns="68580" bIns="3429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9" name="矩形 8"/>
          <p:cNvSpPr/>
          <p:nvPr/>
        </p:nvSpPr>
        <p:spPr>
          <a:xfrm>
            <a:off x="1876788" y="2684341"/>
            <a:ext cx="1152569" cy="253916"/>
          </a:xfrm>
          <a:prstGeom prst="rect">
            <a:avLst/>
          </a:prstGeom>
        </p:spPr>
        <p:txBody>
          <a:bodyPr wrap="square" lIns="68580" tIns="34290" rIns="68580" bIns="3429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10" name="矩形 9"/>
          <p:cNvSpPr/>
          <p:nvPr/>
        </p:nvSpPr>
        <p:spPr>
          <a:xfrm>
            <a:off x="1882444" y="3485193"/>
            <a:ext cx="1094090" cy="253916"/>
          </a:xfrm>
          <a:prstGeom prst="rect">
            <a:avLst/>
          </a:prstGeom>
        </p:spPr>
        <p:txBody>
          <a:bodyPr wrap="square" lIns="68580" tIns="34290" rIns="68580" bIns="3429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11" name="矩形 10"/>
          <p:cNvSpPr/>
          <p:nvPr/>
        </p:nvSpPr>
        <p:spPr>
          <a:xfrm>
            <a:off x="4486215" y="1398904"/>
            <a:ext cx="3810061"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
        <p:nvSpPr>
          <p:cNvPr id="12" name="矩形 11"/>
          <p:cNvSpPr/>
          <p:nvPr/>
        </p:nvSpPr>
        <p:spPr>
          <a:xfrm>
            <a:off x="4486215" y="2141880"/>
            <a:ext cx="3810061"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
        <p:nvSpPr>
          <p:cNvPr id="13" name="矩形 12"/>
          <p:cNvSpPr/>
          <p:nvPr/>
        </p:nvSpPr>
        <p:spPr>
          <a:xfrm>
            <a:off x="4486215" y="2884855"/>
            <a:ext cx="3810061"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sp>
        <p:nvSpPr>
          <p:cNvPr id="14" name="矩形 13"/>
          <p:cNvSpPr/>
          <p:nvPr/>
        </p:nvSpPr>
        <p:spPr>
          <a:xfrm>
            <a:off x="4486215" y="3627831"/>
            <a:ext cx="3810061"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文本框 21"/>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p:cNvSpPr/>
          <p:nvPr/>
        </p:nvSpPr>
        <p:spPr bwMode="auto">
          <a:xfrm>
            <a:off x="1512261"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 name="AutoShape 5"/>
          <p:cNvSpPr/>
          <p:nvPr/>
        </p:nvSpPr>
        <p:spPr bwMode="auto">
          <a:xfrm>
            <a:off x="2344314"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 name="AutoShape 6"/>
          <p:cNvSpPr/>
          <p:nvPr/>
        </p:nvSpPr>
        <p:spPr bwMode="auto">
          <a:xfrm>
            <a:off x="3175448"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 name="AutoShape 7"/>
          <p:cNvSpPr/>
          <p:nvPr/>
        </p:nvSpPr>
        <p:spPr bwMode="auto">
          <a:xfrm>
            <a:off x="4011861"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 name="AutoShape 8"/>
          <p:cNvSpPr/>
          <p:nvPr/>
        </p:nvSpPr>
        <p:spPr bwMode="auto">
          <a:xfrm>
            <a:off x="4860376"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 name="AutoShape 9"/>
          <p:cNvSpPr/>
          <p:nvPr/>
        </p:nvSpPr>
        <p:spPr bwMode="auto">
          <a:xfrm>
            <a:off x="5696789" y="2748768"/>
            <a:ext cx="1285323" cy="667276"/>
          </a:xfrm>
          <a:prstGeom prst="roundRect">
            <a:avLst>
              <a:gd name="adj" fmla="val 34481"/>
            </a:avLst>
          </a:prstGeom>
          <a:noFill/>
          <a:ln w="381000">
            <a:solidFill>
              <a:schemeClr val="accent2"/>
            </a:solidFill>
            <a:miter lim="800000"/>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9" name="AutoShape 10"/>
          <p:cNvSpPr/>
          <p:nvPr/>
        </p:nvSpPr>
        <p:spPr bwMode="auto">
          <a:xfrm>
            <a:off x="6545305" y="2399025"/>
            <a:ext cx="1285323" cy="667276"/>
          </a:xfrm>
          <a:prstGeom prst="roundRect">
            <a:avLst>
              <a:gd name="adj" fmla="val 34481"/>
            </a:avLst>
          </a:prstGeom>
          <a:noFill/>
          <a:ln w="381000">
            <a:solidFill>
              <a:schemeClr val="accent1"/>
            </a:solidFill>
            <a:miter lim="800000"/>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0" name="Line 18"/>
          <p:cNvSpPr>
            <a:spLocks noChangeShapeType="1"/>
          </p:cNvSpPr>
          <p:nvPr/>
        </p:nvSpPr>
        <p:spPr bwMode="auto">
          <a:xfrm rot="10800000" flipH="1">
            <a:off x="2163655" y="1954364"/>
            <a:ext cx="0" cy="431429"/>
          </a:xfrm>
          <a:prstGeom prst="line">
            <a:avLst/>
          </a:prstGeom>
          <a:noFill/>
          <a:ln w="25400">
            <a:solidFill>
              <a:srgbClr val="2A566D"/>
            </a:solidFill>
            <a:prstDash val="sysDot"/>
            <a:miter lim="800000"/>
            <a:headEnd type="oval" w="med" len="med"/>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1" name="Line 19"/>
          <p:cNvSpPr>
            <a:spLocks noChangeShapeType="1"/>
          </p:cNvSpPr>
          <p:nvPr/>
        </p:nvSpPr>
        <p:spPr bwMode="auto">
          <a:xfrm rot="10800000" flipH="1">
            <a:off x="3818110" y="1956665"/>
            <a:ext cx="0" cy="431429"/>
          </a:xfrm>
          <a:prstGeom prst="line">
            <a:avLst/>
          </a:prstGeom>
          <a:noFill/>
          <a:ln w="25400">
            <a:solidFill>
              <a:schemeClr val="accent1"/>
            </a:solidFill>
            <a:prstDash val="sysDot"/>
            <a:miter lim="800000"/>
            <a:headEnd type="oval" w="med" len="med"/>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2" name="Line 20"/>
          <p:cNvSpPr>
            <a:spLocks noChangeShapeType="1"/>
          </p:cNvSpPr>
          <p:nvPr/>
        </p:nvSpPr>
        <p:spPr bwMode="auto">
          <a:xfrm rot="10800000" flipH="1">
            <a:off x="5503037" y="1952064"/>
            <a:ext cx="0" cy="431429"/>
          </a:xfrm>
          <a:prstGeom prst="line">
            <a:avLst/>
          </a:prstGeom>
          <a:noFill/>
          <a:ln w="25400">
            <a:solidFill>
              <a:schemeClr val="accent1"/>
            </a:solidFill>
            <a:prstDash val="sysDot"/>
            <a:miter lim="800000"/>
            <a:headEnd type="oval" w="med" len="med"/>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3" name="Line 21"/>
          <p:cNvSpPr>
            <a:spLocks noChangeShapeType="1"/>
          </p:cNvSpPr>
          <p:nvPr/>
        </p:nvSpPr>
        <p:spPr bwMode="auto">
          <a:xfrm rot="10800000" flipH="1">
            <a:off x="7206594" y="1956665"/>
            <a:ext cx="0" cy="431429"/>
          </a:xfrm>
          <a:prstGeom prst="line">
            <a:avLst/>
          </a:prstGeom>
          <a:noFill/>
          <a:ln w="25400">
            <a:solidFill>
              <a:schemeClr val="accent1"/>
            </a:solidFill>
            <a:prstDash val="sysDot"/>
            <a:miter lim="800000"/>
            <a:headEnd type="oval" w="med" len="med"/>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4" name="Line 22"/>
          <p:cNvSpPr>
            <a:spLocks noChangeShapeType="1"/>
          </p:cNvSpPr>
          <p:nvPr/>
        </p:nvSpPr>
        <p:spPr bwMode="auto">
          <a:xfrm rot="10800000" flipH="1">
            <a:off x="2996291" y="3422947"/>
            <a:ext cx="0" cy="431429"/>
          </a:xfrm>
          <a:prstGeom prst="line">
            <a:avLst/>
          </a:prstGeom>
          <a:noFill/>
          <a:ln w="25400">
            <a:solidFill>
              <a:schemeClr val="accent2"/>
            </a:solidFill>
            <a:prstDash val="sysDot"/>
            <a:miter lim="800000"/>
            <a:tailEnd type="oval" w="med" len="med"/>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5" name="Line 23"/>
          <p:cNvSpPr>
            <a:spLocks noChangeShapeType="1"/>
          </p:cNvSpPr>
          <p:nvPr/>
        </p:nvSpPr>
        <p:spPr bwMode="auto">
          <a:xfrm rot="10800000" flipH="1">
            <a:off x="4663837" y="3418345"/>
            <a:ext cx="0" cy="431429"/>
          </a:xfrm>
          <a:prstGeom prst="line">
            <a:avLst/>
          </a:prstGeom>
          <a:noFill/>
          <a:ln w="25400">
            <a:solidFill>
              <a:schemeClr val="accent2"/>
            </a:solidFill>
            <a:prstDash val="sysDot"/>
            <a:miter lim="800000"/>
            <a:tailEnd type="oval" w="med" len="med"/>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6" name="Line 24"/>
          <p:cNvSpPr>
            <a:spLocks noChangeShapeType="1"/>
          </p:cNvSpPr>
          <p:nvPr/>
        </p:nvSpPr>
        <p:spPr bwMode="auto">
          <a:xfrm rot="10800000" flipH="1">
            <a:off x="6367392" y="3422947"/>
            <a:ext cx="0" cy="431429"/>
          </a:xfrm>
          <a:prstGeom prst="line">
            <a:avLst/>
          </a:prstGeom>
          <a:noFill/>
          <a:ln w="25400">
            <a:solidFill>
              <a:schemeClr val="accent2"/>
            </a:solidFill>
            <a:prstDash val="sysDot"/>
            <a:miter lim="800000"/>
            <a:tailEnd type="oval" w="med" len="med"/>
          </a:ln>
        </p:spPr>
        <p:txBody>
          <a:bodyPr lIns="0" tIns="0" rIns="0" bIns="0"/>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7" name="文本框 8"/>
          <p:cNvSpPr txBox="1"/>
          <p:nvPr/>
        </p:nvSpPr>
        <p:spPr>
          <a:xfrm>
            <a:off x="1526410" y="1376378"/>
            <a:ext cx="1427865" cy="4568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18" name="矩形 17"/>
          <p:cNvSpPr/>
          <p:nvPr/>
        </p:nvSpPr>
        <p:spPr>
          <a:xfrm>
            <a:off x="1695887" y="1138627"/>
            <a:ext cx="1166088" cy="253916"/>
          </a:xfrm>
          <a:prstGeom prst="rect">
            <a:avLst/>
          </a:prstGeom>
        </p:spPr>
        <p:txBody>
          <a:bodyPr wrap="none" lIns="68580" tIns="34290" rIns="68580" bIns="34290">
            <a:spAutoFit/>
          </a:bodyPr>
          <a:lstStyle/>
          <a:p>
            <a:pPr defTabSz="4567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9" name="文本框 8"/>
          <p:cNvSpPr txBox="1"/>
          <p:nvPr/>
        </p:nvSpPr>
        <p:spPr>
          <a:xfrm>
            <a:off x="3089780" y="1376378"/>
            <a:ext cx="1457122" cy="4568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20" name="矩形 19"/>
          <p:cNvSpPr/>
          <p:nvPr/>
        </p:nvSpPr>
        <p:spPr>
          <a:xfrm>
            <a:off x="3259257" y="1138627"/>
            <a:ext cx="1166088" cy="253916"/>
          </a:xfrm>
          <a:prstGeom prst="rect">
            <a:avLst/>
          </a:prstGeom>
        </p:spPr>
        <p:txBody>
          <a:bodyPr wrap="none" lIns="68580" tIns="34290" rIns="68580" bIns="34290">
            <a:spAutoFit/>
          </a:bodyPr>
          <a:lstStyle/>
          <a:p>
            <a:pPr defTabSz="4567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 name="文本框 8"/>
          <p:cNvSpPr txBox="1"/>
          <p:nvPr/>
        </p:nvSpPr>
        <p:spPr>
          <a:xfrm>
            <a:off x="4681944" y="1376378"/>
            <a:ext cx="1446957" cy="4568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22" name="矩形 21"/>
          <p:cNvSpPr/>
          <p:nvPr/>
        </p:nvSpPr>
        <p:spPr>
          <a:xfrm>
            <a:off x="4851421" y="1138627"/>
            <a:ext cx="1166088" cy="253916"/>
          </a:xfrm>
          <a:prstGeom prst="rect">
            <a:avLst/>
          </a:prstGeom>
        </p:spPr>
        <p:txBody>
          <a:bodyPr wrap="none" lIns="68580" tIns="34290" rIns="68580" bIns="34290">
            <a:spAutoFit/>
          </a:bodyPr>
          <a:lstStyle/>
          <a:p>
            <a:pPr defTabSz="4567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3" name="文本框 8"/>
          <p:cNvSpPr txBox="1"/>
          <p:nvPr/>
        </p:nvSpPr>
        <p:spPr>
          <a:xfrm>
            <a:off x="6274107" y="1376378"/>
            <a:ext cx="1428329" cy="4568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24" name="矩形 23"/>
          <p:cNvSpPr/>
          <p:nvPr/>
        </p:nvSpPr>
        <p:spPr>
          <a:xfrm>
            <a:off x="6443585" y="1138627"/>
            <a:ext cx="1166088" cy="253916"/>
          </a:xfrm>
          <a:prstGeom prst="rect">
            <a:avLst/>
          </a:prstGeom>
        </p:spPr>
        <p:txBody>
          <a:bodyPr wrap="none" lIns="68580" tIns="34290" rIns="68580" bIns="34290">
            <a:spAutoFit/>
          </a:bodyPr>
          <a:lstStyle/>
          <a:p>
            <a:pPr defTabSz="4567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 name="文本框 8"/>
          <p:cNvSpPr txBox="1"/>
          <p:nvPr/>
        </p:nvSpPr>
        <p:spPr>
          <a:xfrm>
            <a:off x="2247303" y="4235428"/>
            <a:ext cx="1470682" cy="4568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26" name="矩形 25"/>
          <p:cNvSpPr/>
          <p:nvPr/>
        </p:nvSpPr>
        <p:spPr>
          <a:xfrm>
            <a:off x="2416780" y="3997678"/>
            <a:ext cx="1166088" cy="253916"/>
          </a:xfrm>
          <a:prstGeom prst="rect">
            <a:avLst/>
          </a:prstGeom>
        </p:spPr>
        <p:txBody>
          <a:bodyPr wrap="none" lIns="68580" tIns="34290" rIns="68580" bIns="34290">
            <a:spAutoFit/>
          </a:bodyPr>
          <a:lstStyle/>
          <a:p>
            <a:pPr defTabSz="4567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7" name="文本框 8"/>
          <p:cNvSpPr txBox="1"/>
          <p:nvPr/>
        </p:nvSpPr>
        <p:spPr>
          <a:xfrm>
            <a:off x="3888944" y="4235428"/>
            <a:ext cx="1457048" cy="4568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28" name="矩形 27"/>
          <p:cNvSpPr/>
          <p:nvPr/>
        </p:nvSpPr>
        <p:spPr>
          <a:xfrm>
            <a:off x="4058421" y="3997678"/>
            <a:ext cx="1166088" cy="253916"/>
          </a:xfrm>
          <a:prstGeom prst="rect">
            <a:avLst/>
          </a:prstGeom>
        </p:spPr>
        <p:txBody>
          <a:bodyPr wrap="none" lIns="68580" tIns="34290" rIns="68580" bIns="34290">
            <a:spAutoFit/>
          </a:bodyPr>
          <a:lstStyle/>
          <a:p>
            <a:pPr defTabSz="4567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9" name="文本框 8"/>
          <p:cNvSpPr txBox="1"/>
          <p:nvPr/>
        </p:nvSpPr>
        <p:spPr>
          <a:xfrm>
            <a:off x="5481109" y="4235428"/>
            <a:ext cx="1501003" cy="45685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30" name="矩形 29"/>
          <p:cNvSpPr/>
          <p:nvPr/>
        </p:nvSpPr>
        <p:spPr>
          <a:xfrm>
            <a:off x="5650586" y="3997678"/>
            <a:ext cx="1166088" cy="253916"/>
          </a:xfrm>
          <a:prstGeom prst="rect">
            <a:avLst/>
          </a:prstGeom>
        </p:spPr>
        <p:txBody>
          <a:bodyPr wrap="none" lIns="68580" tIns="34290" rIns="68580" bIns="34290">
            <a:spAutoFit/>
          </a:bodyPr>
          <a:lstStyle/>
          <a:p>
            <a:pPr defTabSz="456724"/>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5" name="组合 34"/>
          <p:cNvGrpSpPr/>
          <p:nvPr/>
        </p:nvGrpSpPr>
        <p:grpSpPr>
          <a:xfrm>
            <a:off x="254514" y="216791"/>
            <a:ext cx="4584186" cy="391522"/>
            <a:chOff x="339352" y="289054"/>
            <a:chExt cx="6112248" cy="522030"/>
          </a:xfrm>
        </p:grpSpPr>
        <p:sp>
          <p:nvSpPr>
            <p:cNvPr id="36" name="矩形 35"/>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矩形 36"/>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p:nvPr/>
        </p:nvSpPr>
        <p:spPr>
          <a:xfrm>
            <a:off x="459582" y="950119"/>
            <a:ext cx="2047875" cy="18288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324">
              <a:defRPr/>
            </a:pPr>
            <a:endParaRPr lang="en-US" sz="700" dirty="0">
              <a:latin typeface="Arial" panose="020B0604020202020204" pitchFamily="34" charset="0"/>
              <a:cs typeface="Arial" panose="020B0604020202020204" pitchFamily="34" charset="0"/>
              <a:sym typeface="Arial" panose="020B0604020202020204" pitchFamily="34" charset="0"/>
            </a:endParaRPr>
          </a:p>
        </p:txBody>
      </p:sp>
      <p:sp>
        <p:nvSpPr>
          <p:cNvPr id="4" name="Rectangle 12"/>
          <p:cNvSpPr/>
          <p:nvPr/>
        </p:nvSpPr>
        <p:spPr>
          <a:xfrm>
            <a:off x="4569620" y="950119"/>
            <a:ext cx="2047875" cy="18288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324"/>
            <a:endParaRPr lang="en-US" sz="700" dirty="0">
              <a:latin typeface="Arial" panose="020B0604020202020204" pitchFamily="34" charset="0"/>
              <a:cs typeface="Arial" panose="020B0604020202020204" pitchFamily="34" charset="0"/>
              <a:sym typeface="Arial" panose="020B0604020202020204" pitchFamily="34" charset="0"/>
            </a:endParaRPr>
          </a:p>
        </p:txBody>
      </p:sp>
      <p:sp>
        <p:nvSpPr>
          <p:cNvPr id="5" name="Rectangle 13"/>
          <p:cNvSpPr/>
          <p:nvPr/>
        </p:nvSpPr>
        <p:spPr>
          <a:xfrm>
            <a:off x="2514601" y="2765822"/>
            <a:ext cx="2047875" cy="18288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324">
              <a:defRPr/>
            </a:pPr>
            <a:endParaRPr lang="en-US" sz="700" dirty="0">
              <a:latin typeface="Arial" panose="020B0604020202020204" pitchFamily="34" charset="0"/>
              <a:cs typeface="Arial" panose="020B0604020202020204" pitchFamily="34" charset="0"/>
              <a:sym typeface="Arial" panose="020B0604020202020204" pitchFamily="34" charset="0"/>
            </a:endParaRPr>
          </a:p>
        </p:txBody>
      </p:sp>
      <p:sp>
        <p:nvSpPr>
          <p:cNvPr id="6" name="Rectangle 14"/>
          <p:cNvSpPr/>
          <p:nvPr/>
        </p:nvSpPr>
        <p:spPr>
          <a:xfrm>
            <a:off x="6622257" y="2765822"/>
            <a:ext cx="2047875" cy="18288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5" tIns="45722" rIns="91445" bIns="45722" anchor="ctr"/>
          <a:lstStyle/>
          <a:p>
            <a:pPr algn="ctr" defTabSz="685324"/>
            <a:endParaRPr lang="en-US" sz="700" dirty="0">
              <a:latin typeface="Arial" panose="020B0604020202020204" pitchFamily="34" charset="0"/>
              <a:cs typeface="Arial" panose="020B0604020202020204" pitchFamily="34" charset="0"/>
              <a:sym typeface="Arial" panose="020B0604020202020204" pitchFamily="34" charset="0"/>
            </a:endParaRPr>
          </a:p>
        </p:txBody>
      </p:sp>
      <p:sp>
        <p:nvSpPr>
          <p:cNvPr id="7" name="Title 20"/>
          <p:cNvSpPr txBox="1"/>
          <p:nvPr/>
        </p:nvSpPr>
        <p:spPr bwMode="auto">
          <a:xfrm>
            <a:off x="561977" y="1514475"/>
            <a:ext cx="191571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itchFamily="34" charset="-128"/>
              </a:defRPr>
            </a:lvl1pPr>
            <a:lvl2pPr marL="742950" indent="-285750" defTabSz="457200">
              <a:defRPr sz="3600">
                <a:solidFill>
                  <a:schemeClr val="tx1"/>
                </a:solidFill>
                <a:latin typeface="Lato Light" charset="0"/>
                <a:ea typeface="MS PGothic" pitchFamily="34" charset="-128"/>
              </a:defRPr>
            </a:lvl2pPr>
            <a:lvl3pPr marL="1143000" indent="-228600" defTabSz="457200">
              <a:defRPr sz="3600">
                <a:solidFill>
                  <a:schemeClr val="tx1"/>
                </a:solidFill>
                <a:latin typeface="Lato Light" charset="0"/>
                <a:ea typeface="MS PGothic" pitchFamily="34" charset="-128"/>
              </a:defRPr>
            </a:lvl3pPr>
            <a:lvl4pPr marL="1600200" indent="-228600" defTabSz="457200">
              <a:defRPr sz="3600">
                <a:solidFill>
                  <a:schemeClr val="tx1"/>
                </a:solidFill>
                <a:latin typeface="Lato Light" charset="0"/>
                <a:ea typeface="MS PGothic" pitchFamily="34" charset="-128"/>
              </a:defRPr>
            </a:lvl4pPr>
            <a:lvl5pPr marL="2057400" indent="-228600" defTabSz="457200">
              <a:defRPr sz="3600">
                <a:solidFill>
                  <a:schemeClr val="tx1"/>
                </a:solidFill>
                <a:latin typeface="Lato Light" charset="0"/>
                <a:ea typeface="MS PGothic" pitchFamily="34" charset="-128"/>
              </a:defRPr>
            </a:lvl5pPr>
            <a:lvl6pPr marL="2514600" indent="-228600" defTabSz="457200" fontAlgn="base">
              <a:spcBef>
                <a:spcPct val="0"/>
              </a:spcBef>
              <a:spcAft>
                <a:spcPct val="0"/>
              </a:spcAft>
              <a:defRPr sz="3600">
                <a:solidFill>
                  <a:schemeClr val="tx1"/>
                </a:solidFill>
                <a:latin typeface="Lato Light" charset="0"/>
                <a:ea typeface="MS PGothic" pitchFamily="34" charset="-128"/>
              </a:defRPr>
            </a:lvl6pPr>
            <a:lvl7pPr marL="2971800" indent="-228600" defTabSz="457200" fontAlgn="base">
              <a:spcBef>
                <a:spcPct val="0"/>
              </a:spcBef>
              <a:spcAft>
                <a:spcPct val="0"/>
              </a:spcAft>
              <a:defRPr sz="3600">
                <a:solidFill>
                  <a:schemeClr val="tx1"/>
                </a:solidFill>
                <a:latin typeface="Lato Light" charset="0"/>
                <a:ea typeface="MS PGothic" pitchFamily="34" charset="-128"/>
              </a:defRPr>
            </a:lvl7pPr>
            <a:lvl8pPr marL="3429000" indent="-228600" defTabSz="457200" fontAlgn="base">
              <a:spcBef>
                <a:spcPct val="0"/>
              </a:spcBef>
              <a:spcAft>
                <a:spcPct val="0"/>
              </a:spcAft>
              <a:defRPr sz="3600">
                <a:solidFill>
                  <a:schemeClr val="tx1"/>
                </a:solidFill>
                <a:latin typeface="Lato Light" charset="0"/>
                <a:ea typeface="MS PGothic" pitchFamily="34" charset="-128"/>
              </a:defRPr>
            </a:lvl8pPr>
            <a:lvl9pPr marL="3886200" indent="-228600" defTabSz="457200" fontAlgn="base">
              <a:spcBef>
                <a:spcPct val="0"/>
              </a:spcBef>
              <a:spcAft>
                <a:spcPct val="0"/>
              </a:spcAft>
              <a:defRPr sz="3600">
                <a:solidFill>
                  <a:schemeClr val="tx1"/>
                </a:solidFill>
                <a:latin typeface="Lato Light" charset="0"/>
                <a:ea typeface="MS PGothic" pitchFamily="34" charset="-128"/>
              </a:defRPr>
            </a:lvl9pPr>
          </a:lstStyle>
          <a:p>
            <a:pPr>
              <a:defRPr/>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Click To 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pic>
        <p:nvPicPr>
          <p:cNvPr id="8" name="图片占位符 1"/>
          <p:cNvPicPr>
            <a:picLocks noChangeAspect="1"/>
          </p:cNvPicPr>
          <p:nvPr/>
        </p:nvPicPr>
        <p:blipFill>
          <a:blip r:embed="rId3" cstate="print">
            <a:extLst>
              <a:ext uri="{28A0092B-C50C-407E-A947-70E740481C1C}">
                <a14:useLocalDpi xmlns:a14="http://schemas.microsoft.com/office/drawing/2010/main" val="0"/>
              </a:ext>
            </a:extLst>
          </a:blip>
          <a:srcRect t="20262" b="20262"/>
          <a:stretch>
            <a:fillRect/>
          </a:stretch>
        </p:blipFill>
        <p:spPr>
          <a:xfrm>
            <a:off x="2520555" y="947739"/>
            <a:ext cx="2041922" cy="1821656"/>
          </a:xfrm>
          <a:prstGeom prst="rect">
            <a:avLst/>
          </a:prstGeom>
        </p:spPr>
      </p:pic>
      <p:pic>
        <p:nvPicPr>
          <p:cNvPr id="9" name="图片占位符 2"/>
          <p:cNvPicPr>
            <a:picLocks noChangeAspect="1"/>
          </p:cNvPicPr>
          <p:nvPr/>
        </p:nvPicPr>
        <p:blipFill>
          <a:blip r:embed="rId4" cstate="print">
            <a:extLst>
              <a:ext uri="{28A0092B-C50C-407E-A947-70E740481C1C}">
                <a14:useLocalDpi xmlns:a14="http://schemas.microsoft.com/office/drawing/2010/main" val="0"/>
              </a:ext>
            </a:extLst>
          </a:blip>
          <a:srcRect l="12674" r="12674"/>
          <a:stretch>
            <a:fillRect/>
          </a:stretch>
        </p:blipFill>
        <p:spPr>
          <a:xfrm>
            <a:off x="6622404" y="947739"/>
            <a:ext cx="2040731" cy="1821656"/>
          </a:xfrm>
          <a:prstGeom prst="rect">
            <a:avLst/>
          </a:prstGeom>
        </p:spPr>
      </p:pic>
      <p:pic>
        <p:nvPicPr>
          <p:cNvPr id="10" name="图片占位符 3"/>
          <p:cNvPicPr>
            <a:picLocks noChangeAspect="1"/>
          </p:cNvPicPr>
          <p:nvPr/>
        </p:nvPicPr>
        <p:blipFill>
          <a:blip r:embed="rId5" cstate="print">
            <a:extLst>
              <a:ext uri="{28A0092B-C50C-407E-A947-70E740481C1C}">
                <a14:useLocalDpi xmlns:a14="http://schemas.microsoft.com/office/drawing/2010/main" val="0"/>
              </a:ext>
            </a:extLst>
          </a:blip>
          <a:srcRect l="12659" r="12659"/>
          <a:stretch>
            <a:fillRect/>
          </a:stretch>
        </p:blipFill>
        <p:spPr>
          <a:xfrm>
            <a:off x="478633" y="2781301"/>
            <a:ext cx="2040731" cy="1821656"/>
          </a:xfrm>
          <a:prstGeom prst="rect">
            <a:avLst/>
          </a:prstGeom>
        </p:spPr>
      </p:pic>
      <p:pic>
        <p:nvPicPr>
          <p:cNvPr id="11" name="图片占位符 4"/>
          <p:cNvPicPr>
            <a:picLocks noChangeAspect="1"/>
          </p:cNvPicPr>
          <p:nvPr/>
        </p:nvPicPr>
        <p:blipFill>
          <a:blip r:embed="rId6" cstate="print">
            <a:extLst>
              <a:ext uri="{28A0092B-C50C-407E-A947-70E740481C1C}">
                <a14:useLocalDpi xmlns:a14="http://schemas.microsoft.com/office/drawing/2010/main" val="0"/>
              </a:ext>
            </a:extLst>
          </a:blip>
          <a:srcRect l="12659" r="12659"/>
          <a:stretch>
            <a:fillRect/>
          </a:stretch>
        </p:blipFill>
        <p:spPr>
          <a:xfrm>
            <a:off x="4574383" y="2781301"/>
            <a:ext cx="2040731" cy="1821656"/>
          </a:xfrm>
          <a:prstGeom prst="rect">
            <a:avLst/>
          </a:prstGeom>
        </p:spPr>
      </p:pic>
      <p:sp>
        <p:nvSpPr>
          <p:cNvPr id="12" name="TextBox 30"/>
          <p:cNvSpPr txBox="1">
            <a:spLocks noChangeArrowheads="1"/>
          </p:cNvSpPr>
          <p:nvPr/>
        </p:nvSpPr>
        <p:spPr bwMode="auto">
          <a:xfrm>
            <a:off x="558405" y="1757362"/>
            <a:ext cx="1897856" cy="43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r>
              <a:rPr lang="en-US" altLang="zh-CN"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itle 20"/>
          <p:cNvSpPr txBox="1"/>
          <p:nvPr/>
        </p:nvSpPr>
        <p:spPr bwMode="auto">
          <a:xfrm>
            <a:off x="4638676" y="1514475"/>
            <a:ext cx="191452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itchFamily="34" charset="-128"/>
              </a:defRPr>
            </a:lvl1pPr>
            <a:lvl2pPr marL="742950" indent="-285750" defTabSz="457200">
              <a:defRPr sz="3600">
                <a:solidFill>
                  <a:schemeClr val="tx1"/>
                </a:solidFill>
                <a:latin typeface="Lato Light" charset="0"/>
                <a:ea typeface="MS PGothic" pitchFamily="34" charset="-128"/>
              </a:defRPr>
            </a:lvl2pPr>
            <a:lvl3pPr marL="1143000" indent="-228600" defTabSz="457200">
              <a:defRPr sz="3600">
                <a:solidFill>
                  <a:schemeClr val="tx1"/>
                </a:solidFill>
                <a:latin typeface="Lato Light" charset="0"/>
                <a:ea typeface="MS PGothic" pitchFamily="34" charset="-128"/>
              </a:defRPr>
            </a:lvl3pPr>
            <a:lvl4pPr marL="1600200" indent="-228600" defTabSz="457200">
              <a:defRPr sz="3600">
                <a:solidFill>
                  <a:schemeClr val="tx1"/>
                </a:solidFill>
                <a:latin typeface="Lato Light" charset="0"/>
                <a:ea typeface="MS PGothic" pitchFamily="34" charset="-128"/>
              </a:defRPr>
            </a:lvl4pPr>
            <a:lvl5pPr marL="2057400" indent="-228600" defTabSz="457200">
              <a:defRPr sz="3600">
                <a:solidFill>
                  <a:schemeClr val="tx1"/>
                </a:solidFill>
                <a:latin typeface="Lato Light" charset="0"/>
                <a:ea typeface="MS PGothic" pitchFamily="34" charset="-128"/>
              </a:defRPr>
            </a:lvl5pPr>
            <a:lvl6pPr marL="2514600" indent="-228600" defTabSz="457200" fontAlgn="base">
              <a:spcBef>
                <a:spcPct val="0"/>
              </a:spcBef>
              <a:spcAft>
                <a:spcPct val="0"/>
              </a:spcAft>
              <a:defRPr sz="3600">
                <a:solidFill>
                  <a:schemeClr val="tx1"/>
                </a:solidFill>
                <a:latin typeface="Lato Light" charset="0"/>
                <a:ea typeface="MS PGothic" pitchFamily="34" charset="-128"/>
              </a:defRPr>
            </a:lvl6pPr>
            <a:lvl7pPr marL="2971800" indent="-228600" defTabSz="457200" fontAlgn="base">
              <a:spcBef>
                <a:spcPct val="0"/>
              </a:spcBef>
              <a:spcAft>
                <a:spcPct val="0"/>
              </a:spcAft>
              <a:defRPr sz="3600">
                <a:solidFill>
                  <a:schemeClr val="tx1"/>
                </a:solidFill>
                <a:latin typeface="Lato Light" charset="0"/>
                <a:ea typeface="MS PGothic" pitchFamily="34" charset="-128"/>
              </a:defRPr>
            </a:lvl7pPr>
            <a:lvl8pPr marL="3429000" indent="-228600" defTabSz="457200" fontAlgn="base">
              <a:spcBef>
                <a:spcPct val="0"/>
              </a:spcBef>
              <a:spcAft>
                <a:spcPct val="0"/>
              </a:spcAft>
              <a:defRPr sz="3600">
                <a:solidFill>
                  <a:schemeClr val="tx1"/>
                </a:solidFill>
                <a:latin typeface="Lato Light" charset="0"/>
                <a:ea typeface="MS PGothic" pitchFamily="34" charset="-128"/>
              </a:defRPr>
            </a:lvl8pPr>
            <a:lvl9pPr marL="3886200" indent="-228600" defTabSz="457200" fontAlgn="base">
              <a:spcBef>
                <a:spcPct val="0"/>
              </a:spcBef>
              <a:spcAft>
                <a:spcPct val="0"/>
              </a:spcAft>
              <a:defRPr sz="3600">
                <a:solidFill>
                  <a:schemeClr val="tx1"/>
                </a:solidFill>
                <a:latin typeface="Lato Light" charset="0"/>
                <a:ea typeface="MS PGothic" pitchFamily="34" charset="-128"/>
              </a:defRPr>
            </a:lvl9pPr>
          </a:lstStyle>
          <a:p>
            <a:pPr>
              <a:defRPr/>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Click To 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TextBox 30"/>
          <p:cNvSpPr txBox="1">
            <a:spLocks noChangeArrowheads="1"/>
          </p:cNvSpPr>
          <p:nvPr/>
        </p:nvSpPr>
        <p:spPr bwMode="auto">
          <a:xfrm>
            <a:off x="4638677" y="1757362"/>
            <a:ext cx="1914524" cy="43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r>
              <a:rPr lang="en-US" altLang="zh-CN"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Title 20"/>
          <p:cNvSpPr txBox="1"/>
          <p:nvPr/>
        </p:nvSpPr>
        <p:spPr bwMode="auto">
          <a:xfrm>
            <a:off x="6655596" y="3259931"/>
            <a:ext cx="19157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itchFamily="34" charset="-128"/>
              </a:defRPr>
            </a:lvl1pPr>
            <a:lvl2pPr marL="742950" indent="-285750" defTabSz="457200">
              <a:defRPr sz="3600">
                <a:solidFill>
                  <a:schemeClr val="tx1"/>
                </a:solidFill>
                <a:latin typeface="Lato Light" charset="0"/>
                <a:ea typeface="MS PGothic" pitchFamily="34" charset="-128"/>
              </a:defRPr>
            </a:lvl2pPr>
            <a:lvl3pPr marL="1143000" indent="-228600" defTabSz="457200">
              <a:defRPr sz="3600">
                <a:solidFill>
                  <a:schemeClr val="tx1"/>
                </a:solidFill>
                <a:latin typeface="Lato Light" charset="0"/>
                <a:ea typeface="MS PGothic" pitchFamily="34" charset="-128"/>
              </a:defRPr>
            </a:lvl3pPr>
            <a:lvl4pPr marL="1600200" indent="-228600" defTabSz="457200">
              <a:defRPr sz="3600">
                <a:solidFill>
                  <a:schemeClr val="tx1"/>
                </a:solidFill>
                <a:latin typeface="Lato Light" charset="0"/>
                <a:ea typeface="MS PGothic" pitchFamily="34" charset="-128"/>
              </a:defRPr>
            </a:lvl4pPr>
            <a:lvl5pPr marL="2057400" indent="-228600" defTabSz="457200">
              <a:defRPr sz="3600">
                <a:solidFill>
                  <a:schemeClr val="tx1"/>
                </a:solidFill>
                <a:latin typeface="Lato Light" charset="0"/>
                <a:ea typeface="MS PGothic" pitchFamily="34" charset="-128"/>
              </a:defRPr>
            </a:lvl5pPr>
            <a:lvl6pPr marL="2514600" indent="-228600" defTabSz="457200" fontAlgn="base">
              <a:spcBef>
                <a:spcPct val="0"/>
              </a:spcBef>
              <a:spcAft>
                <a:spcPct val="0"/>
              </a:spcAft>
              <a:defRPr sz="3600">
                <a:solidFill>
                  <a:schemeClr val="tx1"/>
                </a:solidFill>
                <a:latin typeface="Lato Light" charset="0"/>
                <a:ea typeface="MS PGothic" pitchFamily="34" charset="-128"/>
              </a:defRPr>
            </a:lvl6pPr>
            <a:lvl7pPr marL="2971800" indent="-228600" defTabSz="457200" fontAlgn="base">
              <a:spcBef>
                <a:spcPct val="0"/>
              </a:spcBef>
              <a:spcAft>
                <a:spcPct val="0"/>
              </a:spcAft>
              <a:defRPr sz="3600">
                <a:solidFill>
                  <a:schemeClr val="tx1"/>
                </a:solidFill>
                <a:latin typeface="Lato Light" charset="0"/>
                <a:ea typeface="MS PGothic" pitchFamily="34" charset="-128"/>
              </a:defRPr>
            </a:lvl7pPr>
            <a:lvl8pPr marL="3429000" indent="-228600" defTabSz="457200" fontAlgn="base">
              <a:spcBef>
                <a:spcPct val="0"/>
              </a:spcBef>
              <a:spcAft>
                <a:spcPct val="0"/>
              </a:spcAft>
              <a:defRPr sz="3600">
                <a:solidFill>
                  <a:schemeClr val="tx1"/>
                </a:solidFill>
                <a:latin typeface="Lato Light" charset="0"/>
                <a:ea typeface="MS PGothic" pitchFamily="34" charset="-128"/>
              </a:defRPr>
            </a:lvl8pPr>
            <a:lvl9pPr marL="3886200" indent="-228600" defTabSz="457200" fontAlgn="base">
              <a:spcBef>
                <a:spcPct val="0"/>
              </a:spcBef>
              <a:spcAft>
                <a:spcPct val="0"/>
              </a:spcAft>
              <a:defRPr sz="3600">
                <a:solidFill>
                  <a:schemeClr val="tx1"/>
                </a:solidFill>
                <a:latin typeface="Lato Light" charset="0"/>
                <a:ea typeface="MS PGothic" pitchFamily="34" charset="-128"/>
              </a:defRPr>
            </a:lvl9pPr>
          </a:lstStyle>
          <a:p>
            <a:pPr>
              <a:defRPr/>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Click To 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TextBox 30"/>
          <p:cNvSpPr txBox="1">
            <a:spLocks noChangeArrowheads="1"/>
          </p:cNvSpPr>
          <p:nvPr/>
        </p:nvSpPr>
        <p:spPr bwMode="auto">
          <a:xfrm>
            <a:off x="6655596" y="3502819"/>
            <a:ext cx="1915715" cy="43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r>
              <a:rPr lang="en-US" altLang="zh-CN"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Title 20"/>
          <p:cNvSpPr txBox="1"/>
          <p:nvPr/>
        </p:nvSpPr>
        <p:spPr bwMode="auto">
          <a:xfrm>
            <a:off x="2639616" y="3259931"/>
            <a:ext cx="19157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nchor="ctr">
            <a:spAutoFit/>
          </a:bodyPr>
          <a:lstStyle>
            <a:lvl1pPr defTabSz="457200">
              <a:defRPr sz="3600">
                <a:solidFill>
                  <a:schemeClr val="tx1"/>
                </a:solidFill>
                <a:latin typeface="Lato Light" charset="0"/>
                <a:ea typeface="MS PGothic" pitchFamily="34" charset="-128"/>
              </a:defRPr>
            </a:lvl1pPr>
            <a:lvl2pPr marL="742950" indent="-285750" defTabSz="457200">
              <a:defRPr sz="3600">
                <a:solidFill>
                  <a:schemeClr val="tx1"/>
                </a:solidFill>
                <a:latin typeface="Lato Light" charset="0"/>
                <a:ea typeface="MS PGothic" pitchFamily="34" charset="-128"/>
              </a:defRPr>
            </a:lvl2pPr>
            <a:lvl3pPr marL="1143000" indent="-228600" defTabSz="457200">
              <a:defRPr sz="3600">
                <a:solidFill>
                  <a:schemeClr val="tx1"/>
                </a:solidFill>
                <a:latin typeface="Lato Light" charset="0"/>
                <a:ea typeface="MS PGothic" pitchFamily="34" charset="-128"/>
              </a:defRPr>
            </a:lvl3pPr>
            <a:lvl4pPr marL="1600200" indent="-228600" defTabSz="457200">
              <a:defRPr sz="3600">
                <a:solidFill>
                  <a:schemeClr val="tx1"/>
                </a:solidFill>
                <a:latin typeface="Lato Light" charset="0"/>
                <a:ea typeface="MS PGothic" pitchFamily="34" charset="-128"/>
              </a:defRPr>
            </a:lvl4pPr>
            <a:lvl5pPr marL="2057400" indent="-228600" defTabSz="457200">
              <a:defRPr sz="3600">
                <a:solidFill>
                  <a:schemeClr val="tx1"/>
                </a:solidFill>
                <a:latin typeface="Lato Light" charset="0"/>
                <a:ea typeface="MS PGothic" pitchFamily="34" charset="-128"/>
              </a:defRPr>
            </a:lvl5pPr>
            <a:lvl6pPr marL="2514600" indent="-228600" defTabSz="457200" fontAlgn="base">
              <a:spcBef>
                <a:spcPct val="0"/>
              </a:spcBef>
              <a:spcAft>
                <a:spcPct val="0"/>
              </a:spcAft>
              <a:defRPr sz="3600">
                <a:solidFill>
                  <a:schemeClr val="tx1"/>
                </a:solidFill>
                <a:latin typeface="Lato Light" charset="0"/>
                <a:ea typeface="MS PGothic" pitchFamily="34" charset="-128"/>
              </a:defRPr>
            </a:lvl6pPr>
            <a:lvl7pPr marL="2971800" indent="-228600" defTabSz="457200" fontAlgn="base">
              <a:spcBef>
                <a:spcPct val="0"/>
              </a:spcBef>
              <a:spcAft>
                <a:spcPct val="0"/>
              </a:spcAft>
              <a:defRPr sz="3600">
                <a:solidFill>
                  <a:schemeClr val="tx1"/>
                </a:solidFill>
                <a:latin typeface="Lato Light" charset="0"/>
                <a:ea typeface="MS PGothic" pitchFamily="34" charset="-128"/>
              </a:defRPr>
            </a:lvl7pPr>
            <a:lvl8pPr marL="3429000" indent="-228600" defTabSz="457200" fontAlgn="base">
              <a:spcBef>
                <a:spcPct val="0"/>
              </a:spcBef>
              <a:spcAft>
                <a:spcPct val="0"/>
              </a:spcAft>
              <a:defRPr sz="3600">
                <a:solidFill>
                  <a:schemeClr val="tx1"/>
                </a:solidFill>
                <a:latin typeface="Lato Light" charset="0"/>
                <a:ea typeface="MS PGothic" pitchFamily="34" charset="-128"/>
              </a:defRPr>
            </a:lvl8pPr>
            <a:lvl9pPr marL="3886200" indent="-228600" defTabSz="457200" fontAlgn="base">
              <a:spcBef>
                <a:spcPct val="0"/>
              </a:spcBef>
              <a:spcAft>
                <a:spcPct val="0"/>
              </a:spcAft>
              <a:defRPr sz="3600">
                <a:solidFill>
                  <a:schemeClr val="tx1"/>
                </a:solidFill>
                <a:latin typeface="Lato Light" charset="0"/>
                <a:ea typeface="MS PGothic" pitchFamily="34" charset="-128"/>
              </a:defRPr>
            </a:lvl9pPr>
          </a:lstStyle>
          <a:p>
            <a:pPr>
              <a:defRPr/>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Click To 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TextBox 30"/>
          <p:cNvSpPr txBox="1">
            <a:spLocks noChangeArrowheads="1"/>
          </p:cNvSpPr>
          <p:nvPr/>
        </p:nvSpPr>
        <p:spPr bwMode="auto">
          <a:xfrm>
            <a:off x="2639617" y="3502819"/>
            <a:ext cx="1915715" cy="43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3" rIns="91424" bIns="4571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r>
              <a:rPr lang="en-US" altLang="zh-CN"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23" name="组合 22"/>
          <p:cNvGrpSpPr/>
          <p:nvPr/>
        </p:nvGrpSpPr>
        <p:grpSpPr>
          <a:xfrm>
            <a:off x="254514" y="216791"/>
            <a:ext cx="4584186" cy="391522"/>
            <a:chOff x="339352" y="289054"/>
            <a:chExt cx="6112248" cy="522030"/>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文本框 25"/>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5841" y="1223851"/>
            <a:ext cx="3651634" cy="2723658"/>
            <a:chOff x="901121" y="1669431"/>
            <a:chExt cx="4868845" cy="3631543"/>
          </a:xfrm>
        </p:grpSpPr>
        <p:sp>
          <p:nvSpPr>
            <p:cNvPr id="385" name="文本框 384"/>
            <p:cNvSpPr txBox="1"/>
            <p:nvPr/>
          </p:nvSpPr>
          <p:spPr>
            <a:xfrm>
              <a:off x="901121" y="4808531"/>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03. Click To Add Title</a:t>
              </a:r>
              <a:endParaRPr lang="zh-CN" altLang="en-US"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21" name="Group 70"/>
            <p:cNvGrpSpPr/>
            <p:nvPr/>
          </p:nvGrpSpPr>
          <p:grpSpPr>
            <a:xfrm>
              <a:off x="1935131" y="1669431"/>
              <a:ext cx="2690962" cy="2677931"/>
              <a:chOff x="7958592" y="1990351"/>
              <a:chExt cx="1774694" cy="1766099"/>
            </a:xfrm>
          </p:grpSpPr>
          <p:sp>
            <p:nvSpPr>
              <p:cNvPr id="22" name="Shape 6"/>
              <p:cNvSpPr/>
              <p:nvPr/>
            </p:nvSpPr>
            <p:spPr>
              <a:xfrm>
                <a:off x="7958592" y="1996288"/>
                <a:ext cx="1438966" cy="1504997"/>
              </a:xfrm>
              <a:custGeom>
                <a:avLst/>
                <a:gdLst/>
                <a:ahLst/>
                <a:cxnLst>
                  <a:cxn ang="0">
                    <a:pos x="wd2" y="hd2"/>
                  </a:cxn>
                  <a:cxn ang="5400000">
                    <a:pos x="wd2" y="hd2"/>
                  </a:cxn>
                  <a:cxn ang="10800000">
                    <a:pos x="wd2" y="hd2"/>
                  </a:cxn>
                  <a:cxn ang="16200000">
                    <a:pos x="wd2" y="hd2"/>
                  </a:cxn>
                </a:cxnLst>
                <a:rect l="0" t="0" r="r" b="b"/>
                <a:pathLst>
                  <a:path w="21600" h="21600" extrusionOk="0">
                    <a:moveTo>
                      <a:pt x="17378" y="21600"/>
                    </a:moveTo>
                    <a:lnTo>
                      <a:pt x="0" y="17840"/>
                    </a:lnTo>
                    <a:lnTo>
                      <a:pt x="4222" y="0"/>
                    </a:lnTo>
                    <a:lnTo>
                      <a:pt x="21600" y="3760"/>
                    </a:lnTo>
                    <a:cubicBezTo>
                      <a:pt x="21600" y="3760"/>
                      <a:pt x="17378" y="21600"/>
                      <a:pt x="17378"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3" name="Shape 7"/>
              <p:cNvSpPr/>
              <p:nvPr/>
            </p:nvSpPr>
            <p:spPr>
              <a:xfrm>
                <a:off x="8112941" y="2079399"/>
                <a:ext cx="1206339" cy="1017242"/>
              </a:xfrm>
              <a:custGeom>
                <a:avLst/>
                <a:gdLst/>
                <a:ahLst/>
                <a:cxnLst>
                  <a:cxn ang="0">
                    <a:pos x="wd2" y="hd2"/>
                  </a:cxn>
                  <a:cxn ang="5400000">
                    <a:pos x="wd2" y="hd2"/>
                  </a:cxn>
                  <a:cxn ang="10800000">
                    <a:pos x="wd2" y="hd2"/>
                  </a:cxn>
                  <a:cxn ang="16200000">
                    <a:pos x="wd2" y="hd2"/>
                  </a:cxn>
                </a:cxnLst>
                <a:rect l="0" t="0" r="r" b="b"/>
                <a:pathLst>
                  <a:path w="21600" h="21600" extrusionOk="0">
                    <a:moveTo>
                      <a:pt x="18422" y="21600"/>
                    </a:moveTo>
                    <a:lnTo>
                      <a:pt x="0" y="16656"/>
                    </a:lnTo>
                    <a:lnTo>
                      <a:pt x="3178" y="0"/>
                    </a:lnTo>
                    <a:lnTo>
                      <a:pt x="21600" y="4944"/>
                    </a:lnTo>
                    <a:cubicBezTo>
                      <a:pt x="21600" y="4944"/>
                      <a:pt x="18422" y="21600"/>
                      <a:pt x="18422"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4" name="Shape 8"/>
              <p:cNvSpPr/>
              <p:nvPr/>
            </p:nvSpPr>
            <p:spPr>
              <a:xfrm>
                <a:off x="8881718" y="2402938"/>
                <a:ext cx="266201" cy="266222"/>
              </a:xfrm>
              <a:custGeom>
                <a:avLst/>
                <a:gdLst/>
                <a:ahLst/>
                <a:cxnLst>
                  <a:cxn ang="0">
                    <a:pos x="wd2" y="hd2"/>
                  </a:cxn>
                  <a:cxn ang="5400000">
                    <a:pos x="wd2" y="hd2"/>
                  </a:cxn>
                  <a:cxn ang="10800000">
                    <a:pos x="wd2" y="hd2"/>
                  </a:cxn>
                  <a:cxn ang="16200000">
                    <a:pos x="wd2" y="hd2"/>
                  </a:cxn>
                </a:cxnLst>
                <a:rect l="0" t="0" r="r" b="b"/>
                <a:pathLst>
                  <a:path w="19691" h="19690" extrusionOk="0">
                    <a:moveTo>
                      <a:pt x="19445" y="12016"/>
                    </a:moveTo>
                    <a:cubicBezTo>
                      <a:pt x="20645" y="6715"/>
                      <a:pt x="17322" y="1445"/>
                      <a:pt x="12018" y="244"/>
                    </a:cubicBezTo>
                    <a:cubicBezTo>
                      <a:pt x="6716" y="-955"/>
                      <a:pt x="1444" y="2371"/>
                      <a:pt x="245" y="7672"/>
                    </a:cubicBezTo>
                    <a:cubicBezTo>
                      <a:pt x="-955" y="12975"/>
                      <a:pt x="2370" y="18245"/>
                      <a:pt x="7673" y="19444"/>
                    </a:cubicBezTo>
                    <a:cubicBezTo>
                      <a:pt x="12977" y="20645"/>
                      <a:pt x="18245" y="17320"/>
                      <a:pt x="19445" y="1201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5" name="Shape 9"/>
              <p:cNvSpPr/>
              <p:nvPr/>
            </p:nvSpPr>
            <p:spPr>
              <a:xfrm>
                <a:off x="8112941" y="2631493"/>
                <a:ext cx="1028828" cy="464077"/>
              </a:xfrm>
              <a:custGeom>
                <a:avLst/>
                <a:gdLst/>
                <a:ahLst/>
                <a:cxnLst>
                  <a:cxn ang="0">
                    <a:pos x="wd2" y="hd2"/>
                  </a:cxn>
                  <a:cxn ang="5400000">
                    <a:pos x="wd2" y="hd2"/>
                  </a:cxn>
                  <a:cxn ang="10800000">
                    <a:pos x="wd2" y="hd2"/>
                  </a:cxn>
                  <a:cxn ang="16200000">
                    <a:pos x="wd2" y="hd2"/>
                  </a:cxn>
                </a:cxnLst>
                <a:rect l="0" t="0" r="r" b="b"/>
                <a:pathLst>
                  <a:path w="21600" h="21600" extrusionOk="0">
                    <a:moveTo>
                      <a:pt x="0" y="10763"/>
                    </a:moveTo>
                    <a:lnTo>
                      <a:pt x="7696" y="0"/>
                    </a:lnTo>
                    <a:lnTo>
                      <a:pt x="10550" y="8743"/>
                    </a:lnTo>
                    <a:lnTo>
                      <a:pt x="14157" y="6509"/>
                    </a:lnTo>
                    <a:lnTo>
                      <a:pt x="21600" y="21600"/>
                    </a:lnTo>
                    <a:cubicBezTo>
                      <a:pt x="21600" y="21600"/>
                      <a:pt x="0" y="10763"/>
                      <a:pt x="0" y="1076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6" name="Shape 10"/>
              <p:cNvSpPr/>
              <p:nvPr/>
            </p:nvSpPr>
            <p:spPr>
              <a:xfrm>
                <a:off x="7958592" y="2257494"/>
                <a:ext cx="1438966" cy="1243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78" y="21600"/>
                    </a:lnTo>
                    <a:lnTo>
                      <a:pt x="0" y="17047"/>
                    </a:lnTo>
                    <a:cubicBezTo>
                      <a:pt x="0" y="17047"/>
                      <a:pt x="21600" y="0"/>
                      <a:pt x="2160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7" name="Shape 11"/>
              <p:cNvSpPr/>
              <p:nvPr/>
            </p:nvSpPr>
            <p:spPr>
              <a:xfrm>
                <a:off x="8564115" y="1990351"/>
                <a:ext cx="520894" cy="227194"/>
              </a:xfrm>
              <a:custGeom>
                <a:avLst/>
                <a:gdLst/>
                <a:ahLst/>
                <a:cxnLst>
                  <a:cxn ang="0">
                    <a:pos x="wd2" y="hd2"/>
                  </a:cxn>
                  <a:cxn ang="5400000">
                    <a:pos x="wd2" y="hd2"/>
                  </a:cxn>
                  <a:cxn ang="10800000">
                    <a:pos x="wd2" y="hd2"/>
                  </a:cxn>
                  <a:cxn ang="16200000">
                    <a:pos x="wd2" y="hd2"/>
                  </a:cxn>
                </a:cxnLst>
                <a:rect l="0" t="0" r="r" b="b"/>
                <a:pathLst>
                  <a:path w="21600" h="21600" extrusionOk="0">
                    <a:moveTo>
                      <a:pt x="20519" y="21600"/>
                    </a:moveTo>
                    <a:lnTo>
                      <a:pt x="0" y="10955"/>
                    </a:lnTo>
                    <a:lnTo>
                      <a:pt x="1081" y="0"/>
                    </a:lnTo>
                    <a:lnTo>
                      <a:pt x="21600" y="10647"/>
                    </a:lnTo>
                    <a:cubicBezTo>
                      <a:pt x="21600" y="10647"/>
                      <a:pt x="20519" y="21600"/>
                      <a:pt x="20519"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8" name="Shape 12"/>
              <p:cNvSpPr/>
              <p:nvPr/>
            </p:nvSpPr>
            <p:spPr>
              <a:xfrm>
                <a:off x="8754083" y="2503858"/>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9" name="Shape 13"/>
              <p:cNvSpPr/>
              <p:nvPr/>
            </p:nvSpPr>
            <p:spPr>
              <a:xfrm>
                <a:off x="8863909" y="2486049"/>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0" name="Shape 14"/>
              <p:cNvSpPr/>
              <p:nvPr/>
            </p:nvSpPr>
            <p:spPr>
              <a:xfrm>
                <a:off x="9552543" y="2990651"/>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1" name="Shape 15"/>
              <p:cNvSpPr/>
              <p:nvPr/>
            </p:nvSpPr>
            <p:spPr>
              <a:xfrm>
                <a:off x="8908432" y="2575096"/>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2" name="Shape 16"/>
              <p:cNvSpPr/>
              <p:nvPr/>
            </p:nvSpPr>
            <p:spPr>
              <a:xfrm>
                <a:off x="9006385" y="2702731"/>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3" name="Shape 17"/>
              <p:cNvSpPr/>
              <p:nvPr/>
            </p:nvSpPr>
            <p:spPr>
              <a:xfrm>
                <a:off x="9065750" y="2833334"/>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4" name="Shape 18"/>
              <p:cNvSpPr/>
              <p:nvPr/>
            </p:nvSpPr>
            <p:spPr>
              <a:xfrm>
                <a:off x="9261654" y="3391365"/>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grpSp>
      </p:grpSp>
      <p:sp>
        <p:nvSpPr>
          <p:cNvPr id="35" name="矩形 34"/>
          <p:cNvSpPr/>
          <p:nvPr/>
        </p:nvSpPr>
        <p:spPr>
          <a:xfrm>
            <a:off x="4826045" y="1977916"/>
            <a:ext cx="2760561"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38" name="矩形 37"/>
          <p:cNvSpPr/>
          <p:nvPr/>
        </p:nvSpPr>
        <p:spPr>
          <a:xfrm>
            <a:off x="4826045" y="2694184"/>
            <a:ext cx="2760561" cy="793872"/>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p:cNvSpPr/>
          <p:nvPr/>
        </p:nvSpPr>
        <p:spPr bwMode="auto">
          <a:xfrm>
            <a:off x="5303274" y="1470883"/>
            <a:ext cx="662436" cy="1092691"/>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 name="Freeform 13"/>
          <p:cNvSpPr/>
          <p:nvPr/>
        </p:nvSpPr>
        <p:spPr bwMode="auto">
          <a:xfrm>
            <a:off x="4137126" y="1247885"/>
            <a:ext cx="1166150" cy="222998"/>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 name="Freeform 14"/>
          <p:cNvSpPr/>
          <p:nvPr/>
        </p:nvSpPr>
        <p:spPr bwMode="auto">
          <a:xfrm>
            <a:off x="5500038" y="2563573"/>
            <a:ext cx="470920" cy="1183202"/>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 name="Freeform 15"/>
          <p:cNvSpPr/>
          <p:nvPr/>
        </p:nvSpPr>
        <p:spPr bwMode="auto">
          <a:xfrm>
            <a:off x="3954793" y="3746773"/>
            <a:ext cx="1545245" cy="373850"/>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 name="Rectangle 10"/>
          <p:cNvSpPr/>
          <p:nvPr/>
        </p:nvSpPr>
        <p:spPr bwMode="auto">
          <a:xfrm>
            <a:off x="1385950" y="2034343"/>
            <a:ext cx="3094016" cy="1344277"/>
          </a:xfrm>
          <a:prstGeom prst="rect">
            <a:avLst/>
          </a:prstGeom>
          <a:solidFill>
            <a:schemeClr val="accent1"/>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8" name="Oval 11"/>
          <p:cNvSpPr/>
          <p:nvPr/>
        </p:nvSpPr>
        <p:spPr bwMode="auto">
          <a:xfrm>
            <a:off x="4021844" y="2124583"/>
            <a:ext cx="1182318" cy="1182318"/>
          </a:xfrm>
          <a:prstGeom prst="ellipse">
            <a:avLst/>
          </a:prstGeom>
          <a:solidFill>
            <a:schemeClr val="bg1"/>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9" name="Group 9"/>
          <p:cNvGrpSpPr/>
          <p:nvPr/>
        </p:nvGrpSpPr>
        <p:grpSpPr>
          <a:xfrm>
            <a:off x="3903572" y="1935937"/>
            <a:ext cx="1382465" cy="1516010"/>
            <a:chOff x="2378075" y="182563"/>
            <a:chExt cx="4387851" cy="4811712"/>
          </a:xfrm>
          <a:solidFill>
            <a:schemeClr val="accent2"/>
          </a:solidFill>
        </p:grpSpPr>
        <p:sp>
          <p:nvSpPr>
            <p:cNvPr id="10"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12" name="Group 16"/>
          <p:cNvGrpSpPr/>
          <p:nvPr/>
        </p:nvGrpSpPr>
        <p:grpSpPr>
          <a:xfrm>
            <a:off x="3640970" y="3594190"/>
            <a:ext cx="780236" cy="780236"/>
            <a:chOff x="3628646" y="3593590"/>
            <a:chExt cx="944252" cy="944251"/>
          </a:xfrm>
        </p:grpSpPr>
        <p:sp>
          <p:nvSpPr>
            <p:cNvPr id="13" name="Oval 68"/>
            <p:cNvSpPr/>
            <p:nvPr/>
          </p:nvSpPr>
          <p:spPr bwMode="auto">
            <a:xfrm rot="10800000">
              <a:off x="3628646" y="3593590"/>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14" name="Group 7"/>
            <p:cNvGrpSpPr/>
            <p:nvPr/>
          </p:nvGrpSpPr>
          <p:grpSpPr>
            <a:xfrm>
              <a:off x="3736531" y="3706012"/>
              <a:ext cx="709431" cy="709430"/>
              <a:chOff x="3736531" y="3706012"/>
              <a:chExt cx="709431" cy="709430"/>
            </a:xfrm>
          </p:grpSpPr>
          <p:sp>
            <p:nvSpPr>
              <p:cNvPr id="15" name="Oval 205"/>
              <p:cNvSpPr/>
              <p:nvPr/>
            </p:nvSpPr>
            <p:spPr bwMode="auto">
              <a:xfrm rot="10800000">
                <a:off x="3736531" y="3706012"/>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16" name="Freeform 20"/>
              <p:cNvSpPr>
                <a:spLocks noEditPoints="1"/>
              </p:cNvSpPr>
              <p:nvPr/>
            </p:nvSpPr>
            <p:spPr bwMode="auto">
              <a:xfrm>
                <a:off x="3885205" y="3885769"/>
                <a:ext cx="370730" cy="368808"/>
              </a:xfrm>
              <a:custGeom>
                <a:avLst/>
                <a:gdLst>
                  <a:gd name="T0" fmla="*/ 37 w 50"/>
                  <a:gd name="T1" fmla="*/ 24 h 50"/>
                  <a:gd name="T2" fmla="*/ 31 w 50"/>
                  <a:gd name="T3" fmla="*/ 23 h 50"/>
                  <a:gd name="T4" fmla="*/ 32 w 50"/>
                  <a:gd name="T5" fmla="*/ 18 h 50"/>
                  <a:gd name="T6" fmla="*/ 37 w 50"/>
                  <a:gd name="T7" fmla="*/ 18 h 50"/>
                  <a:gd name="T8" fmla="*/ 36 w 50"/>
                  <a:gd name="T9" fmla="*/ 18 h 50"/>
                  <a:gd name="T10" fmla="*/ 35 w 50"/>
                  <a:gd name="T11" fmla="*/ 20 h 50"/>
                  <a:gd name="T12" fmla="*/ 36 w 50"/>
                  <a:gd name="T13" fmla="*/ 21 h 50"/>
                  <a:gd name="T14" fmla="*/ 37 w 50"/>
                  <a:gd name="T15" fmla="*/ 21 h 50"/>
                  <a:gd name="T16" fmla="*/ 38 w 50"/>
                  <a:gd name="T17" fmla="*/ 20 h 50"/>
                  <a:gd name="T18" fmla="*/ 37 w 50"/>
                  <a:gd name="T19" fmla="*/ 24 h 50"/>
                  <a:gd name="T20" fmla="*/ 48 w 50"/>
                  <a:gd name="T21" fmla="*/ 1 h 50"/>
                  <a:gd name="T22" fmla="*/ 46 w 50"/>
                  <a:gd name="T23" fmla="*/ 0 h 50"/>
                  <a:gd name="T24" fmla="*/ 45 w 50"/>
                  <a:gd name="T25" fmla="*/ 2 h 50"/>
                  <a:gd name="T26" fmla="*/ 39 w 50"/>
                  <a:gd name="T27" fmla="*/ 16 h 50"/>
                  <a:gd name="T28" fmla="*/ 38 w 50"/>
                  <a:gd name="T29" fmla="*/ 14 h 50"/>
                  <a:gd name="T30" fmla="*/ 35 w 50"/>
                  <a:gd name="T31" fmla="*/ 13 h 50"/>
                  <a:gd name="T32" fmla="*/ 27 w 50"/>
                  <a:gd name="T33" fmla="*/ 13 h 50"/>
                  <a:gd name="T34" fmla="*/ 25 w 50"/>
                  <a:gd name="T35" fmla="*/ 14 h 50"/>
                  <a:gd name="T36" fmla="*/ 1 w 50"/>
                  <a:gd name="T37" fmla="*/ 30 h 50"/>
                  <a:gd name="T38" fmla="*/ 1 w 50"/>
                  <a:gd name="T39" fmla="*/ 34 h 50"/>
                  <a:gd name="T40" fmla="*/ 11 w 50"/>
                  <a:gd name="T41" fmla="*/ 49 h 50"/>
                  <a:gd name="T42" fmla="*/ 14 w 50"/>
                  <a:gd name="T43" fmla="*/ 49 h 50"/>
                  <a:gd name="T44" fmla="*/ 38 w 50"/>
                  <a:gd name="T45" fmla="*/ 33 h 50"/>
                  <a:gd name="T46" fmla="*/ 40 w 50"/>
                  <a:gd name="T47" fmla="*/ 30 h 50"/>
                  <a:gd name="T48" fmla="*/ 42 w 50"/>
                  <a:gd name="T49" fmla="*/ 23 h 50"/>
                  <a:gd name="T50" fmla="*/ 42 w 50"/>
                  <a:gd name="T51" fmla="*/ 20 h 50"/>
                  <a:gd name="T52" fmla="*/ 41 w 50"/>
                  <a:gd name="T53" fmla="*/ 19 h 50"/>
                  <a:gd name="T54" fmla="*/ 48 w 50"/>
                  <a:gd name="T5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17" name="Group 15"/>
          <p:cNvGrpSpPr/>
          <p:nvPr/>
        </p:nvGrpSpPr>
        <p:grpSpPr>
          <a:xfrm>
            <a:off x="5030274" y="3411328"/>
            <a:ext cx="780236" cy="780236"/>
            <a:chOff x="5309998" y="3372289"/>
            <a:chExt cx="944252" cy="944251"/>
          </a:xfrm>
        </p:grpSpPr>
        <p:sp>
          <p:nvSpPr>
            <p:cNvPr id="18" name="Oval 69"/>
            <p:cNvSpPr/>
            <p:nvPr/>
          </p:nvSpPr>
          <p:spPr bwMode="auto">
            <a:xfrm rot="10800000">
              <a:off x="5309998" y="337228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19" name="Group 5"/>
            <p:cNvGrpSpPr/>
            <p:nvPr/>
          </p:nvGrpSpPr>
          <p:grpSpPr>
            <a:xfrm>
              <a:off x="5417883" y="3484711"/>
              <a:ext cx="709431" cy="709430"/>
              <a:chOff x="5417883" y="3484711"/>
              <a:chExt cx="709431" cy="709430"/>
            </a:xfrm>
          </p:grpSpPr>
          <p:sp>
            <p:nvSpPr>
              <p:cNvPr id="20" name="Oval 204"/>
              <p:cNvSpPr/>
              <p:nvPr/>
            </p:nvSpPr>
            <p:spPr bwMode="auto">
              <a:xfrm rot="10800000">
                <a:off x="5417883" y="3484711"/>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1" name="Freeform 21"/>
              <p:cNvSpPr>
                <a:spLocks noEditPoints="1"/>
              </p:cNvSpPr>
              <p:nvPr/>
            </p:nvSpPr>
            <p:spPr bwMode="auto">
              <a:xfrm>
                <a:off x="5598457" y="3661104"/>
                <a:ext cx="365543" cy="371881"/>
              </a:xfrm>
              <a:custGeom>
                <a:avLst/>
                <a:gdLst>
                  <a:gd name="T0" fmla="*/ 3 w 45"/>
                  <a:gd name="T1" fmla="*/ 8 h 46"/>
                  <a:gd name="T2" fmla="*/ 10 w 45"/>
                  <a:gd name="T3" fmla="*/ 8 h 46"/>
                  <a:gd name="T4" fmla="*/ 12 w 45"/>
                  <a:gd name="T5" fmla="*/ 21 h 46"/>
                  <a:gd name="T6" fmla="*/ 3 w 45"/>
                  <a:gd name="T7" fmla="*/ 8 h 46"/>
                  <a:gd name="T8" fmla="*/ 22 w 45"/>
                  <a:gd name="T9" fmla="*/ 3 h 46"/>
                  <a:gd name="T10" fmla="*/ 32 w 45"/>
                  <a:gd name="T11" fmla="*/ 7 h 46"/>
                  <a:gd name="T12" fmla="*/ 22 w 45"/>
                  <a:gd name="T13" fmla="*/ 10 h 46"/>
                  <a:gd name="T14" fmla="*/ 13 w 45"/>
                  <a:gd name="T15" fmla="*/ 7 h 46"/>
                  <a:gd name="T16" fmla="*/ 22 w 45"/>
                  <a:gd name="T17" fmla="*/ 3 h 46"/>
                  <a:gd name="T18" fmla="*/ 32 w 45"/>
                  <a:gd name="T19" fmla="*/ 21 h 46"/>
                  <a:gd name="T20" fmla="*/ 35 w 45"/>
                  <a:gd name="T21" fmla="*/ 8 h 46"/>
                  <a:gd name="T22" fmla="*/ 41 w 45"/>
                  <a:gd name="T23" fmla="*/ 8 h 46"/>
                  <a:gd name="T24" fmla="*/ 32 w 45"/>
                  <a:gd name="T25" fmla="*/ 21 h 46"/>
                  <a:gd name="T26" fmla="*/ 25 w 45"/>
                  <a:gd name="T27" fmla="*/ 34 h 46"/>
                  <a:gd name="T28" fmla="*/ 32 w 45"/>
                  <a:gd name="T29" fmla="*/ 25 h 46"/>
                  <a:gd name="T30" fmla="*/ 45 w 45"/>
                  <a:gd name="T31" fmla="*/ 6 h 46"/>
                  <a:gd name="T32" fmla="*/ 43 w 45"/>
                  <a:gd name="T33" fmla="*/ 4 h 46"/>
                  <a:gd name="T34" fmla="*/ 34 w 45"/>
                  <a:gd name="T35" fmla="*/ 4 h 46"/>
                  <a:gd name="T36" fmla="*/ 22 w 45"/>
                  <a:gd name="T37" fmla="*/ 0 h 46"/>
                  <a:gd name="T38" fmla="*/ 10 w 45"/>
                  <a:gd name="T39" fmla="*/ 4 h 46"/>
                  <a:gd name="T40" fmla="*/ 1 w 45"/>
                  <a:gd name="T41" fmla="*/ 4 h 46"/>
                  <a:gd name="T42" fmla="*/ 0 w 45"/>
                  <a:gd name="T43" fmla="*/ 6 h 46"/>
                  <a:gd name="T44" fmla="*/ 12 w 45"/>
                  <a:gd name="T45" fmla="*/ 25 h 46"/>
                  <a:gd name="T46" fmla="*/ 19 w 45"/>
                  <a:gd name="T47" fmla="*/ 34 h 46"/>
                  <a:gd name="T48" fmla="*/ 19 w 45"/>
                  <a:gd name="T49" fmla="*/ 37 h 46"/>
                  <a:gd name="T50" fmla="*/ 11 w 45"/>
                  <a:gd name="T51" fmla="*/ 41 h 46"/>
                  <a:gd name="T52" fmla="*/ 22 w 45"/>
                  <a:gd name="T53" fmla="*/ 46 h 46"/>
                  <a:gd name="T54" fmla="*/ 33 w 45"/>
                  <a:gd name="T55" fmla="*/ 41 h 46"/>
                  <a:gd name="T56" fmla="*/ 25 w 45"/>
                  <a:gd name="T57" fmla="*/ 37 h 46"/>
                  <a:gd name="T58" fmla="*/ 25 w 45"/>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22" name="Group 13"/>
          <p:cNvGrpSpPr/>
          <p:nvPr/>
        </p:nvGrpSpPr>
        <p:grpSpPr>
          <a:xfrm>
            <a:off x="5030274" y="1087997"/>
            <a:ext cx="780236" cy="780236"/>
            <a:chOff x="5309998" y="560565"/>
            <a:chExt cx="944252" cy="944251"/>
          </a:xfrm>
        </p:grpSpPr>
        <p:sp>
          <p:nvSpPr>
            <p:cNvPr id="23" name="Oval 206"/>
            <p:cNvSpPr/>
            <p:nvPr/>
          </p:nvSpPr>
          <p:spPr bwMode="auto">
            <a:xfrm rot="10800000">
              <a:off x="5309998" y="560565"/>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24" name="Group 3"/>
            <p:cNvGrpSpPr/>
            <p:nvPr/>
          </p:nvGrpSpPr>
          <p:grpSpPr>
            <a:xfrm>
              <a:off x="5417883" y="672987"/>
              <a:ext cx="709431" cy="709430"/>
              <a:chOff x="5417883" y="672987"/>
              <a:chExt cx="709431" cy="709430"/>
            </a:xfrm>
          </p:grpSpPr>
          <p:sp>
            <p:nvSpPr>
              <p:cNvPr id="25" name="Oval 207"/>
              <p:cNvSpPr/>
              <p:nvPr/>
            </p:nvSpPr>
            <p:spPr bwMode="auto">
              <a:xfrm rot="10800000">
                <a:off x="5417883" y="672987"/>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6" name="Freeform 22"/>
              <p:cNvSpPr/>
              <p:nvPr/>
            </p:nvSpPr>
            <p:spPr bwMode="auto">
              <a:xfrm>
                <a:off x="5553789" y="817699"/>
                <a:ext cx="399351" cy="397238"/>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27" name="Group 14"/>
          <p:cNvGrpSpPr/>
          <p:nvPr/>
        </p:nvGrpSpPr>
        <p:grpSpPr>
          <a:xfrm>
            <a:off x="5541010" y="2194912"/>
            <a:ext cx="780236" cy="780236"/>
            <a:chOff x="5928097" y="1900167"/>
            <a:chExt cx="944252" cy="944251"/>
          </a:xfrm>
        </p:grpSpPr>
        <p:sp>
          <p:nvSpPr>
            <p:cNvPr id="28" name="Oval 71"/>
            <p:cNvSpPr/>
            <p:nvPr/>
          </p:nvSpPr>
          <p:spPr bwMode="auto">
            <a:xfrm rot="10800000">
              <a:off x="5928097" y="1900167"/>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29" name="Group 4"/>
            <p:cNvGrpSpPr/>
            <p:nvPr/>
          </p:nvGrpSpPr>
          <p:grpSpPr>
            <a:xfrm>
              <a:off x="6035982" y="2012589"/>
              <a:ext cx="709431" cy="709430"/>
              <a:chOff x="6035982" y="2012589"/>
              <a:chExt cx="709431" cy="709430"/>
            </a:xfrm>
          </p:grpSpPr>
          <p:sp>
            <p:nvSpPr>
              <p:cNvPr id="30" name="Oval 203"/>
              <p:cNvSpPr/>
              <p:nvPr/>
            </p:nvSpPr>
            <p:spPr bwMode="auto">
              <a:xfrm rot="10800000">
                <a:off x="6035982" y="2012589"/>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1" name="Freeform 23"/>
              <p:cNvSpPr>
                <a:spLocks noEditPoints="1"/>
              </p:cNvSpPr>
              <p:nvPr/>
            </p:nvSpPr>
            <p:spPr bwMode="auto">
              <a:xfrm>
                <a:off x="6219321" y="2200102"/>
                <a:ext cx="327510" cy="325397"/>
              </a:xfrm>
              <a:custGeom>
                <a:avLst/>
                <a:gdLst>
                  <a:gd name="T0" fmla="*/ 5 w 40"/>
                  <a:gd name="T1" fmla="*/ 20 h 40"/>
                  <a:gd name="T2" fmla="*/ 0 w 40"/>
                  <a:gd name="T3" fmla="*/ 20 h 40"/>
                  <a:gd name="T4" fmla="*/ 0 w 40"/>
                  <a:gd name="T5" fmla="*/ 35 h 40"/>
                  <a:gd name="T6" fmla="*/ 5 w 40"/>
                  <a:gd name="T7" fmla="*/ 40 h 40"/>
                  <a:gd name="T8" fmla="*/ 20 w 40"/>
                  <a:gd name="T9" fmla="*/ 40 h 40"/>
                  <a:gd name="T10" fmla="*/ 20 w 40"/>
                  <a:gd name="T11" fmla="*/ 35 h 40"/>
                  <a:gd name="T12" fmla="*/ 5 w 40"/>
                  <a:gd name="T13" fmla="*/ 35 h 40"/>
                  <a:gd name="T14" fmla="*/ 5 w 40"/>
                  <a:gd name="T15" fmla="*/ 20 h 40"/>
                  <a:gd name="T16" fmla="*/ 35 w 40"/>
                  <a:gd name="T17" fmla="*/ 25 h 40"/>
                  <a:gd name="T18" fmla="*/ 15 w 40"/>
                  <a:gd name="T19" fmla="*/ 25 h 40"/>
                  <a:gd name="T20" fmla="*/ 15 w 40"/>
                  <a:gd name="T21" fmla="*/ 5 h 40"/>
                  <a:gd name="T22" fmla="*/ 35 w 40"/>
                  <a:gd name="T23" fmla="*/ 5 h 40"/>
                  <a:gd name="T24" fmla="*/ 35 w 40"/>
                  <a:gd name="T25" fmla="*/ 25 h 40"/>
                  <a:gd name="T26" fmla="*/ 35 w 40"/>
                  <a:gd name="T27" fmla="*/ 0 h 40"/>
                  <a:gd name="T28" fmla="*/ 15 w 40"/>
                  <a:gd name="T29" fmla="*/ 0 h 40"/>
                  <a:gd name="T30" fmla="*/ 10 w 40"/>
                  <a:gd name="T31" fmla="*/ 5 h 40"/>
                  <a:gd name="T32" fmla="*/ 10 w 40"/>
                  <a:gd name="T33" fmla="*/ 25 h 40"/>
                  <a:gd name="T34" fmla="*/ 15 w 40"/>
                  <a:gd name="T35" fmla="*/ 30 h 40"/>
                  <a:gd name="T36" fmla="*/ 35 w 40"/>
                  <a:gd name="T37" fmla="*/ 30 h 40"/>
                  <a:gd name="T38" fmla="*/ 40 w 40"/>
                  <a:gd name="T39" fmla="*/ 25 h 40"/>
                  <a:gd name="T40" fmla="*/ 40 w 40"/>
                  <a:gd name="T41" fmla="*/ 5 h 40"/>
                  <a:gd name="T42" fmla="*/ 35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32" name="Group 12"/>
          <p:cNvGrpSpPr/>
          <p:nvPr/>
        </p:nvGrpSpPr>
        <p:grpSpPr>
          <a:xfrm>
            <a:off x="3640970" y="978589"/>
            <a:ext cx="780236" cy="780236"/>
            <a:chOff x="3628646" y="428159"/>
            <a:chExt cx="944252" cy="944251"/>
          </a:xfrm>
        </p:grpSpPr>
        <p:sp>
          <p:nvSpPr>
            <p:cNvPr id="33" name="Oval 208"/>
            <p:cNvSpPr/>
            <p:nvPr/>
          </p:nvSpPr>
          <p:spPr bwMode="auto">
            <a:xfrm rot="10800000">
              <a:off x="3628646" y="42815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grpSp>
          <p:nvGrpSpPr>
            <p:cNvPr id="34" name="Group 2"/>
            <p:cNvGrpSpPr/>
            <p:nvPr/>
          </p:nvGrpSpPr>
          <p:grpSpPr>
            <a:xfrm>
              <a:off x="3736531" y="540581"/>
              <a:ext cx="709431" cy="709430"/>
              <a:chOff x="3736531" y="540581"/>
              <a:chExt cx="709431" cy="709430"/>
            </a:xfrm>
          </p:grpSpPr>
          <p:sp>
            <p:nvSpPr>
              <p:cNvPr id="35" name="Oval 209"/>
              <p:cNvSpPr/>
              <p:nvPr/>
            </p:nvSpPr>
            <p:spPr bwMode="auto">
              <a:xfrm rot="10800000">
                <a:off x="3736531" y="540581"/>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42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6" name="Freeform 24"/>
              <p:cNvSpPr>
                <a:spLocks noEditPoints="1"/>
              </p:cNvSpPr>
              <p:nvPr/>
            </p:nvSpPr>
            <p:spPr bwMode="auto">
              <a:xfrm>
                <a:off x="3844874" y="745411"/>
                <a:ext cx="384560" cy="308493"/>
              </a:xfrm>
              <a:custGeom>
                <a:avLst/>
                <a:gdLst>
                  <a:gd name="T0" fmla="*/ 16 w 47"/>
                  <a:gd name="T1" fmla="*/ 37 h 38"/>
                  <a:gd name="T2" fmla="*/ 17 w 47"/>
                  <a:gd name="T3" fmla="*/ 37 h 38"/>
                  <a:gd name="T4" fmla="*/ 24 w 47"/>
                  <a:gd name="T5" fmla="*/ 31 h 38"/>
                  <a:gd name="T6" fmla="*/ 16 w 47"/>
                  <a:gd name="T7" fmla="*/ 27 h 38"/>
                  <a:gd name="T8" fmla="*/ 16 w 47"/>
                  <a:gd name="T9" fmla="*/ 37 h 38"/>
                  <a:gd name="T10" fmla="*/ 46 w 47"/>
                  <a:gd name="T11" fmla="*/ 0 h 38"/>
                  <a:gd name="T12" fmla="*/ 1 w 47"/>
                  <a:gd name="T13" fmla="*/ 16 h 38"/>
                  <a:gd name="T14" fmla="*/ 1 w 47"/>
                  <a:gd name="T15" fmla="*/ 17 h 38"/>
                  <a:gd name="T16" fmla="*/ 11 w 47"/>
                  <a:gd name="T17" fmla="*/ 21 h 38"/>
                  <a:gd name="T18" fmla="*/ 11 w 47"/>
                  <a:gd name="T19" fmla="*/ 21 h 38"/>
                  <a:gd name="T20" fmla="*/ 16 w 47"/>
                  <a:gd name="T21" fmla="*/ 23 h 38"/>
                  <a:gd name="T22" fmla="*/ 44 w 47"/>
                  <a:gd name="T23" fmla="*/ 3 h 38"/>
                  <a:gd name="T24" fmla="*/ 44 w 47"/>
                  <a:gd name="T25" fmla="*/ 3 h 38"/>
                  <a:gd name="T26" fmla="*/ 25 w 47"/>
                  <a:gd name="T27" fmla="*/ 25 h 38"/>
                  <a:gd name="T28" fmla="*/ 25 w 47"/>
                  <a:gd name="T29" fmla="*/ 25 h 38"/>
                  <a:gd name="T30" fmla="*/ 24 w 47"/>
                  <a:gd name="T31" fmla="*/ 26 h 38"/>
                  <a:gd name="T32" fmla="*/ 25 w 47"/>
                  <a:gd name="T33" fmla="*/ 27 h 38"/>
                  <a:gd name="T34" fmla="*/ 25 w 47"/>
                  <a:gd name="T35" fmla="*/ 27 h 38"/>
                  <a:gd name="T36" fmla="*/ 38 w 47"/>
                  <a:gd name="T37" fmla="*/ 34 h 38"/>
                  <a:gd name="T38" fmla="*/ 39 w 47"/>
                  <a:gd name="T39" fmla="*/ 33 h 38"/>
                  <a:gd name="T40" fmla="*/ 47 w 47"/>
                  <a:gd name="T41" fmla="*/ 1 h 38"/>
                  <a:gd name="T42" fmla="*/ 46 w 47"/>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chemeClr val="bg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sp>
        <p:nvSpPr>
          <p:cNvPr id="37" name="文本框 36"/>
          <p:cNvSpPr txBox="1"/>
          <p:nvPr/>
        </p:nvSpPr>
        <p:spPr>
          <a:xfrm>
            <a:off x="2789739" y="950468"/>
            <a:ext cx="785921" cy="277448"/>
          </a:xfrm>
          <a:prstGeom prst="rect">
            <a:avLst/>
          </a:prstGeom>
          <a:noFill/>
        </p:spPr>
        <p:txBody>
          <a:bodyPr wrap="none" lIns="68580" tIns="34290" rIns="68580" bIns="34290">
            <a:spAutoFit/>
          </a:bodyPr>
          <a:lstStyle/>
          <a:p>
            <a:pPr>
              <a:lnSpc>
                <a:spcPct val="125000"/>
              </a:lnSpc>
              <a:spcAft>
                <a:spcPts val="600"/>
              </a:spcAft>
              <a:defRPr/>
            </a:pP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52"/>
          <p:cNvSpPr txBox="1">
            <a:spLocks noChangeArrowheads="1"/>
          </p:cNvSpPr>
          <p:nvPr/>
        </p:nvSpPr>
        <p:spPr bwMode="auto">
          <a:xfrm>
            <a:off x="2115699" y="1180891"/>
            <a:ext cx="1423338" cy="45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r" defTabSz="912495">
              <a:lnSpc>
                <a:spcPct val="120000"/>
              </a:lnSpc>
              <a:spcBef>
                <a:spcPct val="20000"/>
              </a:spcBef>
              <a:buNone/>
            </a:pPr>
            <a:r>
              <a:rPr lang="en-US" altLang="zh-CN"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a:t>
            </a:r>
          </a:p>
        </p:txBody>
      </p:sp>
      <p:sp>
        <p:nvSpPr>
          <p:cNvPr id="39" name="文本框 38"/>
          <p:cNvSpPr txBox="1"/>
          <p:nvPr/>
        </p:nvSpPr>
        <p:spPr>
          <a:xfrm>
            <a:off x="5941129" y="968754"/>
            <a:ext cx="785921" cy="277448"/>
          </a:xfrm>
          <a:prstGeom prst="rect">
            <a:avLst/>
          </a:prstGeom>
          <a:noFill/>
        </p:spPr>
        <p:txBody>
          <a:bodyPr wrap="none" lIns="68580" tIns="34290" rIns="68580" bIns="34290">
            <a:spAutoFit/>
          </a:bodyPr>
          <a:lstStyle/>
          <a:p>
            <a:pPr>
              <a:lnSpc>
                <a:spcPct val="125000"/>
              </a:lnSpc>
              <a:spcAft>
                <a:spcPts val="600"/>
              </a:spcAft>
              <a:defRPr/>
            </a:pP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0" name="文本框 52"/>
          <p:cNvSpPr txBox="1">
            <a:spLocks noChangeArrowheads="1"/>
          </p:cNvSpPr>
          <p:nvPr/>
        </p:nvSpPr>
        <p:spPr bwMode="auto">
          <a:xfrm>
            <a:off x="5941128" y="1197287"/>
            <a:ext cx="1460335" cy="45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r" defTabSz="912495">
              <a:lnSpc>
                <a:spcPct val="120000"/>
              </a:lnSpc>
              <a:spcBef>
                <a:spcPct val="20000"/>
              </a:spcBef>
              <a:buNone/>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41" name="文本框 40"/>
          <p:cNvSpPr txBox="1"/>
          <p:nvPr/>
        </p:nvSpPr>
        <p:spPr>
          <a:xfrm>
            <a:off x="6406118" y="2211416"/>
            <a:ext cx="785921" cy="277448"/>
          </a:xfrm>
          <a:prstGeom prst="rect">
            <a:avLst/>
          </a:prstGeom>
          <a:noFill/>
        </p:spPr>
        <p:txBody>
          <a:bodyPr wrap="none" lIns="68580" tIns="34290" rIns="68580" bIns="34290">
            <a:spAutoFit/>
          </a:bodyPr>
          <a:lstStyle/>
          <a:p>
            <a:pPr>
              <a:lnSpc>
                <a:spcPct val="125000"/>
              </a:lnSpc>
              <a:spcAft>
                <a:spcPts val="600"/>
              </a:spcAft>
              <a:defRPr/>
            </a:pP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2" name="文本框 52"/>
          <p:cNvSpPr txBox="1">
            <a:spLocks noChangeArrowheads="1"/>
          </p:cNvSpPr>
          <p:nvPr/>
        </p:nvSpPr>
        <p:spPr bwMode="auto">
          <a:xfrm>
            <a:off x="6406117" y="2439949"/>
            <a:ext cx="1435293" cy="45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r" defTabSz="912495">
              <a:lnSpc>
                <a:spcPct val="120000"/>
              </a:lnSpc>
              <a:spcBef>
                <a:spcPct val="20000"/>
              </a:spcBef>
              <a:buNone/>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43" name="文本框 42"/>
          <p:cNvSpPr txBox="1"/>
          <p:nvPr/>
        </p:nvSpPr>
        <p:spPr>
          <a:xfrm>
            <a:off x="5970018" y="3429641"/>
            <a:ext cx="785921" cy="277448"/>
          </a:xfrm>
          <a:prstGeom prst="rect">
            <a:avLst/>
          </a:prstGeom>
          <a:noFill/>
        </p:spPr>
        <p:txBody>
          <a:bodyPr wrap="none" lIns="68580" tIns="34290" rIns="68580" bIns="34290">
            <a:spAutoFit/>
          </a:bodyPr>
          <a:lstStyle/>
          <a:p>
            <a:pPr>
              <a:lnSpc>
                <a:spcPct val="125000"/>
              </a:lnSpc>
              <a:spcAft>
                <a:spcPts val="600"/>
              </a:spcAft>
              <a:defRPr/>
            </a:pP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52"/>
          <p:cNvSpPr txBox="1">
            <a:spLocks noChangeArrowheads="1"/>
          </p:cNvSpPr>
          <p:nvPr/>
        </p:nvSpPr>
        <p:spPr bwMode="auto">
          <a:xfrm>
            <a:off x="5970017" y="3658173"/>
            <a:ext cx="1431445" cy="45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r" defTabSz="912495">
              <a:lnSpc>
                <a:spcPct val="120000"/>
              </a:lnSpc>
              <a:spcBef>
                <a:spcPct val="20000"/>
              </a:spcBef>
              <a:buNone/>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45" name="文本框 44"/>
          <p:cNvSpPr txBox="1"/>
          <p:nvPr/>
        </p:nvSpPr>
        <p:spPr>
          <a:xfrm>
            <a:off x="2756666" y="3629011"/>
            <a:ext cx="785921" cy="277448"/>
          </a:xfrm>
          <a:prstGeom prst="rect">
            <a:avLst/>
          </a:prstGeom>
          <a:noFill/>
        </p:spPr>
        <p:txBody>
          <a:bodyPr wrap="none" lIns="68580" tIns="34290" rIns="68580" bIns="34290">
            <a:spAutoFit/>
          </a:bodyPr>
          <a:lstStyle/>
          <a:p>
            <a:pPr>
              <a:lnSpc>
                <a:spcPct val="125000"/>
              </a:lnSpc>
              <a:spcAft>
                <a:spcPts val="600"/>
              </a:spcAft>
              <a:defRPr/>
            </a:pP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6" name="文本框 52"/>
          <p:cNvSpPr txBox="1">
            <a:spLocks noChangeArrowheads="1"/>
          </p:cNvSpPr>
          <p:nvPr/>
        </p:nvSpPr>
        <p:spPr bwMode="auto">
          <a:xfrm>
            <a:off x="2115699" y="3859641"/>
            <a:ext cx="1423338" cy="45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r" defTabSz="912495">
              <a:lnSpc>
                <a:spcPct val="120000"/>
              </a:lnSpc>
              <a:spcBef>
                <a:spcPct val="20000"/>
              </a:spcBef>
              <a:buNone/>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p>
        </p:txBody>
      </p:sp>
      <p:sp>
        <p:nvSpPr>
          <p:cNvPr id="47" name="文本框 46"/>
          <p:cNvSpPr txBox="1"/>
          <p:nvPr/>
        </p:nvSpPr>
        <p:spPr>
          <a:xfrm>
            <a:off x="1759329" y="2300979"/>
            <a:ext cx="1166088" cy="277448"/>
          </a:xfrm>
          <a:prstGeom prst="rect">
            <a:avLst/>
          </a:prstGeom>
          <a:noFill/>
        </p:spPr>
        <p:txBody>
          <a:bodyPr wrap="none" lIns="68580" tIns="34290" rIns="68580" bIns="34290">
            <a:spAutoFit/>
          </a:bodyPr>
          <a:lstStyle/>
          <a:p>
            <a:pPr>
              <a:lnSpc>
                <a:spcPct val="125000"/>
              </a:lnSpc>
              <a:spcAft>
                <a:spcPts val="600"/>
              </a:spcAft>
              <a:defRPr/>
            </a:pPr>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8" name="文本框 52"/>
          <p:cNvSpPr txBox="1">
            <a:spLocks noChangeArrowheads="1"/>
          </p:cNvSpPr>
          <p:nvPr/>
        </p:nvSpPr>
        <p:spPr bwMode="auto">
          <a:xfrm>
            <a:off x="1759329" y="2529511"/>
            <a:ext cx="1881640" cy="45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defTabSz="912495">
              <a:lnSpc>
                <a:spcPct val="120000"/>
              </a:lnSpc>
              <a:spcBef>
                <a:spcPct val="20000"/>
              </a:spcBef>
              <a:buNone/>
            </a:pPr>
            <a:r>
              <a:rPr lang="en-US" altLang="zh-CN"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p>
        </p:txBody>
      </p:sp>
      <p:grpSp>
        <p:nvGrpSpPr>
          <p:cNvPr id="54" name="组合 53"/>
          <p:cNvGrpSpPr/>
          <p:nvPr/>
        </p:nvGrpSpPr>
        <p:grpSpPr>
          <a:xfrm>
            <a:off x="254514" y="216791"/>
            <a:ext cx="4584186" cy="391522"/>
            <a:chOff x="339352" y="289054"/>
            <a:chExt cx="6112248" cy="522030"/>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文本框 56"/>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p:nvPr/>
        </p:nvSpPr>
        <p:spPr>
          <a:xfrm>
            <a:off x="743871" y="3052620"/>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 name="Rectangle 6"/>
          <p:cNvSpPr/>
          <p:nvPr/>
        </p:nvSpPr>
        <p:spPr>
          <a:xfrm>
            <a:off x="743871" y="3052620"/>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 name="Freeform 7"/>
          <p:cNvSpPr>
            <a:spLocks noEditPoints="1"/>
          </p:cNvSpPr>
          <p:nvPr/>
        </p:nvSpPr>
        <p:spPr bwMode="auto">
          <a:xfrm>
            <a:off x="821381" y="3116387"/>
            <a:ext cx="270522" cy="315008"/>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 name="TextBox 8"/>
          <p:cNvSpPr txBox="1"/>
          <p:nvPr/>
        </p:nvSpPr>
        <p:spPr>
          <a:xfrm>
            <a:off x="1228343" y="3152610"/>
            <a:ext cx="1166088" cy="253916"/>
          </a:xfrm>
          <a:prstGeom prst="rect">
            <a:avLst/>
          </a:prstGeom>
          <a:noFill/>
        </p:spPr>
        <p:txBody>
          <a:bodyPr wrap="none" lIns="68580" tIns="34290" rIns="68580" bIns="34290" rtlCol="0">
            <a:spAutoFit/>
          </a:bodyPr>
          <a:lstStyle/>
          <a:p>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n-GB"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7" name="组合 6"/>
          <p:cNvGrpSpPr/>
          <p:nvPr/>
        </p:nvGrpSpPr>
        <p:grpSpPr>
          <a:xfrm>
            <a:off x="1379101" y="2206893"/>
            <a:ext cx="666464" cy="804676"/>
            <a:chOff x="1540440" y="2977921"/>
            <a:chExt cx="937472" cy="1131886"/>
          </a:xfrm>
          <a:solidFill>
            <a:srgbClr val="0868B8"/>
          </a:solidFill>
        </p:grpSpPr>
        <p:sp>
          <p:nvSpPr>
            <p:cNvPr id="8"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sp>
        <p:nvSpPr>
          <p:cNvPr id="10" name="Arc 12"/>
          <p:cNvSpPr/>
          <p:nvPr/>
        </p:nvSpPr>
        <p:spPr>
          <a:xfrm rot="13265014">
            <a:off x="5898505" y="1321732"/>
            <a:ext cx="865232" cy="86523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GB">
              <a:latin typeface="Arial" panose="020B0604020202020204" pitchFamily="34" charset="0"/>
              <a:cs typeface="Arial" panose="020B0604020202020204" pitchFamily="34" charset="0"/>
              <a:sym typeface="Arial" panose="020B0604020202020204" pitchFamily="34" charset="0"/>
            </a:endParaRPr>
          </a:p>
        </p:txBody>
      </p:sp>
      <p:sp>
        <p:nvSpPr>
          <p:cNvPr id="11" name="Arc 13"/>
          <p:cNvSpPr/>
          <p:nvPr/>
        </p:nvSpPr>
        <p:spPr>
          <a:xfrm rot="13265014">
            <a:off x="3961580" y="1780253"/>
            <a:ext cx="865232" cy="86523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GB">
              <a:latin typeface="Arial" panose="020B0604020202020204" pitchFamily="34" charset="0"/>
              <a:cs typeface="Arial" panose="020B0604020202020204" pitchFamily="34" charset="0"/>
              <a:sym typeface="Arial" panose="020B0604020202020204" pitchFamily="34" charset="0"/>
            </a:endParaRPr>
          </a:p>
        </p:txBody>
      </p:sp>
      <p:sp>
        <p:nvSpPr>
          <p:cNvPr id="12" name="Rectangle 15"/>
          <p:cNvSpPr/>
          <p:nvPr/>
        </p:nvSpPr>
        <p:spPr>
          <a:xfrm>
            <a:off x="2680796" y="2590077"/>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 name="Rectangle 16"/>
          <p:cNvSpPr/>
          <p:nvPr/>
        </p:nvSpPr>
        <p:spPr>
          <a:xfrm>
            <a:off x="2680796" y="2590077"/>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4" name="TextBox 17"/>
          <p:cNvSpPr txBox="1"/>
          <p:nvPr/>
        </p:nvSpPr>
        <p:spPr>
          <a:xfrm>
            <a:off x="3148583" y="2690067"/>
            <a:ext cx="1166088" cy="253916"/>
          </a:xfrm>
          <a:prstGeom prst="rect">
            <a:avLst/>
          </a:prstGeom>
          <a:noFill/>
        </p:spPr>
        <p:txBody>
          <a:bodyPr wrap="none" lIns="68580" tIns="34290" rIns="68580" bIns="34290" rtlCol="0">
            <a:spAutoFit/>
          </a:bodyPr>
          <a:lstStyle/>
          <a:p>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n-GB" altLang="zh-CN"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Freeform 18"/>
          <p:cNvSpPr>
            <a:spLocks noEditPoints="1"/>
          </p:cNvSpPr>
          <p:nvPr/>
        </p:nvSpPr>
        <p:spPr bwMode="auto">
          <a:xfrm>
            <a:off x="2770791" y="2680937"/>
            <a:ext cx="245551" cy="280825"/>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20"/>
          <p:cNvSpPr/>
          <p:nvPr/>
        </p:nvSpPr>
        <p:spPr>
          <a:xfrm>
            <a:off x="4617721" y="2127534"/>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7" name="Rectangle 21"/>
          <p:cNvSpPr/>
          <p:nvPr/>
        </p:nvSpPr>
        <p:spPr>
          <a:xfrm>
            <a:off x="4617721" y="2127534"/>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22"/>
          <p:cNvSpPr txBox="1"/>
          <p:nvPr/>
        </p:nvSpPr>
        <p:spPr>
          <a:xfrm>
            <a:off x="5115712" y="2227523"/>
            <a:ext cx="1166088" cy="253916"/>
          </a:xfrm>
          <a:prstGeom prst="rect">
            <a:avLst/>
          </a:prstGeom>
          <a:noFill/>
        </p:spPr>
        <p:txBody>
          <a:bodyPr wrap="none" lIns="68580" tIns="34290" rIns="68580" bIns="34290" rtlCol="0">
            <a:spAutoFit/>
          </a:bodyPr>
          <a:lstStyle/>
          <a:p>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n-GB" altLang="zh-CN"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Freeform 23"/>
          <p:cNvSpPr>
            <a:spLocks noEditPoints="1"/>
          </p:cNvSpPr>
          <p:nvPr/>
        </p:nvSpPr>
        <p:spPr bwMode="auto">
          <a:xfrm>
            <a:off x="4728853" y="2219446"/>
            <a:ext cx="196712" cy="3106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Rectangle 25"/>
          <p:cNvSpPr/>
          <p:nvPr/>
        </p:nvSpPr>
        <p:spPr>
          <a:xfrm>
            <a:off x="6554646" y="1664991"/>
            <a:ext cx="1936925" cy="462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 name="Rectangle 26"/>
          <p:cNvSpPr/>
          <p:nvPr/>
        </p:nvSpPr>
        <p:spPr>
          <a:xfrm>
            <a:off x="6554646" y="1664991"/>
            <a:ext cx="425543" cy="462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 name="TextBox 27"/>
          <p:cNvSpPr txBox="1"/>
          <p:nvPr/>
        </p:nvSpPr>
        <p:spPr>
          <a:xfrm>
            <a:off x="7034363" y="1764980"/>
            <a:ext cx="1166088" cy="253916"/>
          </a:xfrm>
          <a:prstGeom prst="rect">
            <a:avLst/>
          </a:prstGeom>
          <a:noFill/>
        </p:spPr>
        <p:txBody>
          <a:bodyPr wrap="none" lIns="68580" tIns="34290" rIns="68580" bIns="34290" rtlCol="0">
            <a:spAutoFit/>
          </a:bodyPr>
          <a:lstStyle/>
          <a:p>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en-GB" altLang="zh-CN"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 name="Freeform 28"/>
          <p:cNvSpPr>
            <a:spLocks noEditPoints="1"/>
          </p:cNvSpPr>
          <p:nvPr/>
        </p:nvSpPr>
        <p:spPr bwMode="auto">
          <a:xfrm>
            <a:off x="6673461" y="1759921"/>
            <a:ext cx="225202" cy="27268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Rectangle 29"/>
          <p:cNvSpPr/>
          <p:nvPr/>
        </p:nvSpPr>
        <p:spPr>
          <a:xfrm>
            <a:off x="743871" y="3616681"/>
            <a:ext cx="1892649"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25" name="Rectangle 30"/>
          <p:cNvSpPr/>
          <p:nvPr/>
        </p:nvSpPr>
        <p:spPr>
          <a:xfrm>
            <a:off x="2767404" y="3159433"/>
            <a:ext cx="1850316"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26" name="Rectangle 31"/>
          <p:cNvSpPr/>
          <p:nvPr/>
        </p:nvSpPr>
        <p:spPr>
          <a:xfrm>
            <a:off x="4704328" y="2723084"/>
            <a:ext cx="1850317"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27" name="Rectangle 32"/>
          <p:cNvSpPr/>
          <p:nvPr/>
        </p:nvSpPr>
        <p:spPr>
          <a:xfrm>
            <a:off x="6665779" y="2211266"/>
            <a:ext cx="1825792"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grpSp>
        <p:nvGrpSpPr>
          <p:cNvPr id="32" name="组合 31"/>
          <p:cNvGrpSpPr/>
          <p:nvPr/>
        </p:nvGrpSpPr>
        <p:grpSpPr>
          <a:xfrm>
            <a:off x="254514" y="216791"/>
            <a:ext cx="4584186" cy="391522"/>
            <a:chOff x="339352" y="289054"/>
            <a:chExt cx="6112248" cy="522030"/>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9"/>
          <p:cNvCxnSpPr/>
          <p:nvPr/>
        </p:nvCxnSpPr>
        <p:spPr>
          <a:xfrm>
            <a:off x="2041484" y="2068594"/>
            <a:ext cx="1199833" cy="369152"/>
          </a:xfrm>
          <a:prstGeom prst="line">
            <a:avLst/>
          </a:prstGeom>
          <a:ln w="19050" cmpd="sng">
            <a:solidFill>
              <a:srgbClr val="0B8CDB"/>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17"/>
          <p:cNvCxnSpPr/>
          <p:nvPr/>
        </p:nvCxnSpPr>
        <p:spPr>
          <a:xfrm flipV="1">
            <a:off x="3963680" y="1999259"/>
            <a:ext cx="1182293" cy="438487"/>
          </a:xfrm>
          <a:prstGeom prst="line">
            <a:avLst/>
          </a:prstGeom>
          <a:ln w="19050" cmpd="sng">
            <a:solidFill>
              <a:srgbClr val="086BA8"/>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5" name="Straight Connector 19"/>
          <p:cNvCxnSpPr/>
          <p:nvPr/>
        </p:nvCxnSpPr>
        <p:spPr>
          <a:xfrm>
            <a:off x="5904068" y="2006602"/>
            <a:ext cx="1188140" cy="366833"/>
          </a:xfrm>
          <a:prstGeom prst="line">
            <a:avLst/>
          </a:prstGeom>
          <a:solidFill>
            <a:schemeClr val="accent2"/>
          </a:solidFill>
          <a:ln>
            <a:solidFill>
              <a:srgbClr val="0B8CDB"/>
            </a:solidFill>
          </a:ln>
          <a:effectLst/>
        </p:spPr>
        <p:style>
          <a:lnRef idx="1">
            <a:schemeClr val="accent1"/>
          </a:lnRef>
          <a:fillRef idx="3">
            <a:schemeClr val="accent1"/>
          </a:fillRef>
          <a:effectRef idx="2">
            <a:schemeClr val="accent1"/>
          </a:effectRef>
          <a:fontRef idx="minor">
            <a:schemeClr val="lt1"/>
          </a:fontRef>
        </p:style>
      </p:cxnSp>
      <p:sp>
        <p:nvSpPr>
          <p:cNvPr id="6" name="Oval 14"/>
          <p:cNvSpPr/>
          <p:nvPr/>
        </p:nvSpPr>
        <p:spPr>
          <a:xfrm>
            <a:off x="5151820" y="1526198"/>
            <a:ext cx="740555" cy="740555"/>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latin typeface="Arial" panose="020B0604020202020204" pitchFamily="34" charset="0"/>
                <a:cs typeface="Arial" panose="020B0604020202020204" pitchFamily="34" charset="0"/>
                <a:sym typeface="Arial" panose="020B0604020202020204" pitchFamily="34" charset="0"/>
              </a:rPr>
              <a:t>3</a:t>
            </a:r>
            <a:endParaRPr lang="en-US" sz="2400" dirty="0">
              <a:latin typeface="Arial" panose="020B0604020202020204" pitchFamily="34" charset="0"/>
              <a:cs typeface="Arial" panose="020B0604020202020204" pitchFamily="34" charset="0"/>
              <a:sym typeface="Arial" panose="020B0604020202020204" pitchFamily="34" charset="0"/>
            </a:endParaRPr>
          </a:p>
        </p:txBody>
      </p:sp>
      <p:cxnSp>
        <p:nvCxnSpPr>
          <p:cNvPr id="7" name="Straight Connector 35"/>
          <p:cNvCxnSpPr/>
          <p:nvPr/>
        </p:nvCxnSpPr>
        <p:spPr>
          <a:xfrm>
            <a:off x="5529645" y="2267227"/>
            <a:ext cx="1" cy="309377"/>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8" name="Oval 15"/>
          <p:cNvSpPr/>
          <p:nvPr/>
        </p:nvSpPr>
        <p:spPr>
          <a:xfrm>
            <a:off x="7068170" y="2217075"/>
            <a:ext cx="740555" cy="740555"/>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latin typeface="Arial" panose="020B0604020202020204" pitchFamily="34" charset="0"/>
                <a:cs typeface="Arial" panose="020B0604020202020204" pitchFamily="34" charset="0"/>
                <a:sym typeface="Arial" panose="020B0604020202020204" pitchFamily="34" charset="0"/>
              </a:rPr>
              <a:t>4</a:t>
            </a:r>
            <a:endParaRPr lang="en-US" sz="2400" dirty="0">
              <a:latin typeface="Arial" panose="020B0604020202020204" pitchFamily="34" charset="0"/>
              <a:cs typeface="Arial" panose="020B0604020202020204" pitchFamily="34" charset="0"/>
              <a:sym typeface="Arial" panose="020B0604020202020204" pitchFamily="34" charset="0"/>
            </a:endParaRPr>
          </a:p>
        </p:txBody>
      </p:sp>
      <p:cxnSp>
        <p:nvCxnSpPr>
          <p:cNvPr id="9" name="Straight Connector 36"/>
          <p:cNvCxnSpPr/>
          <p:nvPr/>
        </p:nvCxnSpPr>
        <p:spPr>
          <a:xfrm>
            <a:off x="7438696" y="2957629"/>
            <a:ext cx="1" cy="309377"/>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0" name="Oval 6"/>
          <p:cNvSpPr/>
          <p:nvPr/>
        </p:nvSpPr>
        <p:spPr>
          <a:xfrm>
            <a:off x="3235470" y="2217075"/>
            <a:ext cx="740555" cy="740555"/>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latin typeface="Arial" panose="020B0604020202020204" pitchFamily="34" charset="0"/>
                <a:cs typeface="Arial" panose="020B0604020202020204" pitchFamily="34" charset="0"/>
                <a:sym typeface="Arial" panose="020B0604020202020204" pitchFamily="34" charset="0"/>
              </a:rPr>
              <a:t>2</a:t>
            </a:r>
            <a:endParaRPr lang="en-US" sz="2400" dirty="0">
              <a:latin typeface="Arial" panose="020B0604020202020204" pitchFamily="34" charset="0"/>
              <a:cs typeface="Arial" panose="020B0604020202020204" pitchFamily="34" charset="0"/>
              <a:sym typeface="Arial" panose="020B0604020202020204" pitchFamily="34" charset="0"/>
            </a:endParaRPr>
          </a:p>
        </p:txBody>
      </p:sp>
      <p:cxnSp>
        <p:nvCxnSpPr>
          <p:cNvPr id="11" name="Straight Connector 34"/>
          <p:cNvCxnSpPr/>
          <p:nvPr/>
        </p:nvCxnSpPr>
        <p:spPr>
          <a:xfrm>
            <a:off x="3601277" y="2957629"/>
            <a:ext cx="1" cy="309377"/>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2" name="Oval 3"/>
          <p:cNvSpPr/>
          <p:nvPr/>
        </p:nvSpPr>
        <p:spPr>
          <a:xfrm>
            <a:off x="1319120" y="1526198"/>
            <a:ext cx="740555" cy="740555"/>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altLang="zh-CN" sz="2400" dirty="0">
                <a:latin typeface="Arial" panose="020B0604020202020204" pitchFamily="34" charset="0"/>
                <a:cs typeface="Arial" panose="020B0604020202020204" pitchFamily="34" charset="0"/>
                <a:sym typeface="Arial" panose="020B0604020202020204" pitchFamily="34" charset="0"/>
              </a:rPr>
              <a:t>1</a:t>
            </a:r>
            <a:endParaRPr lang="en-US" sz="2400" dirty="0">
              <a:latin typeface="Arial" panose="020B0604020202020204" pitchFamily="34" charset="0"/>
              <a:cs typeface="Arial" panose="020B0604020202020204" pitchFamily="34" charset="0"/>
              <a:sym typeface="Arial" panose="020B0604020202020204" pitchFamily="34" charset="0"/>
            </a:endParaRPr>
          </a:p>
        </p:txBody>
      </p:sp>
      <p:cxnSp>
        <p:nvCxnSpPr>
          <p:cNvPr id="13" name="Straight Connector 31"/>
          <p:cNvCxnSpPr>
            <a:stCxn id="12" idx="4"/>
          </p:cNvCxnSpPr>
          <p:nvPr/>
        </p:nvCxnSpPr>
        <p:spPr>
          <a:xfrm>
            <a:off x="1689398" y="2266753"/>
            <a:ext cx="1" cy="309377"/>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4" name="Rectangle 195"/>
          <p:cNvSpPr/>
          <p:nvPr/>
        </p:nvSpPr>
        <p:spPr>
          <a:xfrm>
            <a:off x="890492" y="2719654"/>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15" name="Rectangle 195"/>
          <p:cNvSpPr/>
          <p:nvPr/>
        </p:nvSpPr>
        <p:spPr>
          <a:xfrm>
            <a:off x="890492" y="2944694"/>
            <a:ext cx="1731654" cy="577081"/>
          </a:xfrm>
          <a:prstGeom prst="rect">
            <a:avLst/>
          </a:prstGeom>
        </p:spPr>
        <p:txBody>
          <a:bodyPr wrap="square" lIns="68580" tIns="34290" rIns="68580" bIns="34290">
            <a:spAutoFit/>
          </a:bodyPr>
          <a:lstStyle/>
          <a:p>
            <a:pPr algn="ct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en-US"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195"/>
          <p:cNvSpPr/>
          <p:nvPr/>
        </p:nvSpPr>
        <p:spPr>
          <a:xfrm>
            <a:off x="2684437" y="3387256"/>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17" name="Rectangle 195"/>
          <p:cNvSpPr/>
          <p:nvPr/>
        </p:nvSpPr>
        <p:spPr>
          <a:xfrm>
            <a:off x="2684437" y="3612296"/>
            <a:ext cx="1731654" cy="577081"/>
          </a:xfrm>
          <a:prstGeom prst="rect">
            <a:avLst/>
          </a:prstGeom>
        </p:spPr>
        <p:txBody>
          <a:bodyPr wrap="square" lIns="68580" tIns="34290" rIns="68580" bIns="34290">
            <a:spAutoFit/>
          </a:bodyPr>
          <a:lstStyle/>
          <a:p>
            <a:pPr algn="ct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en-US"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Rectangle 195"/>
          <p:cNvSpPr/>
          <p:nvPr/>
        </p:nvSpPr>
        <p:spPr>
          <a:xfrm>
            <a:off x="4603145" y="2719654"/>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19" name="Rectangle 195"/>
          <p:cNvSpPr/>
          <p:nvPr/>
        </p:nvSpPr>
        <p:spPr>
          <a:xfrm>
            <a:off x="4603145" y="2944694"/>
            <a:ext cx="1731654" cy="577081"/>
          </a:xfrm>
          <a:prstGeom prst="rect">
            <a:avLst/>
          </a:prstGeom>
        </p:spPr>
        <p:txBody>
          <a:bodyPr wrap="square" lIns="68580" tIns="34290" rIns="68580" bIns="34290">
            <a:spAutoFit/>
          </a:bodyPr>
          <a:lstStyle/>
          <a:p>
            <a:pPr algn="ct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en-US"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0" name="Rectangle 195"/>
          <p:cNvSpPr/>
          <p:nvPr/>
        </p:nvSpPr>
        <p:spPr>
          <a:xfrm>
            <a:off x="6521854" y="3387256"/>
            <a:ext cx="1731654" cy="235449"/>
          </a:xfrm>
          <a:prstGeom prst="rect">
            <a:avLst/>
          </a:prstGeom>
        </p:spPr>
        <p:txBody>
          <a:bodyPr wrap="square" lIns="68580" tIns="34290" rIns="68580" bIns="34290">
            <a:spAutoFit/>
          </a:bodyPr>
          <a:lstStyle/>
          <a:p>
            <a:pPr algn="ctr">
              <a:lnSpc>
                <a:spcPct val="90000"/>
              </a:lnSpc>
              <a:spcBef>
                <a:spcPts val="450"/>
              </a:spcBef>
            </a:pPr>
            <a:r>
              <a:rPr lang="zh-CN" altLang="en-US"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   </a:t>
            </a:r>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p>
        </p:txBody>
      </p:sp>
      <p:sp>
        <p:nvSpPr>
          <p:cNvPr id="21" name="Rectangle 195"/>
          <p:cNvSpPr/>
          <p:nvPr/>
        </p:nvSpPr>
        <p:spPr>
          <a:xfrm>
            <a:off x="6521854" y="3612296"/>
            <a:ext cx="1731654" cy="577081"/>
          </a:xfrm>
          <a:prstGeom prst="rect">
            <a:avLst/>
          </a:prstGeom>
        </p:spPr>
        <p:txBody>
          <a:bodyPr wrap="square" lIns="68580" tIns="34290" rIns="68580" bIns="34290">
            <a:spAutoFit/>
          </a:bodyPr>
          <a:lstStyle/>
          <a:p>
            <a:pPr algn="ct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en-US"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2" name="组合 21"/>
          <p:cNvGrpSpPr/>
          <p:nvPr/>
        </p:nvGrpSpPr>
        <p:grpSpPr>
          <a:xfrm>
            <a:off x="254514" y="216791"/>
            <a:ext cx="4584186" cy="391522"/>
            <a:chOff x="339352" y="289054"/>
            <a:chExt cx="6112248" cy="522030"/>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301"/>
          <p:cNvSpPr>
            <a:spLocks noChangeArrowheads="1"/>
          </p:cNvSpPr>
          <p:nvPr/>
        </p:nvSpPr>
        <p:spPr bwMode="auto">
          <a:xfrm>
            <a:off x="3792141" y="2070021"/>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eaLnBrk="1" hangingPunct="1"/>
            <a:r>
              <a:rPr lang="en-US" altLang="zh-CN" sz="1800" dirty="0">
                <a:latin typeface="Arial" panose="020B0604020202020204" pitchFamily="34" charset="0"/>
                <a:cs typeface="Arial" panose="020B0604020202020204" pitchFamily="34" charset="0"/>
                <a:sym typeface="Arial" panose="020B0604020202020204" pitchFamily="34" charset="0"/>
              </a:rPr>
              <a:t>Six Steps</a:t>
            </a:r>
          </a:p>
          <a:p>
            <a:pPr algn="ctr" eaLnBrk="1" hangingPunct="1"/>
            <a:r>
              <a:rPr lang="en-US" altLang="zh-CN" sz="1800" dirty="0">
                <a:latin typeface="Arial" panose="020B0604020202020204" pitchFamily="34" charset="0"/>
                <a:cs typeface="Arial" panose="020B0604020202020204" pitchFamily="34" charset="0"/>
                <a:sym typeface="Arial" panose="020B0604020202020204" pitchFamily="34" charset="0"/>
              </a:rPr>
              <a:t>Process</a:t>
            </a:r>
            <a:endParaRPr lang="zh-CN" altLang="zh-CN" sz="1800" dirty="0">
              <a:latin typeface="Arial" panose="020B0604020202020204" pitchFamily="34" charset="0"/>
              <a:cs typeface="Arial" panose="020B0604020202020204" pitchFamily="34" charset="0"/>
              <a:sym typeface="Arial" panose="020B0604020202020204" pitchFamily="34" charset="0"/>
            </a:endParaRPr>
          </a:p>
        </p:txBody>
      </p:sp>
      <p:sp>
        <p:nvSpPr>
          <p:cNvPr id="4" name="Shape 1302"/>
          <p:cNvSpPr/>
          <p:nvPr/>
        </p:nvSpPr>
        <p:spPr bwMode="auto">
          <a:xfrm>
            <a:off x="4935141" y="1245394"/>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lvl1pPr defTabSz="584200">
              <a:defRPr>
                <a:solidFill>
                  <a:schemeClr val="tx1"/>
                </a:solidFill>
                <a:latin typeface="Lato Light"/>
                <a:ea typeface="MS PGothic" pitchFamily="34" charset="-128"/>
              </a:defRPr>
            </a:lvl1pPr>
            <a:lvl2pPr defTabSz="584200">
              <a:defRPr>
                <a:solidFill>
                  <a:schemeClr val="tx1"/>
                </a:solidFill>
                <a:latin typeface="Lato Light"/>
                <a:ea typeface="MS PGothic" pitchFamily="34" charset="-128"/>
              </a:defRPr>
            </a:lvl2pPr>
            <a:lvl3pPr defTabSz="584200">
              <a:defRPr>
                <a:solidFill>
                  <a:schemeClr val="tx1"/>
                </a:solidFill>
                <a:latin typeface="Lato Light"/>
                <a:ea typeface="MS PGothic" pitchFamily="34" charset="-128"/>
              </a:defRPr>
            </a:lvl3pPr>
            <a:lvl4pPr defTabSz="584200">
              <a:defRPr>
                <a:solidFill>
                  <a:schemeClr val="tx1"/>
                </a:solidFill>
                <a:latin typeface="Lato Light"/>
                <a:ea typeface="MS PGothic" pitchFamily="34" charset="-128"/>
              </a:defRPr>
            </a:lvl4pPr>
            <a:lvl5pPr defTabSz="584200">
              <a:defRPr>
                <a:solidFill>
                  <a:schemeClr val="tx1"/>
                </a:solidFill>
                <a:latin typeface="Lato Light"/>
                <a:ea typeface="MS PGothic"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itchFamily="34" charset="-128"/>
              </a:defRPr>
            </a:lvl9pPr>
          </a:lstStyle>
          <a:p>
            <a:pPr algn="ctr" eaLnBrk="1" hangingPunct="1"/>
            <a:r>
              <a:rPr lang="en-US" altLang="zh-CN" sz="1800" b="1">
                <a:solidFill>
                  <a:schemeClr val="bg1"/>
                </a:solidFill>
                <a:latin typeface="Arial" panose="020B0604020202020204" pitchFamily="34" charset="0"/>
                <a:ea typeface="+mn-ea"/>
                <a:cs typeface="Arial" panose="020B0604020202020204" pitchFamily="34" charset="0"/>
                <a:sym typeface="Arial" panose="020B0604020202020204" pitchFamily="34" charset="0"/>
              </a:rPr>
              <a:t>0</a:t>
            </a:r>
            <a:r>
              <a:rPr lang="zh-CN" altLang="zh-CN" sz="1800" b="1">
                <a:solidFill>
                  <a:schemeClr val="bg1"/>
                </a:solidFill>
                <a:latin typeface="Arial" panose="020B0604020202020204" pitchFamily="34" charset="0"/>
                <a:ea typeface="+mn-ea"/>
                <a:cs typeface="Arial" panose="020B0604020202020204" pitchFamily="34" charset="0"/>
                <a:sym typeface="Arial" panose="020B0604020202020204" pitchFamily="34" charset="0"/>
              </a:rPr>
              <a:t>2</a:t>
            </a:r>
          </a:p>
        </p:txBody>
      </p:sp>
      <p:grpSp>
        <p:nvGrpSpPr>
          <p:cNvPr id="5" name="Group 1311"/>
          <p:cNvGrpSpPr/>
          <p:nvPr/>
        </p:nvGrpSpPr>
        <p:grpSpPr bwMode="auto">
          <a:xfrm>
            <a:off x="3195640" y="1396604"/>
            <a:ext cx="2764631" cy="2895600"/>
            <a:chOff x="0" y="0"/>
            <a:chExt cx="6699936" cy="7019889"/>
          </a:xfrm>
        </p:grpSpPr>
        <p:sp>
          <p:nvSpPr>
            <p:cNvPr id="6" name="Shape 1305"/>
            <p:cNvSpPr/>
            <p:nvPr/>
          </p:nvSpPr>
          <p:spPr>
            <a:xfrm>
              <a:off x="2746916" y="0"/>
              <a:ext cx="1220530" cy="5484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 name="Shape 1306"/>
            <p:cNvSpPr/>
            <p:nvPr/>
          </p:nvSpPr>
          <p:spPr>
            <a:xfrm rot="7172730">
              <a:off x="5764839" y="5207197"/>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Shape 1307"/>
            <p:cNvSpPr/>
            <p:nvPr/>
          </p:nvSpPr>
          <p:spPr>
            <a:xfrm rot="3600000">
              <a:off x="5759068" y="1749209"/>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Shape 1308"/>
            <p:cNvSpPr/>
            <p:nvPr/>
          </p:nvSpPr>
          <p:spPr>
            <a:xfrm rot="10800000">
              <a:off x="2729604" y="6965045"/>
              <a:ext cx="1223416" cy="5484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 name="Shape 1309"/>
            <p:cNvSpPr/>
            <p:nvPr/>
          </p:nvSpPr>
          <p:spPr>
            <a:xfrm rot="18000000">
              <a:off x="-274337" y="1734776"/>
              <a:ext cx="1223862" cy="5193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 name="Shape 1310"/>
            <p:cNvSpPr/>
            <p:nvPr/>
          </p:nvSpPr>
          <p:spPr>
            <a:xfrm rot="14400000">
              <a:off x="-280109" y="5215856"/>
              <a:ext cx="1220977" cy="5482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180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sp>
        <p:nvSpPr>
          <p:cNvPr id="12" name="Shape 1312"/>
          <p:cNvSpPr/>
          <p:nvPr/>
        </p:nvSpPr>
        <p:spPr bwMode="auto">
          <a:xfrm>
            <a:off x="5651897" y="2478882"/>
            <a:ext cx="714375"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38150"/>
            <a:r>
              <a:rPr lang="en-US" altLang="zh-CN" sz="1800" b="1">
                <a:solidFill>
                  <a:schemeClr val="bg1"/>
                </a:solidFill>
                <a:latin typeface="Arial" panose="020B0604020202020204" pitchFamily="34" charset="0"/>
                <a:cs typeface="Arial" panose="020B0604020202020204" pitchFamily="34" charset="0"/>
                <a:sym typeface="Arial" panose="020B0604020202020204" pitchFamily="34" charset="0"/>
              </a:rPr>
              <a:t>0</a:t>
            </a:r>
            <a:r>
              <a:rPr lang="zh-CN" altLang="zh-CN" sz="1800" b="1">
                <a:solidFill>
                  <a:schemeClr val="bg1"/>
                </a:solidFill>
                <a:latin typeface="Arial" panose="020B0604020202020204" pitchFamily="34" charset="0"/>
                <a:cs typeface="Arial" panose="020B0604020202020204" pitchFamily="34" charset="0"/>
                <a:sym typeface="Arial" panose="020B0604020202020204" pitchFamily="34" charset="0"/>
              </a:rPr>
              <a:t>3</a:t>
            </a:r>
          </a:p>
        </p:txBody>
      </p:sp>
      <p:sp>
        <p:nvSpPr>
          <p:cNvPr id="13" name="Shape 1315"/>
          <p:cNvSpPr/>
          <p:nvPr/>
        </p:nvSpPr>
        <p:spPr bwMode="auto">
          <a:xfrm>
            <a:off x="2790826" y="2478882"/>
            <a:ext cx="713184" cy="7131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0</a:t>
            </a:r>
            <a:r>
              <a:rPr lang="zh-CN"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6</a:t>
            </a:r>
          </a:p>
        </p:txBody>
      </p:sp>
      <p:sp>
        <p:nvSpPr>
          <p:cNvPr id="14" name="Shape 1318"/>
          <p:cNvSpPr/>
          <p:nvPr/>
        </p:nvSpPr>
        <p:spPr bwMode="auto">
          <a:xfrm>
            <a:off x="3505201" y="1245394"/>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itchFamily="34" charset="-128"/>
              </a:defRPr>
            </a:lvl1pPr>
            <a:lvl2pPr defTabSz="584200">
              <a:defRPr>
                <a:solidFill>
                  <a:schemeClr val="tx1"/>
                </a:solidFill>
                <a:latin typeface="Lato Light"/>
                <a:ea typeface="MS PGothic" pitchFamily="34" charset="-128"/>
              </a:defRPr>
            </a:lvl2pPr>
            <a:lvl3pPr defTabSz="584200">
              <a:defRPr>
                <a:solidFill>
                  <a:schemeClr val="tx1"/>
                </a:solidFill>
                <a:latin typeface="Lato Light"/>
                <a:ea typeface="MS PGothic" pitchFamily="34" charset="-128"/>
              </a:defRPr>
            </a:lvl3pPr>
            <a:lvl4pPr defTabSz="584200">
              <a:defRPr>
                <a:solidFill>
                  <a:schemeClr val="tx1"/>
                </a:solidFill>
                <a:latin typeface="Lato Light"/>
                <a:ea typeface="MS PGothic" pitchFamily="34" charset="-128"/>
              </a:defRPr>
            </a:lvl4pPr>
            <a:lvl5pPr defTabSz="584200">
              <a:defRPr>
                <a:solidFill>
                  <a:schemeClr val="tx1"/>
                </a:solidFill>
                <a:latin typeface="Lato Light"/>
                <a:ea typeface="MS PGothic"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itchFamily="34" charset="-128"/>
              </a:defRPr>
            </a:lvl9pPr>
          </a:lstStyle>
          <a:p>
            <a:pPr algn="ctr" eaLnBrk="1" hangingPunct="1"/>
            <a:r>
              <a:rPr lang="en-US" altLang="zh-CN" sz="18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01</a:t>
            </a:r>
            <a:endParaRPr lang="zh-CN" altLang="zh-CN" sz="18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Shape 1321"/>
          <p:cNvSpPr/>
          <p:nvPr/>
        </p:nvSpPr>
        <p:spPr bwMode="auto">
          <a:xfrm>
            <a:off x="3505201" y="3718322"/>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38150"/>
            <a:r>
              <a:rPr lang="en-US"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0</a:t>
            </a:r>
            <a:r>
              <a:rPr lang="zh-CN"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5</a:t>
            </a:r>
          </a:p>
        </p:txBody>
      </p:sp>
      <p:sp>
        <p:nvSpPr>
          <p:cNvPr id="16" name="Shape 1324"/>
          <p:cNvSpPr/>
          <p:nvPr/>
        </p:nvSpPr>
        <p:spPr bwMode="auto">
          <a:xfrm>
            <a:off x="4936332" y="3718322"/>
            <a:ext cx="714375" cy="7143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438150"/>
            <a:r>
              <a:rPr lang="en-US" altLang="zh-CN" sz="1800" b="1">
                <a:solidFill>
                  <a:schemeClr val="bg1"/>
                </a:solidFill>
                <a:latin typeface="Arial" panose="020B0604020202020204" pitchFamily="34" charset="0"/>
                <a:cs typeface="Arial" panose="020B0604020202020204" pitchFamily="34" charset="0"/>
                <a:sym typeface="Arial" panose="020B0604020202020204" pitchFamily="34" charset="0"/>
              </a:rPr>
              <a:t>0</a:t>
            </a:r>
            <a:r>
              <a:rPr lang="zh-CN" altLang="zh-CN" sz="1800" b="1">
                <a:solidFill>
                  <a:schemeClr val="bg1"/>
                </a:solidFill>
                <a:latin typeface="Arial" panose="020B0604020202020204" pitchFamily="34" charset="0"/>
                <a:cs typeface="Arial" panose="020B0604020202020204" pitchFamily="34" charset="0"/>
                <a:sym typeface="Arial" panose="020B0604020202020204" pitchFamily="34" charset="0"/>
              </a:rPr>
              <a:t>4</a:t>
            </a:r>
          </a:p>
        </p:txBody>
      </p:sp>
      <p:sp>
        <p:nvSpPr>
          <p:cNvPr id="17" name="Subtitle 2"/>
          <p:cNvSpPr txBox="1"/>
          <p:nvPr/>
        </p:nvSpPr>
        <p:spPr bwMode="auto">
          <a:xfrm>
            <a:off x="5781677" y="1501380"/>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nSpc>
                <a:spcPts val="1275"/>
              </a:lnSpc>
            </a:pPr>
            <a:r>
              <a:rPr lang="en-US" altLang="zh-CN"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TextBox 46"/>
          <p:cNvSpPr txBox="1">
            <a:spLocks noChangeArrowheads="1"/>
          </p:cNvSpPr>
          <p:nvPr/>
        </p:nvSpPr>
        <p:spPr bwMode="auto">
          <a:xfrm>
            <a:off x="5785247" y="1248966"/>
            <a:ext cx="1747838" cy="25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nSpc>
                <a:spcPct val="11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9" name="Subtitle 2"/>
          <p:cNvSpPr txBox="1"/>
          <p:nvPr/>
        </p:nvSpPr>
        <p:spPr bwMode="auto">
          <a:xfrm>
            <a:off x="6449617" y="2753917"/>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nSpc>
                <a:spcPts val="1275"/>
              </a:lnSpc>
            </a:pPr>
            <a:r>
              <a:rPr lang="en-US" altLang="zh-CN"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TextBox 46"/>
          <p:cNvSpPr txBox="1">
            <a:spLocks noChangeArrowheads="1"/>
          </p:cNvSpPr>
          <p:nvPr/>
        </p:nvSpPr>
        <p:spPr bwMode="auto">
          <a:xfrm>
            <a:off x="6453188" y="2501504"/>
            <a:ext cx="1747838" cy="25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nSpc>
                <a:spcPct val="11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1" name="Subtitle 2"/>
          <p:cNvSpPr txBox="1"/>
          <p:nvPr/>
        </p:nvSpPr>
        <p:spPr bwMode="auto">
          <a:xfrm>
            <a:off x="5760246" y="4070748"/>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nSpc>
                <a:spcPts val="1275"/>
              </a:lnSpc>
            </a:pPr>
            <a:r>
              <a:rPr lang="en-US" altLang="zh-CN"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2" name="TextBox 46"/>
          <p:cNvSpPr txBox="1">
            <a:spLocks noChangeArrowheads="1"/>
          </p:cNvSpPr>
          <p:nvPr/>
        </p:nvSpPr>
        <p:spPr bwMode="auto">
          <a:xfrm>
            <a:off x="5763816" y="3818335"/>
            <a:ext cx="1747838" cy="25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nSpc>
                <a:spcPct val="11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3" name="Subtitle 2"/>
          <p:cNvSpPr txBox="1"/>
          <p:nvPr/>
        </p:nvSpPr>
        <p:spPr bwMode="auto">
          <a:xfrm>
            <a:off x="1023940" y="1419225"/>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gn="r">
              <a:lnSpc>
                <a:spcPts val="1275"/>
              </a:lnSpc>
            </a:pPr>
            <a:r>
              <a:rPr lang="en-US" altLang="zh-CN"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4" name="TextBox 46"/>
          <p:cNvSpPr txBox="1">
            <a:spLocks noChangeArrowheads="1"/>
          </p:cNvSpPr>
          <p:nvPr/>
        </p:nvSpPr>
        <p:spPr bwMode="auto">
          <a:xfrm>
            <a:off x="1613297" y="1166813"/>
            <a:ext cx="1747838" cy="25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gn="r">
              <a:lnSpc>
                <a:spcPct val="11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Subtitle 2"/>
          <p:cNvSpPr txBox="1"/>
          <p:nvPr/>
        </p:nvSpPr>
        <p:spPr bwMode="auto">
          <a:xfrm>
            <a:off x="347665" y="2799161"/>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gn="r">
              <a:lnSpc>
                <a:spcPts val="1275"/>
              </a:lnSpc>
            </a:pPr>
            <a:r>
              <a:rPr lang="en-US" altLang="zh-CN"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extBox 46"/>
          <p:cNvSpPr txBox="1">
            <a:spLocks noChangeArrowheads="1"/>
          </p:cNvSpPr>
          <p:nvPr/>
        </p:nvSpPr>
        <p:spPr bwMode="auto">
          <a:xfrm>
            <a:off x="937022" y="2546747"/>
            <a:ext cx="1747838" cy="25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gn="r">
              <a:lnSpc>
                <a:spcPct val="11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7" name="Subtitle 2"/>
          <p:cNvSpPr txBox="1"/>
          <p:nvPr/>
        </p:nvSpPr>
        <p:spPr bwMode="auto">
          <a:xfrm>
            <a:off x="1023940" y="4070748"/>
            <a:ext cx="2345531" cy="4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7" tIns="34283" rIns="68567" bIns="34283">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gn="r">
              <a:lnSpc>
                <a:spcPts val="1275"/>
              </a:lnSpc>
            </a:pPr>
            <a:r>
              <a:rPr lang="en-US" altLang="zh-CN"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a:t>
            </a:r>
            <a:endParaRPr lang="zh-CN" altLang="en-US" sz="11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TextBox 46"/>
          <p:cNvSpPr txBox="1">
            <a:spLocks noChangeArrowheads="1"/>
          </p:cNvSpPr>
          <p:nvPr/>
        </p:nvSpPr>
        <p:spPr bwMode="auto">
          <a:xfrm>
            <a:off x="1613297" y="3818335"/>
            <a:ext cx="1747838" cy="25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Lato Light"/>
                <a:ea typeface="MS PGothic" pitchFamily="34" charset="-128"/>
              </a:defRPr>
            </a:lvl1pPr>
            <a:lvl2pPr marL="742950" indent="-285750">
              <a:defRPr>
                <a:solidFill>
                  <a:schemeClr val="tx1"/>
                </a:solidFill>
                <a:latin typeface="Lato Light"/>
                <a:ea typeface="MS PGothic" pitchFamily="34" charset="-128"/>
              </a:defRPr>
            </a:lvl2pPr>
            <a:lvl3pPr marL="1143000" indent="-228600">
              <a:defRPr>
                <a:solidFill>
                  <a:schemeClr val="tx1"/>
                </a:solidFill>
                <a:latin typeface="Lato Light"/>
                <a:ea typeface="MS PGothic" pitchFamily="34" charset="-128"/>
              </a:defRPr>
            </a:lvl3pPr>
            <a:lvl4pPr marL="1600200" indent="-228600">
              <a:defRPr>
                <a:solidFill>
                  <a:schemeClr val="tx1"/>
                </a:solidFill>
                <a:latin typeface="Lato Light"/>
                <a:ea typeface="MS PGothic" pitchFamily="34" charset="-128"/>
              </a:defRPr>
            </a:lvl4pPr>
            <a:lvl5pPr marL="2057400" indent="-228600">
              <a:defRPr>
                <a:solidFill>
                  <a:schemeClr val="tx1"/>
                </a:solidFill>
                <a:latin typeface="Lato Light"/>
                <a:ea typeface="MS PGothic"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itchFamily="34" charset="-128"/>
              </a:defRPr>
            </a:lvl9pPr>
          </a:lstStyle>
          <a:p>
            <a:pPr algn="r">
              <a:lnSpc>
                <a:spcPct val="11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Your Text</a:t>
            </a:r>
            <a:endParaRPr lang="zh-CN" altLang="en-US"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29" name="组合 28"/>
          <p:cNvGrpSpPr/>
          <p:nvPr/>
        </p:nvGrpSpPr>
        <p:grpSpPr>
          <a:xfrm>
            <a:off x="254514" y="216791"/>
            <a:ext cx="4584186" cy="391522"/>
            <a:chOff x="339352" y="289054"/>
            <a:chExt cx="6112248" cy="522030"/>
          </a:xfrm>
        </p:grpSpPr>
        <p:sp>
          <p:nvSpPr>
            <p:cNvPr id="30" name="矩形 2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矩形 3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文本框 31"/>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stretch>
            <a:fillRect/>
          </a:stretch>
        </p:blipFill>
        <p:spPr>
          <a:xfrm>
            <a:off x="2998437" y="3224342"/>
            <a:ext cx="874911" cy="872650"/>
          </a:xfrm>
          <a:prstGeom prst="rect">
            <a:avLst/>
          </a:prstGeom>
        </p:spPr>
      </p:pic>
      <p:pic>
        <p:nvPicPr>
          <p:cNvPr id="4" name="图片 3"/>
          <p:cNvPicPr>
            <a:picLocks noChangeAspect="1"/>
          </p:cNvPicPr>
          <p:nvPr/>
        </p:nvPicPr>
        <p:blipFill>
          <a:blip r:embed="rId5"/>
          <a:stretch>
            <a:fillRect/>
          </a:stretch>
        </p:blipFill>
        <p:spPr>
          <a:xfrm>
            <a:off x="5017187" y="3560084"/>
            <a:ext cx="837740" cy="835576"/>
          </a:xfrm>
          <a:prstGeom prst="rect">
            <a:avLst/>
          </a:prstGeom>
        </p:spPr>
      </p:pic>
      <p:pic>
        <p:nvPicPr>
          <p:cNvPr id="5" name="图片 4"/>
          <p:cNvPicPr>
            <a:picLocks noChangeAspect="1"/>
          </p:cNvPicPr>
          <p:nvPr/>
        </p:nvPicPr>
        <p:blipFill>
          <a:blip r:embed="rId6"/>
          <a:stretch>
            <a:fillRect/>
          </a:stretch>
        </p:blipFill>
        <p:spPr>
          <a:xfrm>
            <a:off x="1047170" y="1695583"/>
            <a:ext cx="774918" cy="772916"/>
          </a:xfrm>
          <a:prstGeom prst="rect">
            <a:avLst/>
          </a:prstGeom>
        </p:spPr>
      </p:pic>
      <p:pic>
        <p:nvPicPr>
          <p:cNvPr id="7" name="图片 6"/>
          <p:cNvPicPr>
            <a:picLocks noChangeAspect="1"/>
          </p:cNvPicPr>
          <p:nvPr/>
        </p:nvPicPr>
        <p:blipFill>
          <a:blip r:embed="rId7"/>
          <a:stretch>
            <a:fillRect/>
          </a:stretch>
        </p:blipFill>
        <p:spPr>
          <a:xfrm>
            <a:off x="6211029" y="1757707"/>
            <a:ext cx="1156055" cy="1153067"/>
          </a:xfrm>
          <a:prstGeom prst="rect">
            <a:avLst/>
          </a:prstGeom>
        </p:spPr>
      </p:pic>
      <p:sp>
        <p:nvSpPr>
          <p:cNvPr id="40" name="文本框 39"/>
          <p:cNvSpPr txBox="1"/>
          <p:nvPr/>
        </p:nvSpPr>
        <p:spPr>
          <a:xfrm>
            <a:off x="1745553" y="1431776"/>
            <a:ext cx="2279768" cy="346249"/>
          </a:xfrm>
          <a:prstGeom prst="rect">
            <a:avLst/>
          </a:prstGeom>
          <a:noFill/>
        </p:spPr>
        <p:txBody>
          <a:bodyPr wrap="square" lIns="68580" tIns="34290" rIns="68580" bIns="34290" rtlCol="0">
            <a:spAutoFit/>
          </a:bodyPr>
          <a:lstStyle/>
          <a:p>
            <a:r>
              <a:rPr lang="en-US" altLang="zh-CN"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36" name="文本框 35"/>
          <p:cNvSpPr txBox="1"/>
          <p:nvPr/>
        </p:nvSpPr>
        <p:spPr>
          <a:xfrm>
            <a:off x="950657" y="3028966"/>
            <a:ext cx="2186541" cy="346249"/>
          </a:xfrm>
          <a:prstGeom prst="rect">
            <a:avLst/>
          </a:prstGeom>
          <a:noFill/>
        </p:spPr>
        <p:txBody>
          <a:bodyPr wrap="square" lIns="68580" tIns="34290" rIns="68580" bIns="34290" rtlCol="0">
            <a:spAutoFit/>
          </a:bodyPr>
          <a:lstStyle/>
          <a:p>
            <a:r>
              <a:rPr lang="en-US" altLang="zh-CN"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32" name="文本框 31"/>
          <p:cNvSpPr txBox="1"/>
          <p:nvPr/>
        </p:nvSpPr>
        <p:spPr>
          <a:xfrm>
            <a:off x="5884007" y="3410791"/>
            <a:ext cx="2391312" cy="346249"/>
          </a:xfrm>
          <a:prstGeom prst="rect">
            <a:avLst/>
          </a:prstGeom>
          <a:noFill/>
        </p:spPr>
        <p:txBody>
          <a:bodyPr wrap="square" lIns="68580" tIns="34290" rIns="68580" bIns="34290" rtlCol="0">
            <a:spAutoFit/>
          </a:bodyPr>
          <a:lstStyle/>
          <a:p>
            <a:r>
              <a:rPr lang="en-US" altLang="zh-CN"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28" name="文本框 27"/>
          <p:cNvSpPr txBox="1"/>
          <p:nvPr/>
        </p:nvSpPr>
        <p:spPr>
          <a:xfrm>
            <a:off x="5687757" y="1038921"/>
            <a:ext cx="2425469" cy="346249"/>
          </a:xfrm>
          <a:prstGeom prst="rect">
            <a:avLst/>
          </a:prstGeom>
          <a:noFill/>
        </p:spPr>
        <p:txBody>
          <a:bodyPr wrap="square" lIns="68580" tIns="34290" rIns="68580" bIns="34290" rtlCol="0">
            <a:spAutoFit/>
          </a:bodyPr>
          <a:lstStyle/>
          <a:p>
            <a:r>
              <a:rPr lang="en-US" altLang="zh-CN"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62" name="组合 61"/>
          <p:cNvGrpSpPr/>
          <p:nvPr/>
        </p:nvGrpSpPr>
        <p:grpSpPr>
          <a:xfrm>
            <a:off x="1256108" y="1412329"/>
            <a:ext cx="357041" cy="495706"/>
            <a:chOff x="1817577" y="1600203"/>
            <a:chExt cx="476054" cy="660941"/>
          </a:xfrm>
        </p:grpSpPr>
        <p:sp>
          <p:nvSpPr>
            <p:cNvPr id="6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grpSp>
      <p:grpSp>
        <p:nvGrpSpPr>
          <p:cNvPr id="63" name="组合 62"/>
          <p:cNvGrpSpPr/>
          <p:nvPr/>
        </p:nvGrpSpPr>
        <p:grpSpPr>
          <a:xfrm>
            <a:off x="3257372" y="2894809"/>
            <a:ext cx="357041" cy="495706"/>
            <a:chOff x="1817577" y="1600203"/>
            <a:chExt cx="476054" cy="660941"/>
          </a:xfrm>
        </p:grpSpPr>
        <p:sp>
          <p:nvSpPr>
            <p:cNvPr id="64"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6" name="组合 65"/>
          <p:cNvGrpSpPr/>
          <p:nvPr/>
        </p:nvGrpSpPr>
        <p:grpSpPr>
          <a:xfrm>
            <a:off x="5246106" y="3284194"/>
            <a:ext cx="357041" cy="495706"/>
            <a:chOff x="1817577" y="1600203"/>
            <a:chExt cx="476054" cy="660941"/>
          </a:xfrm>
        </p:grpSpPr>
        <p:sp>
          <p:nvSpPr>
            <p:cNvPr id="67"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9" name="组合 68"/>
          <p:cNvGrpSpPr/>
          <p:nvPr/>
        </p:nvGrpSpPr>
        <p:grpSpPr>
          <a:xfrm>
            <a:off x="6610536" y="1486096"/>
            <a:ext cx="357041" cy="495706"/>
            <a:chOff x="1817577" y="1600203"/>
            <a:chExt cx="476054" cy="660941"/>
          </a:xfrm>
        </p:grpSpPr>
        <p:sp>
          <p:nvSpPr>
            <p:cNvPr id="7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73" name="任意多边形 72"/>
          <p:cNvSpPr/>
          <p:nvPr/>
        </p:nvSpPr>
        <p:spPr>
          <a:xfrm>
            <a:off x="1428750" y="1834980"/>
            <a:ext cx="5417820" cy="2087960"/>
          </a:xfrm>
          <a:custGeom>
            <a:avLst/>
            <a:gdLst>
              <a:gd name="connsiteX0" fmla="*/ 0 w 7223760"/>
              <a:gd name="connsiteY0" fmla="*/ 113681 h 2783947"/>
              <a:gd name="connsiteX1" fmla="*/ 1630680 w 7223760"/>
              <a:gd name="connsiteY1" fmla="*/ 266081 h 2783947"/>
              <a:gd name="connsiteX2" fmla="*/ 441960 w 7223760"/>
              <a:gd name="connsiteY2" fmla="*/ 1713881 h 2783947"/>
              <a:gd name="connsiteX3" fmla="*/ 1600200 w 7223760"/>
              <a:gd name="connsiteY3" fmla="*/ 2780681 h 2783947"/>
              <a:gd name="connsiteX4" fmla="*/ 2651760 w 7223760"/>
              <a:gd name="connsiteY4" fmla="*/ 2064401 h 2783947"/>
              <a:gd name="connsiteX5" fmla="*/ 5334000 w 7223760"/>
              <a:gd name="connsiteY5" fmla="*/ 2597801 h 2783947"/>
              <a:gd name="connsiteX6" fmla="*/ 5989320 w 7223760"/>
              <a:gd name="connsiteY6" fmla="*/ 1531001 h 2783947"/>
              <a:gd name="connsiteX7" fmla="*/ 5029200 w 7223760"/>
              <a:gd name="connsiteY7" fmla="*/ 113681 h 2783947"/>
              <a:gd name="connsiteX8" fmla="*/ 7223760 w 7223760"/>
              <a:gd name="connsiteY8" fmla="*/ 189881 h 278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760" h="2783947">
                <a:moveTo>
                  <a:pt x="0" y="113681"/>
                </a:moveTo>
                <a:cubicBezTo>
                  <a:pt x="778510" y="56531"/>
                  <a:pt x="1557020" y="-619"/>
                  <a:pt x="1630680" y="266081"/>
                </a:cubicBezTo>
                <a:cubicBezTo>
                  <a:pt x="1704340" y="532781"/>
                  <a:pt x="447040" y="1294781"/>
                  <a:pt x="441960" y="1713881"/>
                </a:cubicBezTo>
                <a:cubicBezTo>
                  <a:pt x="436880" y="2132981"/>
                  <a:pt x="1231900" y="2722261"/>
                  <a:pt x="1600200" y="2780681"/>
                </a:cubicBezTo>
                <a:cubicBezTo>
                  <a:pt x="1968500" y="2839101"/>
                  <a:pt x="2029460" y="2094881"/>
                  <a:pt x="2651760" y="2064401"/>
                </a:cubicBezTo>
                <a:cubicBezTo>
                  <a:pt x="3274060" y="2033921"/>
                  <a:pt x="4777740" y="2686701"/>
                  <a:pt x="5334000" y="2597801"/>
                </a:cubicBezTo>
                <a:cubicBezTo>
                  <a:pt x="5890260" y="2508901"/>
                  <a:pt x="6040120" y="1945021"/>
                  <a:pt x="5989320" y="1531001"/>
                </a:cubicBezTo>
                <a:cubicBezTo>
                  <a:pt x="5938520" y="1116981"/>
                  <a:pt x="4823460" y="337201"/>
                  <a:pt x="5029200" y="113681"/>
                </a:cubicBezTo>
                <a:cubicBezTo>
                  <a:pt x="5234940" y="-109839"/>
                  <a:pt x="6229350" y="40021"/>
                  <a:pt x="7223760" y="189881"/>
                </a:cubicBezTo>
              </a:path>
            </a:pathLst>
          </a:custGeom>
          <a:noFill/>
          <a:ln>
            <a:solidFill>
              <a:srgbClr val="FF7E6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4" name="文本框 73"/>
          <p:cNvSpPr txBox="1"/>
          <p:nvPr/>
        </p:nvSpPr>
        <p:spPr>
          <a:xfrm>
            <a:off x="1348740" y="1464483"/>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1</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5" name="文本框 74"/>
          <p:cNvSpPr txBox="1"/>
          <p:nvPr/>
        </p:nvSpPr>
        <p:spPr>
          <a:xfrm>
            <a:off x="3348209" y="2946192"/>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2</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6" name="文本框 75"/>
          <p:cNvSpPr txBox="1"/>
          <p:nvPr/>
        </p:nvSpPr>
        <p:spPr>
          <a:xfrm>
            <a:off x="5344655" y="3335714"/>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3</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7" name="文本框 76"/>
          <p:cNvSpPr txBox="1"/>
          <p:nvPr/>
        </p:nvSpPr>
        <p:spPr>
          <a:xfrm>
            <a:off x="6717187" y="1538938"/>
            <a:ext cx="160020" cy="253916"/>
          </a:xfrm>
          <a:prstGeom prst="rect">
            <a:avLst/>
          </a:prstGeom>
          <a:noFill/>
        </p:spPr>
        <p:txBody>
          <a:bodyPr wrap="square" lIns="68580" tIns="34290" rIns="68580" bIns="34290" rtlCol="0">
            <a:spAutoFit/>
          </a:bodyPr>
          <a:lstStyle/>
          <a:p>
            <a:pPr algn="ctr"/>
            <a:r>
              <a:rPr lang="en-US" altLang="zh-CN" sz="1200" dirty="0">
                <a:solidFill>
                  <a:schemeClr val="bg1"/>
                </a:solidFill>
                <a:latin typeface="Arial" panose="020B0604020202020204" pitchFamily="34" charset="0"/>
                <a:cs typeface="Arial" panose="020B0604020202020204" pitchFamily="34" charset="0"/>
                <a:sym typeface="Arial" panose="020B0604020202020204" pitchFamily="34" charset="0"/>
              </a:rPr>
              <a:t>4</a:t>
            </a:r>
            <a:endParaRPr lang="zh-CN" altLang="en-US" sz="12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8" name="组合 7"/>
          <p:cNvGrpSpPr/>
          <p:nvPr/>
        </p:nvGrpSpPr>
        <p:grpSpPr>
          <a:xfrm>
            <a:off x="315474" y="216791"/>
            <a:ext cx="2091140" cy="365760"/>
            <a:chOff x="420632" y="289054"/>
            <a:chExt cx="2788186" cy="487680"/>
          </a:xfrm>
        </p:grpSpPr>
        <p:sp>
          <p:nvSpPr>
            <p:cNvPr id="79" name="矩形 78"/>
            <p:cNvSpPr/>
            <p:nvPr/>
          </p:nvSpPr>
          <p:spPr>
            <a:xfrm flipH="1">
              <a:off x="587538" y="289054"/>
              <a:ext cx="2621280"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0" name="矩形 79"/>
            <p:cNvSpPr/>
            <p:nvPr/>
          </p:nvSpPr>
          <p:spPr>
            <a:xfrm flipH="1">
              <a:off x="42063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1" name="文本框 80"/>
            <p:cNvSpPr txBox="1"/>
            <p:nvPr/>
          </p:nvSpPr>
          <p:spPr>
            <a:xfrm>
              <a:off x="625183" y="348229"/>
              <a:ext cx="1789608" cy="410369"/>
            </a:xfrm>
            <a:prstGeom prst="rect">
              <a:avLst/>
            </a:prstGeom>
            <a:noFill/>
          </p:spPr>
          <p:txBody>
            <a:bodyPr wrap="square" rtlCol="0">
              <a:spAutoFit/>
            </a:bodyPr>
            <a:lstStyle/>
            <a:p>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CONTENTS</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文本框 384"/>
          <p:cNvSpPr txBox="1"/>
          <p:nvPr/>
        </p:nvSpPr>
        <p:spPr>
          <a:xfrm>
            <a:off x="623088" y="3572211"/>
            <a:ext cx="3651634" cy="346249"/>
          </a:xfrm>
          <a:prstGeom prst="rect">
            <a:avLst/>
          </a:prstGeom>
          <a:noFill/>
        </p:spPr>
        <p:txBody>
          <a:bodyPr wrap="square" lIns="68580" tIns="34290" rIns="68580" bIns="34290" rtlCol="0">
            <a:spAutoFit/>
          </a:bodyPr>
          <a:lstStyle/>
          <a:p>
            <a:pPr algn="ctr"/>
            <a:r>
              <a:rPr lang="en-US" altLang="zh-CN"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04. Click To Add Title</a:t>
            </a:r>
            <a:endParaRPr lang="zh-CN" altLang="en-US"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21" name="Group 1"/>
          <p:cNvGrpSpPr/>
          <p:nvPr/>
        </p:nvGrpSpPr>
        <p:grpSpPr>
          <a:xfrm>
            <a:off x="956176" y="1298434"/>
            <a:ext cx="2796498" cy="1890638"/>
            <a:chOff x="6127570" y="4273028"/>
            <a:chExt cx="11017371" cy="7448550"/>
          </a:xfrm>
        </p:grpSpPr>
        <p:grpSp>
          <p:nvGrpSpPr>
            <p:cNvPr id="22" name="Group 242"/>
            <p:cNvGrpSpPr/>
            <p:nvPr/>
          </p:nvGrpSpPr>
          <p:grpSpPr>
            <a:xfrm>
              <a:off x="6127570" y="6596806"/>
              <a:ext cx="2781541" cy="1309694"/>
              <a:chOff x="8670925" y="2651125"/>
              <a:chExt cx="1416050" cy="666750"/>
            </a:xfrm>
          </p:grpSpPr>
          <p:sp>
            <p:nvSpPr>
              <p:cNvPr id="151" name="Freeform 266"/>
              <p:cNvSpPr/>
              <p:nvPr/>
            </p:nvSpPr>
            <p:spPr bwMode="auto">
              <a:xfrm>
                <a:off x="8670925" y="2651125"/>
                <a:ext cx="1108075" cy="666750"/>
              </a:xfrm>
              <a:custGeom>
                <a:avLst/>
                <a:gdLst>
                  <a:gd name="T0" fmla="*/ 698 w 698"/>
                  <a:gd name="T1" fmla="*/ 276 h 420"/>
                  <a:gd name="T2" fmla="*/ 694 w 698"/>
                  <a:gd name="T3" fmla="*/ 246 h 420"/>
                  <a:gd name="T4" fmla="*/ 686 w 698"/>
                  <a:gd name="T5" fmla="*/ 220 h 420"/>
                  <a:gd name="T6" fmla="*/ 674 w 698"/>
                  <a:gd name="T7" fmla="*/ 196 h 420"/>
                  <a:gd name="T8" fmla="*/ 656 w 698"/>
                  <a:gd name="T9" fmla="*/ 174 h 420"/>
                  <a:gd name="T10" fmla="*/ 634 w 698"/>
                  <a:gd name="T11" fmla="*/ 156 h 420"/>
                  <a:gd name="T12" fmla="*/ 610 w 698"/>
                  <a:gd name="T13" fmla="*/ 144 h 420"/>
                  <a:gd name="T14" fmla="*/ 582 w 698"/>
                  <a:gd name="T15" fmla="*/ 134 h 420"/>
                  <a:gd name="T16" fmla="*/ 554 w 698"/>
                  <a:gd name="T17" fmla="*/ 132 h 420"/>
                  <a:gd name="T18" fmla="*/ 530 w 698"/>
                  <a:gd name="T19" fmla="*/ 134 h 420"/>
                  <a:gd name="T20" fmla="*/ 508 w 698"/>
                  <a:gd name="T21" fmla="*/ 140 h 420"/>
                  <a:gd name="T22" fmla="*/ 500 w 698"/>
                  <a:gd name="T23" fmla="*/ 110 h 420"/>
                  <a:gd name="T24" fmla="*/ 488 w 698"/>
                  <a:gd name="T25" fmla="*/ 84 h 420"/>
                  <a:gd name="T26" fmla="*/ 470 w 698"/>
                  <a:gd name="T27" fmla="*/ 60 h 420"/>
                  <a:gd name="T28" fmla="*/ 448 w 698"/>
                  <a:gd name="T29" fmla="*/ 40 h 420"/>
                  <a:gd name="T30" fmla="*/ 424 w 698"/>
                  <a:gd name="T31" fmla="*/ 22 h 420"/>
                  <a:gd name="T32" fmla="*/ 398 w 698"/>
                  <a:gd name="T33" fmla="*/ 10 h 420"/>
                  <a:gd name="T34" fmla="*/ 368 w 698"/>
                  <a:gd name="T35" fmla="*/ 2 h 420"/>
                  <a:gd name="T36" fmla="*/ 338 w 698"/>
                  <a:gd name="T37" fmla="*/ 0 h 420"/>
                  <a:gd name="T38" fmla="*/ 320 w 698"/>
                  <a:gd name="T39" fmla="*/ 0 h 420"/>
                  <a:gd name="T40" fmla="*/ 286 w 698"/>
                  <a:gd name="T41" fmla="*/ 8 h 420"/>
                  <a:gd name="T42" fmla="*/ 254 w 698"/>
                  <a:gd name="T43" fmla="*/ 20 h 420"/>
                  <a:gd name="T44" fmla="*/ 226 w 698"/>
                  <a:gd name="T45" fmla="*/ 40 h 420"/>
                  <a:gd name="T46" fmla="*/ 202 w 698"/>
                  <a:gd name="T47" fmla="*/ 64 h 420"/>
                  <a:gd name="T48" fmla="*/ 184 w 698"/>
                  <a:gd name="T49" fmla="*/ 90 h 420"/>
                  <a:gd name="T50" fmla="*/ 170 w 698"/>
                  <a:gd name="T51" fmla="*/ 122 h 420"/>
                  <a:gd name="T52" fmla="*/ 164 w 698"/>
                  <a:gd name="T53" fmla="*/ 156 h 420"/>
                  <a:gd name="T54" fmla="*/ 162 w 698"/>
                  <a:gd name="T55" fmla="*/ 174 h 420"/>
                  <a:gd name="T56" fmla="*/ 162 w 698"/>
                  <a:gd name="T57" fmla="*/ 180 h 420"/>
                  <a:gd name="T58" fmla="*/ 124 w 698"/>
                  <a:gd name="T59" fmla="*/ 172 h 420"/>
                  <a:gd name="T60" fmla="*/ 112 w 698"/>
                  <a:gd name="T61" fmla="*/ 174 h 420"/>
                  <a:gd name="T62" fmla="*/ 88 w 698"/>
                  <a:gd name="T63" fmla="*/ 178 h 420"/>
                  <a:gd name="T64" fmla="*/ 54 w 698"/>
                  <a:gd name="T65" fmla="*/ 194 h 420"/>
                  <a:gd name="T66" fmla="*/ 22 w 698"/>
                  <a:gd name="T67" fmla="*/ 228 h 420"/>
                  <a:gd name="T68" fmla="*/ 6 w 698"/>
                  <a:gd name="T69" fmla="*/ 260 h 420"/>
                  <a:gd name="T70" fmla="*/ 2 w 698"/>
                  <a:gd name="T71" fmla="*/ 284 h 420"/>
                  <a:gd name="T72" fmla="*/ 0 w 698"/>
                  <a:gd name="T73" fmla="*/ 296 h 420"/>
                  <a:gd name="T74" fmla="*/ 2 w 698"/>
                  <a:gd name="T75" fmla="*/ 322 h 420"/>
                  <a:gd name="T76" fmla="*/ 10 w 698"/>
                  <a:gd name="T77" fmla="*/ 344 h 420"/>
                  <a:gd name="T78" fmla="*/ 36 w 698"/>
                  <a:gd name="T79" fmla="*/ 384 h 420"/>
                  <a:gd name="T80" fmla="*/ 76 w 698"/>
                  <a:gd name="T81" fmla="*/ 410 h 420"/>
                  <a:gd name="T82" fmla="*/ 98 w 698"/>
                  <a:gd name="T83" fmla="*/ 418 h 420"/>
                  <a:gd name="T84" fmla="*/ 124 w 698"/>
                  <a:gd name="T85" fmla="*/ 420 h 420"/>
                  <a:gd name="T86" fmla="*/ 574 w 698"/>
                  <a:gd name="T87" fmla="*/ 418 h 420"/>
                  <a:gd name="T88" fmla="*/ 600 w 698"/>
                  <a:gd name="T89" fmla="*/ 412 h 420"/>
                  <a:gd name="T90" fmla="*/ 644 w 698"/>
                  <a:gd name="T91" fmla="*/ 388 h 420"/>
                  <a:gd name="T92" fmla="*/ 678 w 698"/>
                  <a:gd name="T93" fmla="*/ 350 h 420"/>
                  <a:gd name="T94" fmla="*/ 696 w 698"/>
                  <a:gd name="T95" fmla="*/ 302 h 420"/>
                  <a:gd name="T96" fmla="*/ 698 w 698"/>
                  <a:gd name="T97" fmla="*/ 27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420">
                    <a:moveTo>
                      <a:pt x="698" y="276"/>
                    </a:moveTo>
                    <a:lnTo>
                      <a:pt x="698" y="276"/>
                    </a:lnTo>
                    <a:lnTo>
                      <a:pt x="698" y="262"/>
                    </a:lnTo>
                    <a:lnTo>
                      <a:pt x="694" y="246"/>
                    </a:lnTo>
                    <a:lnTo>
                      <a:pt x="692" y="232"/>
                    </a:lnTo>
                    <a:lnTo>
                      <a:pt x="686" y="220"/>
                    </a:lnTo>
                    <a:lnTo>
                      <a:pt x="680" y="208"/>
                    </a:lnTo>
                    <a:lnTo>
                      <a:pt x="674" y="196"/>
                    </a:lnTo>
                    <a:lnTo>
                      <a:pt x="664" y="184"/>
                    </a:lnTo>
                    <a:lnTo>
                      <a:pt x="656" y="174"/>
                    </a:lnTo>
                    <a:lnTo>
                      <a:pt x="646" y="164"/>
                    </a:lnTo>
                    <a:lnTo>
                      <a:pt x="634" y="156"/>
                    </a:lnTo>
                    <a:lnTo>
                      <a:pt x="622" y="150"/>
                    </a:lnTo>
                    <a:lnTo>
                      <a:pt x="610" y="144"/>
                    </a:lnTo>
                    <a:lnTo>
                      <a:pt x="596" y="138"/>
                    </a:lnTo>
                    <a:lnTo>
                      <a:pt x="582" y="134"/>
                    </a:lnTo>
                    <a:lnTo>
                      <a:pt x="568" y="132"/>
                    </a:lnTo>
                    <a:lnTo>
                      <a:pt x="554" y="132"/>
                    </a:lnTo>
                    <a:lnTo>
                      <a:pt x="554" y="132"/>
                    </a:lnTo>
                    <a:lnTo>
                      <a:pt x="530" y="134"/>
                    </a:lnTo>
                    <a:lnTo>
                      <a:pt x="508" y="140"/>
                    </a:lnTo>
                    <a:lnTo>
                      <a:pt x="508" y="140"/>
                    </a:lnTo>
                    <a:lnTo>
                      <a:pt x="506" y="124"/>
                    </a:lnTo>
                    <a:lnTo>
                      <a:pt x="500" y="110"/>
                    </a:lnTo>
                    <a:lnTo>
                      <a:pt x="494" y="96"/>
                    </a:lnTo>
                    <a:lnTo>
                      <a:pt x="488" y="84"/>
                    </a:lnTo>
                    <a:lnTo>
                      <a:pt x="478" y="72"/>
                    </a:lnTo>
                    <a:lnTo>
                      <a:pt x="470" y="60"/>
                    </a:lnTo>
                    <a:lnTo>
                      <a:pt x="460" y="50"/>
                    </a:lnTo>
                    <a:lnTo>
                      <a:pt x="448" y="40"/>
                    </a:lnTo>
                    <a:lnTo>
                      <a:pt x="436" y="30"/>
                    </a:lnTo>
                    <a:lnTo>
                      <a:pt x="424" y="22"/>
                    </a:lnTo>
                    <a:lnTo>
                      <a:pt x="412" y="16"/>
                    </a:lnTo>
                    <a:lnTo>
                      <a:pt x="398" y="10"/>
                    </a:lnTo>
                    <a:lnTo>
                      <a:pt x="384" y="6"/>
                    </a:lnTo>
                    <a:lnTo>
                      <a:pt x="368" y="2"/>
                    </a:lnTo>
                    <a:lnTo>
                      <a:pt x="352" y="0"/>
                    </a:lnTo>
                    <a:lnTo>
                      <a:pt x="338" y="0"/>
                    </a:lnTo>
                    <a:lnTo>
                      <a:pt x="338" y="0"/>
                    </a:lnTo>
                    <a:lnTo>
                      <a:pt x="320" y="0"/>
                    </a:lnTo>
                    <a:lnTo>
                      <a:pt x="302" y="2"/>
                    </a:lnTo>
                    <a:lnTo>
                      <a:pt x="286" y="8"/>
                    </a:lnTo>
                    <a:lnTo>
                      <a:pt x="270" y="14"/>
                    </a:lnTo>
                    <a:lnTo>
                      <a:pt x="254" y="20"/>
                    </a:lnTo>
                    <a:lnTo>
                      <a:pt x="240" y="30"/>
                    </a:lnTo>
                    <a:lnTo>
                      <a:pt x="226" y="40"/>
                    </a:lnTo>
                    <a:lnTo>
                      <a:pt x="214" y="50"/>
                    </a:lnTo>
                    <a:lnTo>
                      <a:pt x="202" y="64"/>
                    </a:lnTo>
                    <a:lnTo>
                      <a:pt x="192" y="76"/>
                    </a:lnTo>
                    <a:lnTo>
                      <a:pt x="184" y="90"/>
                    </a:lnTo>
                    <a:lnTo>
                      <a:pt x="176" y="106"/>
                    </a:lnTo>
                    <a:lnTo>
                      <a:pt x="170" y="122"/>
                    </a:lnTo>
                    <a:lnTo>
                      <a:pt x="166" y="140"/>
                    </a:lnTo>
                    <a:lnTo>
                      <a:pt x="164" y="156"/>
                    </a:lnTo>
                    <a:lnTo>
                      <a:pt x="162" y="174"/>
                    </a:lnTo>
                    <a:lnTo>
                      <a:pt x="162" y="174"/>
                    </a:lnTo>
                    <a:lnTo>
                      <a:pt x="162" y="180"/>
                    </a:lnTo>
                    <a:lnTo>
                      <a:pt x="162" y="180"/>
                    </a:lnTo>
                    <a:lnTo>
                      <a:pt x="144" y="174"/>
                    </a:lnTo>
                    <a:lnTo>
                      <a:pt x="124" y="172"/>
                    </a:lnTo>
                    <a:lnTo>
                      <a:pt x="124" y="172"/>
                    </a:lnTo>
                    <a:lnTo>
                      <a:pt x="112" y="174"/>
                    </a:lnTo>
                    <a:lnTo>
                      <a:pt x="98" y="176"/>
                    </a:lnTo>
                    <a:lnTo>
                      <a:pt x="88" y="178"/>
                    </a:lnTo>
                    <a:lnTo>
                      <a:pt x="76" y="182"/>
                    </a:lnTo>
                    <a:lnTo>
                      <a:pt x="54" y="194"/>
                    </a:lnTo>
                    <a:lnTo>
                      <a:pt x="36" y="208"/>
                    </a:lnTo>
                    <a:lnTo>
                      <a:pt x="22" y="228"/>
                    </a:lnTo>
                    <a:lnTo>
                      <a:pt x="10" y="248"/>
                    </a:lnTo>
                    <a:lnTo>
                      <a:pt x="6" y="260"/>
                    </a:lnTo>
                    <a:lnTo>
                      <a:pt x="2" y="272"/>
                    </a:lnTo>
                    <a:lnTo>
                      <a:pt x="2" y="284"/>
                    </a:lnTo>
                    <a:lnTo>
                      <a:pt x="0" y="296"/>
                    </a:lnTo>
                    <a:lnTo>
                      <a:pt x="0" y="296"/>
                    </a:lnTo>
                    <a:lnTo>
                      <a:pt x="2" y="308"/>
                    </a:lnTo>
                    <a:lnTo>
                      <a:pt x="2" y="322"/>
                    </a:lnTo>
                    <a:lnTo>
                      <a:pt x="6" y="332"/>
                    </a:lnTo>
                    <a:lnTo>
                      <a:pt x="10" y="344"/>
                    </a:lnTo>
                    <a:lnTo>
                      <a:pt x="22" y="366"/>
                    </a:lnTo>
                    <a:lnTo>
                      <a:pt x="36" y="384"/>
                    </a:lnTo>
                    <a:lnTo>
                      <a:pt x="54" y="398"/>
                    </a:lnTo>
                    <a:lnTo>
                      <a:pt x="76" y="410"/>
                    </a:lnTo>
                    <a:lnTo>
                      <a:pt x="88" y="414"/>
                    </a:lnTo>
                    <a:lnTo>
                      <a:pt x="98" y="418"/>
                    </a:lnTo>
                    <a:lnTo>
                      <a:pt x="112" y="420"/>
                    </a:lnTo>
                    <a:lnTo>
                      <a:pt x="124" y="420"/>
                    </a:lnTo>
                    <a:lnTo>
                      <a:pt x="574" y="420"/>
                    </a:lnTo>
                    <a:lnTo>
                      <a:pt x="574" y="418"/>
                    </a:lnTo>
                    <a:lnTo>
                      <a:pt x="574" y="418"/>
                    </a:lnTo>
                    <a:lnTo>
                      <a:pt x="600" y="412"/>
                    </a:lnTo>
                    <a:lnTo>
                      <a:pt x="624" y="402"/>
                    </a:lnTo>
                    <a:lnTo>
                      <a:pt x="644" y="388"/>
                    </a:lnTo>
                    <a:lnTo>
                      <a:pt x="662" y="370"/>
                    </a:lnTo>
                    <a:lnTo>
                      <a:pt x="678" y="350"/>
                    </a:lnTo>
                    <a:lnTo>
                      <a:pt x="688" y="328"/>
                    </a:lnTo>
                    <a:lnTo>
                      <a:pt x="696" y="302"/>
                    </a:lnTo>
                    <a:lnTo>
                      <a:pt x="698" y="290"/>
                    </a:lnTo>
                    <a:lnTo>
                      <a:pt x="698" y="276"/>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52" name="Freeform 269"/>
              <p:cNvSpPr/>
              <p:nvPr/>
            </p:nvSpPr>
            <p:spPr bwMode="auto">
              <a:xfrm>
                <a:off x="9293225" y="2692400"/>
                <a:ext cx="793750" cy="476250"/>
              </a:xfrm>
              <a:custGeom>
                <a:avLst/>
                <a:gdLst>
                  <a:gd name="T0" fmla="*/ 500 w 500"/>
                  <a:gd name="T1" fmla="*/ 196 h 300"/>
                  <a:gd name="T2" fmla="*/ 492 w 500"/>
                  <a:gd name="T3" fmla="*/ 156 h 300"/>
                  <a:gd name="T4" fmla="*/ 470 w 500"/>
                  <a:gd name="T5" fmla="*/ 124 h 300"/>
                  <a:gd name="T6" fmla="*/ 436 w 500"/>
                  <a:gd name="T7" fmla="*/ 102 h 300"/>
                  <a:gd name="T8" fmla="*/ 396 w 500"/>
                  <a:gd name="T9" fmla="*/ 94 h 300"/>
                  <a:gd name="T10" fmla="*/ 380 w 500"/>
                  <a:gd name="T11" fmla="*/ 96 h 300"/>
                  <a:gd name="T12" fmla="*/ 364 w 500"/>
                  <a:gd name="T13" fmla="*/ 100 h 300"/>
                  <a:gd name="T14" fmla="*/ 348 w 500"/>
                  <a:gd name="T15" fmla="*/ 60 h 300"/>
                  <a:gd name="T16" fmla="*/ 322 w 500"/>
                  <a:gd name="T17" fmla="*/ 28 h 300"/>
                  <a:gd name="T18" fmla="*/ 284 w 500"/>
                  <a:gd name="T19" fmla="*/ 6 h 300"/>
                  <a:gd name="T20" fmla="*/ 242 w 500"/>
                  <a:gd name="T21" fmla="*/ 0 h 300"/>
                  <a:gd name="T22" fmla="*/ 228 w 500"/>
                  <a:gd name="T23" fmla="*/ 0 h 300"/>
                  <a:gd name="T24" fmla="*/ 204 w 500"/>
                  <a:gd name="T25" fmla="*/ 6 h 300"/>
                  <a:gd name="T26" fmla="*/ 172 w 500"/>
                  <a:gd name="T27" fmla="*/ 20 h 300"/>
                  <a:gd name="T28" fmla="*/ 138 w 500"/>
                  <a:gd name="T29" fmla="*/ 54 h 300"/>
                  <a:gd name="T30" fmla="*/ 122 w 500"/>
                  <a:gd name="T31" fmla="*/ 88 h 300"/>
                  <a:gd name="T32" fmla="*/ 118 w 500"/>
                  <a:gd name="T33" fmla="*/ 112 h 300"/>
                  <a:gd name="T34" fmla="*/ 116 w 500"/>
                  <a:gd name="T35" fmla="*/ 124 h 300"/>
                  <a:gd name="T36" fmla="*/ 116 w 500"/>
                  <a:gd name="T37" fmla="*/ 128 h 300"/>
                  <a:gd name="T38" fmla="*/ 90 w 500"/>
                  <a:gd name="T39" fmla="*/ 124 h 300"/>
                  <a:gd name="T40" fmla="*/ 72 w 500"/>
                  <a:gd name="T41" fmla="*/ 126 h 300"/>
                  <a:gd name="T42" fmla="*/ 40 w 500"/>
                  <a:gd name="T43" fmla="*/ 138 h 300"/>
                  <a:gd name="T44" fmla="*/ 16 w 500"/>
                  <a:gd name="T45" fmla="*/ 162 h 300"/>
                  <a:gd name="T46" fmla="*/ 2 w 500"/>
                  <a:gd name="T47" fmla="*/ 194 h 300"/>
                  <a:gd name="T48" fmla="*/ 0 w 500"/>
                  <a:gd name="T49" fmla="*/ 212 h 300"/>
                  <a:gd name="T50" fmla="*/ 8 w 500"/>
                  <a:gd name="T51" fmla="*/ 246 h 300"/>
                  <a:gd name="T52" fmla="*/ 26 w 500"/>
                  <a:gd name="T53" fmla="*/ 274 h 300"/>
                  <a:gd name="T54" fmla="*/ 54 w 500"/>
                  <a:gd name="T55" fmla="*/ 292 h 300"/>
                  <a:gd name="T56" fmla="*/ 90 w 500"/>
                  <a:gd name="T57" fmla="*/ 300 h 300"/>
                  <a:gd name="T58" fmla="*/ 412 w 500"/>
                  <a:gd name="T59" fmla="*/ 298 h 300"/>
                  <a:gd name="T60" fmla="*/ 430 w 500"/>
                  <a:gd name="T61" fmla="*/ 294 h 300"/>
                  <a:gd name="T62" fmla="*/ 460 w 500"/>
                  <a:gd name="T63" fmla="*/ 276 h 300"/>
                  <a:gd name="T64" fmla="*/ 484 w 500"/>
                  <a:gd name="T65" fmla="*/ 250 h 300"/>
                  <a:gd name="T66" fmla="*/ 498 w 500"/>
                  <a:gd name="T67" fmla="*/ 21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300">
                    <a:moveTo>
                      <a:pt x="500" y="196"/>
                    </a:moveTo>
                    <a:lnTo>
                      <a:pt x="500" y="196"/>
                    </a:lnTo>
                    <a:lnTo>
                      <a:pt x="498" y="176"/>
                    </a:lnTo>
                    <a:lnTo>
                      <a:pt x="492" y="156"/>
                    </a:lnTo>
                    <a:lnTo>
                      <a:pt x="482" y="140"/>
                    </a:lnTo>
                    <a:lnTo>
                      <a:pt x="470" y="124"/>
                    </a:lnTo>
                    <a:lnTo>
                      <a:pt x="454" y="112"/>
                    </a:lnTo>
                    <a:lnTo>
                      <a:pt x="436" y="102"/>
                    </a:lnTo>
                    <a:lnTo>
                      <a:pt x="418" y="96"/>
                    </a:lnTo>
                    <a:lnTo>
                      <a:pt x="396" y="94"/>
                    </a:lnTo>
                    <a:lnTo>
                      <a:pt x="396" y="94"/>
                    </a:lnTo>
                    <a:lnTo>
                      <a:pt x="380" y="96"/>
                    </a:lnTo>
                    <a:lnTo>
                      <a:pt x="364" y="100"/>
                    </a:lnTo>
                    <a:lnTo>
                      <a:pt x="364" y="100"/>
                    </a:lnTo>
                    <a:lnTo>
                      <a:pt x="358" y="78"/>
                    </a:lnTo>
                    <a:lnTo>
                      <a:pt x="348" y="60"/>
                    </a:lnTo>
                    <a:lnTo>
                      <a:pt x="336" y="42"/>
                    </a:lnTo>
                    <a:lnTo>
                      <a:pt x="322" y="28"/>
                    </a:lnTo>
                    <a:lnTo>
                      <a:pt x="304" y="16"/>
                    </a:lnTo>
                    <a:lnTo>
                      <a:pt x="284" y="6"/>
                    </a:lnTo>
                    <a:lnTo>
                      <a:pt x="264" y="2"/>
                    </a:lnTo>
                    <a:lnTo>
                      <a:pt x="242" y="0"/>
                    </a:lnTo>
                    <a:lnTo>
                      <a:pt x="242" y="0"/>
                    </a:lnTo>
                    <a:lnTo>
                      <a:pt x="228" y="0"/>
                    </a:lnTo>
                    <a:lnTo>
                      <a:pt x="216" y="2"/>
                    </a:lnTo>
                    <a:lnTo>
                      <a:pt x="204" y="6"/>
                    </a:lnTo>
                    <a:lnTo>
                      <a:pt x="192" y="10"/>
                    </a:lnTo>
                    <a:lnTo>
                      <a:pt x="172" y="20"/>
                    </a:lnTo>
                    <a:lnTo>
                      <a:pt x="154" y="36"/>
                    </a:lnTo>
                    <a:lnTo>
                      <a:pt x="138" y="54"/>
                    </a:lnTo>
                    <a:lnTo>
                      <a:pt x="126" y="76"/>
                    </a:lnTo>
                    <a:lnTo>
                      <a:pt x="122" y="88"/>
                    </a:lnTo>
                    <a:lnTo>
                      <a:pt x="118" y="100"/>
                    </a:lnTo>
                    <a:lnTo>
                      <a:pt x="118" y="112"/>
                    </a:lnTo>
                    <a:lnTo>
                      <a:pt x="116" y="124"/>
                    </a:lnTo>
                    <a:lnTo>
                      <a:pt x="116" y="124"/>
                    </a:lnTo>
                    <a:lnTo>
                      <a:pt x="116" y="128"/>
                    </a:lnTo>
                    <a:lnTo>
                      <a:pt x="116" y="128"/>
                    </a:lnTo>
                    <a:lnTo>
                      <a:pt x="104" y="124"/>
                    </a:lnTo>
                    <a:lnTo>
                      <a:pt x="90" y="124"/>
                    </a:lnTo>
                    <a:lnTo>
                      <a:pt x="90" y="124"/>
                    </a:lnTo>
                    <a:lnTo>
                      <a:pt x="72" y="126"/>
                    </a:lnTo>
                    <a:lnTo>
                      <a:pt x="54" y="130"/>
                    </a:lnTo>
                    <a:lnTo>
                      <a:pt x="40" y="138"/>
                    </a:lnTo>
                    <a:lnTo>
                      <a:pt x="26" y="150"/>
                    </a:lnTo>
                    <a:lnTo>
                      <a:pt x="16" y="162"/>
                    </a:lnTo>
                    <a:lnTo>
                      <a:pt x="8" y="178"/>
                    </a:lnTo>
                    <a:lnTo>
                      <a:pt x="2" y="194"/>
                    </a:lnTo>
                    <a:lnTo>
                      <a:pt x="0" y="212"/>
                    </a:lnTo>
                    <a:lnTo>
                      <a:pt x="0" y="212"/>
                    </a:lnTo>
                    <a:lnTo>
                      <a:pt x="2" y="230"/>
                    </a:lnTo>
                    <a:lnTo>
                      <a:pt x="8" y="246"/>
                    </a:lnTo>
                    <a:lnTo>
                      <a:pt x="16" y="260"/>
                    </a:lnTo>
                    <a:lnTo>
                      <a:pt x="26" y="274"/>
                    </a:lnTo>
                    <a:lnTo>
                      <a:pt x="40" y="284"/>
                    </a:lnTo>
                    <a:lnTo>
                      <a:pt x="54" y="292"/>
                    </a:lnTo>
                    <a:lnTo>
                      <a:pt x="72" y="298"/>
                    </a:lnTo>
                    <a:lnTo>
                      <a:pt x="90" y="300"/>
                    </a:lnTo>
                    <a:lnTo>
                      <a:pt x="412" y="300"/>
                    </a:lnTo>
                    <a:lnTo>
                      <a:pt x="412" y="298"/>
                    </a:lnTo>
                    <a:lnTo>
                      <a:pt x="412" y="298"/>
                    </a:lnTo>
                    <a:lnTo>
                      <a:pt x="430" y="294"/>
                    </a:lnTo>
                    <a:lnTo>
                      <a:pt x="446" y="286"/>
                    </a:lnTo>
                    <a:lnTo>
                      <a:pt x="460" y="276"/>
                    </a:lnTo>
                    <a:lnTo>
                      <a:pt x="474" y="264"/>
                    </a:lnTo>
                    <a:lnTo>
                      <a:pt x="484" y="250"/>
                    </a:lnTo>
                    <a:lnTo>
                      <a:pt x="492" y="234"/>
                    </a:lnTo>
                    <a:lnTo>
                      <a:pt x="498" y="216"/>
                    </a:lnTo>
                    <a:lnTo>
                      <a:pt x="500" y="196"/>
                    </a:lnTo>
                    <a:close/>
                  </a:path>
                </a:pathLst>
              </a:custGeom>
              <a:solidFill>
                <a:srgbClr val="FAA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grpSp>
        <p:grpSp>
          <p:nvGrpSpPr>
            <p:cNvPr id="23" name="Group 140"/>
            <p:cNvGrpSpPr/>
            <p:nvPr/>
          </p:nvGrpSpPr>
          <p:grpSpPr>
            <a:xfrm>
              <a:off x="9726785" y="5813539"/>
              <a:ext cx="5225703" cy="4341353"/>
              <a:chOff x="5435662" y="3797350"/>
              <a:chExt cx="4344885" cy="3609597"/>
            </a:xfrm>
          </p:grpSpPr>
          <p:sp>
            <p:nvSpPr>
              <p:cNvPr id="125" name="Freeform 589"/>
              <p:cNvSpPr/>
              <p:nvPr/>
            </p:nvSpPr>
            <p:spPr bwMode="auto">
              <a:xfrm>
                <a:off x="6973083" y="6751872"/>
                <a:ext cx="1270043" cy="561493"/>
              </a:xfrm>
              <a:custGeom>
                <a:avLst/>
                <a:gdLst>
                  <a:gd name="T0" fmla="*/ 20 w 190"/>
                  <a:gd name="T1" fmla="*/ 0 h 84"/>
                  <a:gd name="T2" fmla="*/ 20 w 190"/>
                  <a:gd name="T3" fmla="*/ 0 h 84"/>
                  <a:gd name="T4" fmla="*/ 0 w 190"/>
                  <a:gd name="T5" fmla="*/ 84 h 84"/>
                  <a:gd name="T6" fmla="*/ 0 w 190"/>
                  <a:gd name="T7" fmla="*/ 84 h 84"/>
                  <a:gd name="T8" fmla="*/ 190 w 190"/>
                  <a:gd name="T9" fmla="*/ 84 h 84"/>
                  <a:gd name="T10" fmla="*/ 190 w 190"/>
                  <a:gd name="T11" fmla="*/ 84 h 84"/>
                  <a:gd name="T12" fmla="*/ 170 w 190"/>
                  <a:gd name="T13" fmla="*/ 0 h 84"/>
                  <a:gd name="T14" fmla="*/ 170 w 190"/>
                  <a:gd name="T15" fmla="*/ 0 h 84"/>
                  <a:gd name="T16" fmla="*/ 20 w 190"/>
                  <a:gd name="T17" fmla="*/ 0 h 84"/>
                  <a:gd name="T18" fmla="*/ 20 w 19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84">
                    <a:moveTo>
                      <a:pt x="20" y="0"/>
                    </a:moveTo>
                    <a:lnTo>
                      <a:pt x="20" y="0"/>
                    </a:lnTo>
                    <a:lnTo>
                      <a:pt x="0" y="84"/>
                    </a:lnTo>
                    <a:lnTo>
                      <a:pt x="0" y="84"/>
                    </a:lnTo>
                    <a:lnTo>
                      <a:pt x="190" y="84"/>
                    </a:lnTo>
                    <a:lnTo>
                      <a:pt x="190" y="84"/>
                    </a:lnTo>
                    <a:lnTo>
                      <a:pt x="170" y="0"/>
                    </a:lnTo>
                    <a:lnTo>
                      <a:pt x="170" y="0"/>
                    </a:lnTo>
                    <a:lnTo>
                      <a:pt x="20" y="0"/>
                    </a:lnTo>
                    <a:lnTo>
                      <a:pt x="20" y="0"/>
                    </a:lnTo>
                    <a:close/>
                  </a:path>
                </a:pathLst>
              </a:custGeom>
              <a:solidFill>
                <a:srgbClr val="9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26" name="Freeform 590"/>
              <p:cNvSpPr/>
              <p:nvPr/>
            </p:nvSpPr>
            <p:spPr bwMode="auto">
              <a:xfrm>
                <a:off x="7601421" y="6751871"/>
                <a:ext cx="641706" cy="561494"/>
              </a:xfrm>
              <a:custGeom>
                <a:avLst/>
                <a:gdLst>
                  <a:gd name="T0" fmla="*/ 0 w 96"/>
                  <a:gd name="T1" fmla="*/ 84 h 84"/>
                  <a:gd name="T2" fmla="*/ 0 w 96"/>
                  <a:gd name="T3" fmla="*/ 84 h 84"/>
                  <a:gd name="T4" fmla="*/ 96 w 96"/>
                  <a:gd name="T5" fmla="*/ 84 h 84"/>
                  <a:gd name="T6" fmla="*/ 96 w 96"/>
                  <a:gd name="T7" fmla="*/ 84 h 84"/>
                  <a:gd name="T8" fmla="*/ 76 w 96"/>
                  <a:gd name="T9" fmla="*/ 0 h 84"/>
                  <a:gd name="T10" fmla="*/ 76 w 96"/>
                  <a:gd name="T11" fmla="*/ 0 h 84"/>
                  <a:gd name="T12" fmla="*/ 0 w 96"/>
                  <a:gd name="T13" fmla="*/ 0 h 84"/>
                  <a:gd name="T14" fmla="*/ 0 w 9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4">
                    <a:moveTo>
                      <a:pt x="0" y="84"/>
                    </a:moveTo>
                    <a:lnTo>
                      <a:pt x="0" y="84"/>
                    </a:lnTo>
                    <a:lnTo>
                      <a:pt x="96" y="84"/>
                    </a:lnTo>
                    <a:lnTo>
                      <a:pt x="96" y="84"/>
                    </a:lnTo>
                    <a:lnTo>
                      <a:pt x="76" y="0"/>
                    </a:lnTo>
                    <a:lnTo>
                      <a:pt x="76" y="0"/>
                    </a:lnTo>
                    <a:lnTo>
                      <a:pt x="0" y="0"/>
                    </a:lnTo>
                    <a:lnTo>
                      <a:pt x="0" y="84"/>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27" name="Freeform 591"/>
              <p:cNvSpPr/>
              <p:nvPr/>
            </p:nvSpPr>
            <p:spPr bwMode="auto">
              <a:xfrm>
                <a:off x="6826025" y="7299996"/>
                <a:ext cx="1564159" cy="106951"/>
              </a:xfrm>
              <a:custGeom>
                <a:avLst/>
                <a:gdLst>
                  <a:gd name="T0" fmla="*/ 224 w 234"/>
                  <a:gd name="T1" fmla="*/ 0 h 16"/>
                  <a:gd name="T2" fmla="*/ 10 w 234"/>
                  <a:gd name="T3" fmla="*/ 0 h 16"/>
                  <a:gd name="T4" fmla="*/ 10 w 234"/>
                  <a:gd name="T5" fmla="*/ 0 h 16"/>
                  <a:gd name="T6" fmla="*/ 6 w 234"/>
                  <a:gd name="T7" fmla="*/ 0 h 16"/>
                  <a:gd name="T8" fmla="*/ 2 w 234"/>
                  <a:gd name="T9" fmla="*/ 4 h 16"/>
                  <a:gd name="T10" fmla="*/ 0 w 234"/>
                  <a:gd name="T11" fmla="*/ 8 h 16"/>
                  <a:gd name="T12" fmla="*/ 0 w 234"/>
                  <a:gd name="T13" fmla="*/ 12 h 16"/>
                  <a:gd name="T14" fmla="*/ 0 w 234"/>
                  <a:gd name="T15" fmla="*/ 16 h 16"/>
                  <a:gd name="T16" fmla="*/ 234 w 234"/>
                  <a:gd name="T17" fmla="*/ 16 h 16"/>
                  <a:gd name="T18" fmla="*/ 234 w 234"/>
                  <a:gd name="T19" fmla="*/ 12 h 16"/>
                  <a:gd name="T20" fmla="*/ 234 w 234"/>
                  <a:gd name="T21" fmla="*/ 12 h 16"/>
                  <a:gd name="T22" fmla="*/ 234 w 234"/>
                  <a:gd name="T23" fmla="*/ 8 h 16"/>
                  <a:gd name="T24" fmla="*/ 232 w 234"/>
                  <a:gd name="T25" fmla="*/ 4 h 16"/>
                  <a:gd name="T26" fmla="*/ 228 w 234"/>
                  <a:gd name="T27" fmla="*/ 0 h 16"/>
                  <a:gd name="T28" fmla="*/ 224 w 234"/>
                  <a:gd name="T29" fmla="*/ 0 h 16"/>
                  <a:gd name="T30" fmla="*/ 224 w 23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6">
                    <a:moveTo>
                      <a:pt x="224" y="0"/>
                    </a:moveTo>
                    <a:lnTo>
                      <a:pt x="10" y="0"/>
                    </a:lnTo>
                    <a:lnTo>
                      <a:pt x="10" y="0"/>
                    </a:lnTo>
                    <a:lnTo>
                      <a:pt x="6" y="0"/>
                    </a:lnTo>
                    <a:lnTo>
                      <a:pt x="2" y="4"/>
                    </a:lnTo>
                    <a:lnTo>
                      <a:pt x="0" y="8"/>
                    </a:lnTo>
                    <a:lnTo>
                      <a:pt x="0" y="12"/>
                    </a:lnTo>
                    <a:lnTo>
                      <a:pt x="0" y="16"/>
                    </a:lnTo>
                    <a:lnTo>
                      <a:pt x="234" y="16"/>
                    </a:lnTo>
                    <a:lnTo>
                      <a:pt x="234" y="12"/>
                    </a:lnTo>
                    <a:lnTo>
                      <a:pt x="234" y="12"/>
                    </a:lnTo>
                    <a:lnTo>
                      <a:pt x="234" y="8"/>
                    </a:lnTo>
                    <a:lnTo>
                      <a:pt x="232" y="4"/>
                    </a:lnTo>
                    <a:lnTo>
                      <a:pt x="228" y="0"/>
                    </a:lnTo>
                    <a:lnTo>
                      <a:pt x="224" y="0"/>
                    </a:lnTo>
                    <a:lnTo>
                      <a:pt x="2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29" name="Freeform 593"/>
              <p:cNvSpPr/>
              <p:nvPr/>
            </p:nvSpPr>
            <p:spPr bwMode="auto">
              <a:xfrm>
                <a:off x="5435662" y="3797350"/>
                <a:ext cx="4344885" cy="2727251"/>
              </a:xfrm>
              <a:custGeom>
                <a:avLst/>
                <a:gdLst>
                  <a:gd name="T0" fmla="*/ 650 w 650"/>
                  <a:gd name="T1" fmla="*/ 408 h 408"/>
                  <a:gd name="T2" fmla="*/ 650 w 650"/>
                  <a:gd name="T3" fmla="*/ 16 h 408"/>
                  <a:gd name="T4" fmla="*/ 650 w 650"/>
                  <a:gd name="T5" fmla="*/ 16 h 408"/>
                  <a:gd name="T6" fmla="*/ 648 w 650"/>
                  <a:gd name="T7" fmla="*/ 10 h 408"/>
                  <a:gd name="T8" fmla="*/ 644 w 650"/>
                  <a:gd name="T9" fmla="*/ 6 h 408"/>
                  <a:gd name="T10" fmla="*/ 640 w 650"/>
                  <a:gd name="T11" fmla="*/ 2 h 408"/>
                  <a:gd name="T12" fmla="*/ 634 w 650"/>
                  <a:gd name="T13" fmla="*/ 0 h 408"/>
                  <a:gd name="T14" fmla="*/ 16 w 650"/>
                  <a:gd name="T15" fmla="*/ 0 h 408"/>
                  <a:gd name="T16" fmla="*/ 16 w 650"/>
                  <a:gd name="T17" fmla="*/ 0 h 408"/>
                  <a:gd name="T18" fmla="*/ 10 w 650"/>
                  <a:gd name="T19" fmla="*/ 2 h 408"/>
                  <a:gd name="T20" fmla="*/ 6 w 650"/>
                  <a:gd name="T21" fmla="*/ 6 h 408"/>
                  <a:gd name="T22" fmla="*/ 2 w 650"/>
                  <a:gd name="T23" fmla="*/ 10 h 408"/>
                  <a:gd name="T24" fmla="*/ 0 w 650"/>
                  <a:gd name="T25" fmla="*/ 16 h 408"/>
                  <a:gd name="T26" fmla="*/ 0 w 650"/>
                  <a:gd name="T27" fmla="*/ 408 h 408"/>
                  <a:gd name="T28" fmla="*/ 650 w 650"/>
                  <a:gd name="T2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08">
                    <a:moveTo>
                      <a:pt x="650" y="408"/>
                    </a:moveTo>
                    <a:lnTo>
                      <a:pt x="650" y="16"/>
                    </a:lnTo>
                    <a:lnTo>
                      <a:pt x="650" y="16"/>
                    </a:lnTo>
                    <a:lnTo>
                      <a:pt x="648" y="10"/>
                    </a:lnTo>
                    <a:lnTo>
                      <a:pt x="644" y="6"/>
                    </a:lnTo>
                    <a:lnTo>
                      <a:pt x="640" y="2"/>
                    </a:lnTo>
                    <a:lnTo>
                      <a:pt x="634" y="0"/>
                    </a:lnTo>
                    <a:lnTo>
                      <a:pt x="16" y="0"/>
                    </a:lnTo>
                    <a:lnTo>
                      <a:pt x="16" y="0"/>
                    </a:lnTo>
                    <a:lnTo>
                      <a:pt x="10" y="2"/>
                    </a:lnTo>
                    <a:lnTo>
                      <a:pt x="6" y="6"/>
                    </a:lnTo>
                    <a:lnTo>
                      <a:pt x="2" y="10"/>
                    </a:lnTo>
                    <a:lnTo>
                      <a:pt x="0" y="16"/>
                    </a:lnTo>
                    <a:lnTo>
                      <a:pt x="0" y="408"/>
                    </a:lnTo>
                    <a:lnTo>
                      <a:pt x="650" y="408"/>
                    </a:lnTo>
                    <a:close/>
                  </a:path>
                </a:pathLst>
              </a:custGeom>
              <a:solidFill>
                <a:srgbClr val="0F3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0" name="Rectangle 594"/>
              <p:cNvSpPr>
                <a:spLocks noChangeArrowheads="1"/>
              </p:cNvSpPr>
              <p:nvPr/>
            </p:nvSpPr>
            <p:spPr bwMode="auto">
              <a:xfrm>
                <a:off x="5622826" y="3971145"/>
                <a:ext cx="3970556" cy="237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1" name="Rectangle 595"/>
              <p:cNvSpPr>
                <a:spLocks noChangeArrowheads="1"/>
              </p:cNvSpPr>
              <p:nvPr/>
            </p:nvSpPr>
            <p:spPr bwMode="auto">
              <a:xfrm>
                <a:off x="6023893" y="4385581"/>
                <a:ext cx="775395"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2" name="Rectangle 596"/>
              <p:cNvSpPr>
                <a:spLocks noChangeArrowheads="1"/>
              </p:cNvSpPr>
              <p:nvPr/>
            </p:nvSpPr>
            <p:spPr bwMode="auto">
              <a:xfrm>
                <a:off x="8630823"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3" name="Rectangle 597"/>
              <p:cNvSpPr>
                <a:spLocks noChangeArrowheads="1"/>
              </p:cNvSpPr>
              <p:nvPr/>
            </p:nvSpPr>
            <p:spPr bwMode="auto">
              <a:xfrm>
                <a:off x="8015855"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4" name="Rectangle 598"/>
              <p:cNvSpPr>
                <a:spLocks noChangeArrowheads="1"/>
              </p:cNvSpPr>
              <p:nvPr/>
            </p:nvSpPr>
            <p:spPr bwMode="auto">
              <a:xfrm>
                <a:off x="7400887" y="4385581"/>
                <a:ext cx="481280"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5" name="Rectangle 599"/>
              <p:cNvSpPr>
                <a:spLocks noChangeArrowheads="1"/>
              </p:cNvSpPr>
              <p:nvPr/>
            </p:nvSpPr>
            <p:spPr bwMode="auto">
              <a:xfrm>
                <a:off x="6023893" y="4693065"/>
                <a:ext cx="1390363" cy="137699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6" name="Freeform 600"/>
              <p:cNvSpPr>
                <a:spLocks noEditPoints="1"/>
              </p:cNvSpPr>
              <p:nvPr/>
            </p:nvSpPr>
            <p:spPr bwMode="auto">
              <a:xfrm>
                <a:off x="5997155" y="4679696"/>
                <a:ext cx="1443839" cy="1417101"/>
              </a:xfrm>
              <a:custGeom>
                <a:avLst/>
                <a:gdLst>
                  <a:gd name="T0" fmla="*/ 216 w 216"/>
                  <a:gd name="T1" fmla="*/ 212 h 212"/>
                  <a:gd name="T2" fmla="*/ 0 w 216"/>
                  <a:gd name="T3" fmla="*/ 212 h 212"/>
                  <a:gd name="T4" fmla="*/ 0 w 216"/>
                  <a:gd name="T5" fmla="*/ 0 h 212"/>
                  <a:gd name="T6" fmla="*/ 216 w 216"/>
                  <a:gd name="T7" fmla="*/ 0 h 212"/>
                  <a:gd name="T8" fmla="*/ 216 w 216"/>
                  <a:gd name="T9" fmla="*/ 212 h 212"/>
                  <a:gd name="T10" fmla="*/ 216 w 216"/>
                  <a:gd name="T11" fmla="*/ 212 h 212"/>
                  <a:gd name="T12" fmla="*/ 6 w 216"/>
                  <a:gd name="T13" fmla="*/ 206 h 212"/>
                  <a:gd name="T14" fmla="*/ 210 w 216"/>
                  <a:gd name="T15" fmla="*/ 206 h 212"/>
                  <a:gd name="T16" fmla="*/ 210 w 216"/>
                  <a:gd name="T17" fmla="*/ 4 h 212"/>
                  <a:gd name="T18" fmla="*/ 6 w 216"/>
                  <a:gd name="T19" fmla="*/ 4 h 212"/>
                  <a:gd name="T20" fmla="*/ 6 w 216"/>
                  <a:gd name="T21" fmla="*/ 206 h 212"/>
                  <a:gd name="T22" fmla="*/ 6 w 216"/>
                  <a:gd name="T23"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212">
                    <a:moveTo>
                      <a:pt x="216" y="212"/>
                    </a:moveTo>
                    <a:lnTo>
                      <a:pt x="0" y="212"/>
                    </a:lnTo>
                    <a:lnTo>
                      <a:pt x="0" y="0"/>
                    </a:lnTo>
                    <a:lnTo>
                      <a:pt x="216" y="0"/>
                    </a:lnTo>
                    <a:lnTo>
                      <a:pt x="216" y="212"/>
                    </a:lnTo>
                    <a:lnTo>
                      <a:pt x="216" y="212"/>
                    </a:lnTo>
                    <a:close/>
                    <a:moveTo>
                      <a:pt x="6" y="206"/>
                    </a:moveTo>
                    <a:lnTo>
                      <a:pt x="210" y="206"/>
                    </a:lnTo>
                    <a:lnTo>
                      <a:pt x="210" y="4"/>
                    </a:lnTo>
                    <a:lnTo>
                      <a:pt x="6" y="4"/>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7" name="Freeform 601"/>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0 w 216"/>
                  <a:gd name="T7" fmla="*/ 210 h 212"/>
                  <a:gd name="T8" fmla="*/ 0 w 216"/>
                  <a:gd name="T9" fmla="*/ 210 h 212"/>
                  <a:gd name="T10" fmla="*/ 2 w 216"/>
                  <a:gd name="T11" fmla="*/ 208 h 212"/>
                  <a:gd name="T12" fmla="*/ 210 w 216"/>
                  <a:gd name="T13" fmla="*/ 0 h 212"/>
                  <a:gd name="T14" fmla="*/ 210 w 216"/>
                  <a:gd name="T15" fmla="*/ 0 h 212"/>
                  <a:gd name="T16" fmla="*/ 214 w 216"/>
                  <a:gd name="T17" fmla="*/ 0 h 212"/>
                  <a:gd name="T18" fmla="*/ 214 w 216"/>
                  <a:gd name="T19" fmla="*/ 0 h 212"/>
                  <a:gd name="T20" fmla="*/ 216 w 216"/>
                  <a:gd name="T21" fmla="*/ 2 h 212"/>
                  <a:gd name="T22" fmla="*/ 216 w 216"/>
                  <a:gd name="T23" fmla="*/ 208 h 212"/>
                  <a:gd name="T24" fmla="*/ 216 w 216"/>
                  <a:gd name="T25" fmla="*/ 208 h 212"/>
                  <a:gd name="T26" fmla="*/ 214 w 216"/>
                  <a:gd name="T27" fmla="*/ 210 h 212"/>
                  <a:gd name="T28" fmla="*/ 212 w 216"/>
                  <a:gd name="T29" fmla="*/ 212 h 212"/>
                  <a:gd name="T30" fmla="*/ 212 w 216"/>
                  <a:gd name="T31" fmla="*/ 212 h 212"/>
                  <a:gd name="T32" fmla="*/ 10 w 216"/>
                  <a:gd name="T33" fmla="*/ 206 h 212"/>
                  <a:gd name="T34" fmla="*/ 210 w 216"/>
                  <a:gd name="T35" fmla="*/ 206 h 212"/>
                  <a:gd name="T36" fmla="*/ 210 w 216"/>
                  <a:gd name="T37" fmla="*/ 8 h 212"/>
                  <a:gd name="T38" fmla="*/ 10 w 216"/>
                  <a:gd name="T39" fmla="*/ 206 h 212"/>
                  <a:gd name="T40" fmla="*/ 10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0" y="210"/>
                    </a:lnTo>
                    <a:lnTo>
                      <a:pt x="0" y="210"/>
                    </a:lnTo>
                    <a:lnTo>
                      <a:pt x="2" y="208"/>
                    </a:lnTo>
                    <a:lnTo>
                      <a:pt x="210" y="0"/>
                    </a:lnTo>
                    <a:lnTo>
                      <a:pt x="210" y="0"/>
                    </a:lnTo>
                    <a:lnTo>
                      <a:pt x="214" y="0"/>
                    </a:lnTo>
                    <a:lnTo>
                      <a:pt x="214" y="0"/>
                    </a:lnTo>
                    <a:lnTo>
                      <a:pt x="216" y="2"/>
                    </a:lnTo>
                    <a:lnTo>
                      <a:pt x="216" y="208"/>
                    </a:lnTo>
                    <a:lnTo>
                      <a:pt x="216" y="208"/>
                    </a:lnTo>
                    <a:lnTo>
                      <a:pt x="214" y="210"/>
                    </a:lnTo>
                    <a:lnTo>
                      <a:pt x="212" y="212"/>
                    </a:lnTo>
                    <a:lnTo>
                      <a:pt x="212" y="212"/>
                    </a:lnTo>
                    <a:close/>
                    <a:moveTo>
                      <a:pt x="10" y="206"/>
                    </a:moveTo>
                    <a:lnTo>
                      <a:pt x="210" y="206"/>
                    </a:lnTo>
                    <a:lnTo>
                      <a:pt x="210" y="8"/>
                    </a:lnTo>
                    <a:lnTo>
                      <a:pt x="10" y="206"/>
                    </a:lnTo>
                    <a:lnTo>
                      <a:pt x="10"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8" name="Freeform 602"/>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2 w 216"/>
                  <a:gd name="T7" fmla="*/ 210 h 212"/>
                  <a:gd name="T8" fmla="*/ 0 w 216"/>
                  <a:gd name="T9" fmla="*/ 208 h 212"/>
                  <a:gd name="T10" fmla="*/ 0 w 216"/>
                  <a:gd name="T11" fmla="*/ 2 h 212"/>
                  <a:gd name="T12" fmla="*/ 0 w 216"/>
                  <a:gd name="T13" fmla="*/ 2 h 212"/>
                  <a:gd name="T14" fmla="*/ 2 w 216"/>
                  <a:gd name="T15" fmla="*/ 0 h 212"/>
                  <a:gd name="T16" fmla="*/ 2 w 216"/>
                  <a:gd name="T17" fmla="*/ 0 h 212"/>
                  <a:gd name="T18" fmla="*/ 6 w 216"/>
                  <a:gd name="T19" fmla="*/ 0 h 212"/>
                  <a:gd name="T20" fmla="*/ 214 w 216"/>
                  <a:gd name="T21" fmla="*/ 208 h 212"/>
                  <a:gd name="T22" fmla="*/ 214 w 216"/>
                  <a:gd name="T23" fmla="*/ 208 h 212"/>
                  <a:gd name="T24" fmla="*/ 216 w 216"/>
                  <a:gd name="T25" fmla="*/ 210 h 212"/>
                  <a:gd name="T26" fmla="*/ 216 w 216"/>
                  <a:gd name="T27" fmla="*/ 210 h 212"/>
                  <a:gd name="T28" fmla="*/ 212 w 216"/>
                  <a:gd name="T29" fmla="*/ 212 h 212"/>
                  <a:gd name="T30" fmla="*/ 212 w 216"/>
                  <a:gd name="T31" fmla="*/ 212 h 212"/>
                  <a:gd name="T32" fmla="*/ 6 w 216"/>
                  <a:gd name="T33" fmla="*/ 206 h 212"/>
                  <a:gd name="T34" fmla="*/ 206 w 216"/>
                  <a:gd name="T35" fmla="*/ 206 h 212"/>
                  <a:gd name="T36" fmla="*/ 6 w 216"/>
                  <a:gd name="T37" fmla="*/ 8 h 212"/>
                  <a:gd name="T38" fmla="*/ 6 w 216"/>
                  <a:gd name="T39" fmla="*/ 206 h 212"/>
                  <a:gd name="T40" fmla="*/ 6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2" y="210"/>
                    </a:lnTo>
                    <a:lnTo>
                      <a:pt x="0" y="208"/>
                    </a:lnTo>
                    <a:lnTo>
                      <a:pt x="0" y="2"/>
                    </a:lnTo>
                    <a:lnTo>
                      <a:pt x="0" y="2"/>
                    </a:lnTo>
                    <a:lnTo>
                      <a:pt x="2" y="0"/>
                    </a:lnTo>
                    <a:lnTo>
                      <a:pt x="2" y="0"/>
                    </a:lnTo>
                    <a:lnTo>
                      <a:pt x="6" y="0"/>
                    </a:lnTo>
                    <a:lnTo>
                      <a:pt x="214" y="208"/>
                    </a:lnTo>
                    <a:lnTo>
                      <a:pt x="214" y="208"/>
                    </a:lnTo>
                    <a:lnTo>
                      <a:pt x="216" y="210"/>
                    </a:lnTo>
                    <a:lnTo>
                      <a:pt x="216" y="210"/>
                    </a:lnTo>
                    <a:lnTo>
                      <a:pt x="212" y="212"/>
                    </a:lnTo>
                    <a:lnTo>
                      <a:pt x="212" y="212"/>
                    </a:lnTo>
                    <a:close/>
                    <a:moveTo>
                      <a:pt x="6" y="206"/>
                    </a:moveTo>
                    <a:lnTo>
                      <a:pt x="206" y="206"/>
                    </a:lnTo>
                    <a:lnTo>
                      <a:pt x="6" y="8"/>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39" name="Rectangle 603"/>
              <p:cNvSpPr>
                <a:spLocks noChangeArrowheads="1"/>
              </p:cNvSpPr>
              <p:nvPr/>
            </p:nvSpPr>
            <p:spPr bwMode="auto">
              <a:xfrm>
                <a:off x="7628158" y="4719803"/>
                <a:ext cx="828870" cy="93582"/>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0" name="Rectangle 604"/>
              <p:cNvSpPr>
                <a:spLocks noChangeArrowheads="1"/>
              </p:cNvSpPr>
              <p:nvPr/>
            </p:nvSpPr>
            <p:spPr bwMode="auto">
              <a:xfrm>
                <a:off x="7628158" y="4973811"/>
                <a:ext cx="1497314"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1" name="Rectangle 605"/>
              <p:cNvSpPr>
                <a:spLocks noChangeArrowheads="1"/>
              </p:cNvSpPr>
              <p:nvPr/>
            </p:nvSpPr>
            <p:spPr bwMode="auto">
              <a:xfrm>
                <a:off x="7628158" y="5174344"/>
                <a:ext cx="1270043" cy="53476"/>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2" name="Rectangle 606"/>
              <p:cNvSpPr>
                <a:spLocks noChangeArrowheads="1"/>
              </p:cNvSpPr>
              <p:nvPr/>
            </p:nvSpPr>
            <p:spPr bwMode="auto">
              <a:xfrm>
                <a:off x="7628158" y="5361509"/>
                <a:ext cx="1403732"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3" name="Rectangle 608"/>
              <p:cNvSpPr>
                <a:spLocks noChangeArrowheads="1"/>
              </p:cNvSpPr>
              <p:nvPr/>
            </p:nvSpPr>
            <p:spPr bwMode="auto">
              <a:xfrm>
                <a:off x="7628158" y="5548673"/>
                <a:ext cx="10962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4" name="Rectangle 609"/>
              <p:cNvSpPr>
                <a:spLocks noChangeArrowheads="1"/>
              </p:cNvSpPr>
              <p:nvPr/>
            </p:nvSpPr>
            <p:spPr bwMode="auto">
              <a:xfrm>
                <a:off x="7628158" y="5802682"/>
                <a:ext cx="481280" cy="173795"/>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5" name="Rectangle 610"/>
              <p:cNvSpPr>
                <a:spLocks noChangeArrowheads="1"/>
              </p:cNvSpPr>
              <p:nvPr/>
            </p:nvSpPr>
            <p:spPr bwMode="auto">
              <a:xfrm>
                <a:off x="7708371" y="5856157"/>
                <a:ext cx="320853" cy="66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6" name="Freeform 611"/>
              <p:cNvSpPr/>
              <p:nvPr/>
            </p:nvSpPr>
            <p:spPr bwMode="auto">
              <a:xfrm>
                <a:off x="5823359" y="3997883"/>
                <a:ext cx="3569490" cy="254009"/>
              </a:xfrm>
              <a:custGeom>
                <a:avLst/>
                <a:gdLst>
                  <a:gd name="T0" fmla="*/ 518 w 534"/>
                  <a:gd name="T1" fmla="*/ 0 h 38"/>
                  <a:gd name="T2" fmla="*/ 16 w 534"/>
                  <a:gd name="T3" fmla="*/ 0 h 38"/>
                  <a:gd name="T4" fmla="*/ 16 w 534"/>
                  <a:gd name="T5" fmla="*/ 0 h 38"/>
                  <a:gd name="T6" fmla="*/ 10 w 534"/>
                  <a:gd name="T7" fmla="*/ 0 h 38"/>
                  <a:gd name="T8" fmla="*/ 6 w 534"/>
                  <a:gd name="T9" fmla="*/ 4 h 38"/>
                  <a:gd name="T10" fmla="*/ 2 w 534"/>
                  <a:gd name="T11" fmla="*/ 8 h 38"/>
                  <a:gd name="T12" fmla="*/ 0 w 534"/>
                  <a:gd name="T13" fmla="*/ 12 h 38"/>
                  <a:gd name="T14" fmla="*/ 0 w 534"/>
                  <a:gd name="T15" fmla="*/ 38 h 38"/>
                  <a:gd name="T16" fmla="*/ 534 w 534"/>
                  <a:gd name="T17" fmla="*/ 38 h 38"/>
                  <a:gd name="T18" fmla="*/ 534 w 534"/>
                  <a:gd name="T19" fmla="*/ 12 h 38"/>
                  <a:gd name="T20" fmla="*/ 534 w 534"/>
                  <a:gd name="T21" fmla="*/ 12 h 38"/>
                  <a:gd name="T22" fmla="*/ 532 w 534"/>
                  <a:gd name="T23" fmla="*/ 8 h 38"/>
                  <a:gd name="T24" fmla="*/ 528 w 534"/>
                  <a:gd name="T25" fmla="*/ 4 h 38"/>
                  <a:gd name="T26" fmla="*/ 524 w 534"/>
                  <a:gd name="T27" fmla="*/ 0 h 38"/>
                  <a:gd name="T28" fmla="*/ 518 w 534"/>
                  <a:gd name="T29" fmla="*/ 0 h 38"/>
                  <a:gd name="T30" fmla="*/ 518 w 534"/>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38">
                    <a:moveTo>
                      <a:pt x="518" y="0"/>
                    </a:moveTo>
                    <a:lnTo>
                      <a:pt x="16" y="0"/>
                    </a:lnTo>
                    <a:lnTo>
                      <a:pt x="16" y="0"/>
                    </a:lnTo>
                    <a:lnTo>
                      <a:pt x="10" y="0"/>
                    </a:lnTo>
                    <a:lnTo>
                      <a:pt x="6" y="4"/>
                    </a:lnTo>
                    <a:lnTo>
                      <a:pt x="2" y="8"/>
                    </a:lnTo>
                    <a:lnTo>
                      <a:pt x="0" y="12"/>
                    </a:lnTo>
                    <a:lnTo>
                      <a:pt x="0" y="38"/>
                    </a:lnTo>
                    <a:lnTo>
                      <a:pt x="534" y="38"/>
                    </a:lnTo>
                    <a:lnTo>
                      <a:pt x="534" y="12"/>
                    </a:lnTo>
                    <a:lnTo>
                      <a:pt x="534" y="12"/>
                    </a:lnTo>
                    <a:lnTo>
                      <a:pt x="532" y="8"/>
                    </a:lnTo>
                    <a:lnTo>
                      <a:pt x="528" y="4"/>
                    </a:lnTo>
                    <a:lnTo>
                      <a:pt x="524" y="0"/>
                    </a:lnTo>
                    <a:lnTo>
                      <a:pt x="518" y="0"/>
                    </a:lnTo>
                    <a:lnTo>
                      <a:pt x="518" y="0"/>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7" name="Freeform 612"/>
              <p:cNvSpPr/>
              <p:nvPr/>
            </p:nvSpPr>
            <p:spPr bwMode="auto">
              <a:xfrm>
                <a:off x="5916942" y="4078096"/>
                <a:ext cx="120320" cy="93582"/>
              </a:xfrm>
              <a:custGeom>
                <a:avLst/>
                <a:gdLst>
                  <a:gd name="T0" fmla="*/ 18 w 18"/>
                  <a:gd name="T1" fmla="*/ 8 h 14"/>
                  <a:gd name="T2" fmla="*/ 18 w 18"/>
                  <a:gd name="T3" fmla="*/ 8 h 14"/>
                  <a:gd name="T4" fmla="*/ 18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8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8"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8"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8" name="Freeform 613"/>
              <p:cNvSpPr/>
              <p:nvPr/>
            </p:nvSpPr>
            <p:spPr bwMode="auto">
              <a:xfrm>
                <a:off x="6077368" y="4078096"/>
                <a:ext cx="120320" cy="93582"/>
              </a:xfrm>
              <a:custGeom>
                <a:avLst/>
                <a:gdLst>
                  <a:gd name="T0" fmla="*/ 18 w 18"/>
                  <a:gd name="T1" fmla="*/ 8 h 14"/>
                  <a:gd name="T2" fmla="*/ 18 w 18"/>
                  <a:gd name="T3" fmla="*/ 8 h 14"/>
                  <a:gd name="T4" fmla="*/ 16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49" name="Freeform 614"/>
              <p:cNvSpPr/>
              <p:nvPr/>
            </p:nvSpPr>
            <p:spPr bwMode="auto">
              <a:xfrm>
                <a:off x="6237795" y="4078096"/>
                <a:ext cx="120320" cy="93582"/>
              </a:xfrm>
              <a:custGeom>
                <a:avLst/>
                <a:gdLst>
                  <a:gd name="T0" fmla="*/ 18 w 18"/>
                  <a:gd name="T1" fmla="*/ 8 h 14"/>
                  <a:gd name="T2" fmla="*/ 18 w 18"/>
                  <a:gd name="T3" fmla="*/ 8 h 14"/>
                  <a:gd name="T4" fmla="*/ 16 w 18"/>
                  <a:gd name="T5" fmla="*/ 10 h 14"/>
                  <a:gd name="T6" fmla="*/ 14 w 18"/>
                  <a:gd name="T7" fmla="*/ 12 h 14"/>
                  <a:gd name="T8" fmla="*/ 12 w 18"/>
                  <a:gd name="T9" fmla="*/ 14 h 14"/>
                  <a:gd name="T10" fmla="*/ 8 w 18"/>
                  <a:gd name="T11" fmla="*/ 14 h 14"/>
                  <a:gd name="T12" fmla="*/ 8 w 18"/>
                  <a:gd name="T13" fmla="*/ 14 h 14"/>
                  <a:gd name="T14" fmla="*/ 6 w 18"/>
                  <a:gd name="T15" fmla="*/ 14 h 14"/>
                  <a:gd name="T16" fmla="*/ 2 w 18"/>
                  <a:gd name="T17" fmla="*/ 12 h 14"/>
                  <a:gd name="T18" fmla="*/ 0 w 18"/>
                  <a:gd name="T19" fmla="*/ 10 h 14"/>
                  <a:gd name="T20" fmla="*/ 0 w 18"/>
                  <a:gd name="T21" fmla="*/ 8 h 14"/>
                  <a:gd name="T22" fmla="*/ 0 w 18"/>
                  <a:gd name="T23" fmla="*/ 8 h 14"/>
                  <a:gd name="T24" fmla="*/ 0 w 18"/>
                  <a:gd name="T25" fmla="*/ 4 h 14"/>
                  <a:gd name="T26" fmla="*/ 2 w 18"/>
                  <a:gd name="T27" fmla="*/ 2 h 14"/>
                  <a:gd name="T28" fmla="*/ 6 w 18"/>
                  <a:gd name="T29" fmla="*/ 0 h 14"/>
                  <a:gd name="T30" fmla="*/ 8 w 18"/>
                  <a:gd name="T31" fmla="*/ 0 h 14"/>
                  <a:gd name="T32" fmla="*/ 8 w 18"/>
                  <a:gd name="T33" fmla="*/ 0 h 14"/>
                  <a:gd name="T34" fmla="*/ 12 w 18"/>
                  <a:gd name="T35" fmla="*/ 0 h 14"/>
                  <a:gd name="T36" fmla="*/ 14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4" y="12"/>
                    </a:lnTo>
                    <a:lnTo>
                      <a:pt x="12" y="14"/>
                    </a:lnTo>
                    <a:lnTo>
                      <a:pt x="8" y="14"/>
                    </a:lnTo>
                    <a:lnTo>
                      <a:pt x="8" y="14"/>
                    </a:lnTo>
                    <a:lnTo>
                      <a:pt x="6" y="14"/>
                    </a:lnTo>
                    <a:lnTo>
                      <a:pt x="2" y="12"/>
                    </a:lnTo>
                    <a:lnTo>
                      <a:pt x="0" y="10"/>
                    </a:lnTo>
                    <a:lnTo>
                      <a:pt x="0" y="8"/>
                    </a:lnTo>
                    <a:lnTo>
                      <a:pt x="0" y="8"/>
                    </a:lnTo>
                    <a:lnTo>
                      <a:pt x="0" y="4"/>
                    </a:lnTo>
                    <a:lnTo>
                      <a:pt x="2" y="2"/>
                    </a:lnTo>
                    <a:lnTo>
                      <a:pt x="6" y="0"/>
                    </a:lnTo>
                    <a:lnTo>
                      <a:pt x="8" y="0"/>
                    </a:lnTo>
                    <a:lnTo>
                      <a:pt x="8" y="0"/>
                    </a:lnTo>
                    <a:lnTo>
                      <a:pt x="12" y="0"/>
                    </a:lnTo>
                    <a:lnTo>
                      <a:pt x="14"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50" name="Rectangle 615"/>
              <p:cNvSpPr>
                <a:spLocks noChangeArrowheads="1"/>
              </p:cNvSpPr>
              <p:nvPr/>
            </p:nvSpPr>
            <p:spPr bwMode="auto">
              <a:xfrm>
                <a:off x="6505172" y="4078096"/>
                <a:ext cx="2740620" cy="935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grpSp>
        <p:grpSp>
          <p:nvGrpSpPr>
            <p:cNvPr id="24" name="Group 237"/>
            <p:cNvGrpSpPr/>
            <p:nvPr/>
          </p:nvGrpSpPr>
          <p:grpSpPr>
            <a:xfrm>
              <a:off x="7775516" y="6263753"/>
              <a:ext cx="9369425" cy="5457825"/>
              <a:chOff x="7648575" y="4943475"/>
              <a:chExt cx="9369425" cy="5457825"/>
            </a:xfrm>
          </p:grpSpPr>
          <p:sp>
            <p:nvSpPr>
              <p:cNvPr id="121" name="Freeform 44"/>
              <p:cNvSpPr/>
              <p:nvPr/>
            </p:nvSpPr>
            <p:spPr bwMode="auto">
              <a:xfrm>
                <a:off x="7648575" y="4943475"/>
                <a:ext cx="9369425" cy="5457825"/>
              </a:xfrm>
              <a:custGeom>
                <a:avLst/>
                <a:gdLst>
                  <a:gd name="T0" fmla="*/ 136 w 5902"/>
                  <a:gd name="T1" fmla="*/ 578 h 3438"/>
                  <a:gd name="T2" fmla="*/ 272 w 5902"/>
                  <a:gd name="T3" fmla="*/ 1394 h 3438"/>
                  <a:gd name="T4" fmla="*/ 580 w 5902"/>
                  <a:gd name="T5" fmla="*/ 1856 h 3438"/>
                  <a:gd name="T6" fmla="*/ 1082 w 5902"/>
                  <a:gd name="T7" fmla="*/ 2016 h 3438"/>
                  <a:gd name="T8" fmla="*/ 1264 w 5902"/>
                  <a:gd name="T9" fmla="*/ 2000 h 3438"/>
                  <a:gd name="T10" fmla="*/ 1508 w 5902"/>
                  <a:gd name="T11" fmla="*/ 1894 h 3438"/>
                  <a:gd name="T12" fmla="*/ 1686 w 5902"/>
                  <a:gd name="T13" fmla="*/ 1572 h 3438"/>
                  <a:gd name="T14" fmla="*/ 1752 w 5902"/>
                  <a:gd name="T15" fmla="*/ 754 h 3438"/>
                  <a:gd name="T16" fmla="*/ 1864 w 5902"/>
                  <a:gd name="T17" fmla="*/ 506 h 3438"/>
                  <a:gd name="T18" fmla="*/ 2004 w 5902"/>
                  <a:gd name="T19" fmla="*/ 424 h 3438"/>
                  <a:gd name="T20" fmla="*/ 2148 w 5902"/>
                  <a:gd name="T21" fmla="*/ 406 h 3438"/>
                  <a:gd name="T22" fmla="*/ 2284 w 5902"/>
                  <a:gd name="T23" fmla="*/ 438 h 3438"/>
                  <a:gd name="T24" fmla="*/ 2434 w 5902"/>
                  <a:gd name="T25" fmla="*/ 574 h 3438"/>
                  <a:gd name="T26" fmla="*/ 2584 w 5902"/>
                  <a:gd name="T27" fmla="*/ 1146 h 3438"/>
                  <a:gd name="T28" fmla="*/ 2686 w 5902"/>
                  <a:gd name="T29" fmla="*/ 2146 h 3438"/>
                  <a:gd name="T30" fmla="*/ 2874 w 5902"/>
                  <a:gd name="T31" fmla="*/ 2594 h 3438"/>
                  <a:gd name="T32" fmla="*/ 3188 w 5902"/>
                  <a:gd name="T33" fmla="*/ 2760 h 3438"/>
                  <a:gd name="T34" fmla="*/ 3408 w 5902"/>
                  <a:gd name="T35" fmla="*/ 2752 h 3438"/>
                  <a:gd name="T36" fmla="*/ 3682 w 5902"/>
                  <a:gd name="T37" fmla="*/ 2592 h 3438"/>
                  <a:gd name="T38" fmla="*/ 3818 w 5902"/>
                  <a:gd name="T39" fmla="*/ 2180 h 3438"/>
                  <a:gd name="T40" fmla="*/ 3888 w 5902"/>
                  <a:gd name="T41" fmla="*/ 1342 h 3438"/>
                  <a:gd name="T42" fmla="*/ 4082 w 5902"/>
                  <a:gd name="T43" fmla="*/ 1042 h 3438"/>
                  <a:gd name="T44" fmla="*/ 4306 w 5902"/>
                  <a:gd name="T45" fmla="*/ 988 h 3438"/>
                  <a:gd name="T46" fmla="*/ 4492 w 5902"/>
                  <a:gd name="T47" fmla="*/ 1028 h 3438"/>
                  <a:gd name="T48" fmla="*/ 4718 w 5902"/>
                  <a:gd name="T49" fmla="*/ 1312 h 3438"/>
                  <a:gd name="T50" fmla="*/ 4894 w 5902"/>
                  <a:gd name="T51" fmla="*/ 2250 h 3438"/>
                  <a:gd name="T52" fmla="*/ 5094 w 5902"/>
                  <a:gd name="T53" fmla="*/ 2956 h 3438"/>
                  <a:gd name="T54" fmla="*/ 5362 w 5902"/>
                  <a:gd name="T55" fmla="*/ 3282 h 3438"/>
                  <a:gd name="T56" fmla="*/ 5628 w 5902"/>
                  <a:gd name="T57" fmla="*/ 3404 h 3438"/>
                  <a:gd name="T58" fmla="*/ 5864 w 5902"/>
                  <a:gd name="T59" fmla="*/ 3436 h 3438"/>
                  <a:gd name="T60" fmla="*/ 5672 w 5902"/>
                  <a:gd name="T61" fmla="*/ 3416 h 3438"/>
                  <a:gd name="T62" fmla="*/ 5470 w 5902"/>
                  <a:gd name="T63" fmla="*/ 3352 h 3438"/>
                  <a:gd name="T64" fmla="*/ 5172 w 5902"/>
                  <a:gd name="T65" fmla="*/ 3104 h 3438"/>
                  <a:gd name="T66" fmla="*/ 4966 w 5902"/>
                  <a:gd name="T67" fmla="*/ 2658 h 3438"/>
                  <a:gd name="T68" fmla="*/ 4762 w 5902"/>
                  <a:gd name="T69" fmla="*/ 1562 h 3438"/>
                  <a:gd name="T70" fmla="*/ 4578 w 5902"/>
                  <a:gd name="T71" fmla="*/ 1132 h 3438"/>
                  <a:gd name="T72" fmla="*/ 4356 w 5902"/>
                  <a:gd name="T73" fmla="*/ 1024 h 3438"/>
                  <a:gd name="T74" fmla="*/ 4208 w 5902"/>
                  <a:gd name="T75" fmla="*/ 1032 h 3438"/>
                  <a:gd name="T76" fmla="*/ 3972 w 5902"/>
                  <a:gd name="T77" fmla="*/ 1222 h 3438"/>
                  <a:gd name="T78" fmla="*/ 3888 w 5902"/>
                  <a:gd name="T79" fmla="*/ 1742 h 3438"/>
                  <a:gd name="T80" fmla="*/ 3800 w 5902"/>
                  <a:gd name="T81" fmla="*/ 2486 h 3438"/>
                  <a:gd name="T82" fmla="*/ 3498 w 5902"/>
                  <a:gd name="T83" fmla="*/ 2788 h 3438"/>
                  <a:gd name="T84" fmla="*/ 3260 w 5902"/>
                  <a:gd name="T85" fmla="*/ 2824 h 3438"/>
                  <a:gd name="T86" fmla="*/ 2950 w 5902"/>
                  <a:gd name="T87" fmla="*/ 2742 h 3438"/>
                  <a:gd name="T88" fmla="*/ 2686 w 5902"/>
                  <a:gd name="T89" fmla="*/ 2390 h 3438"/>
                  <a:gd name="T90" fmla="*/ 2560 w 5902"/>
                  <a:gd name="T91" fmla="*/ 1772 h 3438"/>
                  <a:gd name="T92" fmla="*/ 2422 w 5902"/>
                  <a:gd name="T93" fmla="*/ 748 h 3438"/>
                  <a:gd name="T94" fmla="*/ 2224 w 5902"/>
                  <a:gd name="T95" fmla="*/ 510 h 3438"/>
                  <a:gd name="T96" fmla="*/ 2128 w 5902"/>
                  <a:gd name="T97" fmla="*/ 496 h 3438"/>
                  <a:gd name="T98" fmla="*/ 1986 w 5902"/>
                  <a:gd name="T99" fmla="*/ 528 h 3438"/>
                  <a:gd name="T100" fmla="*/ 1898 w 5902"/>
                  <a:gd name="T101" fmla="*/ 614 h 3438"/>
                  <a:gd name="T102" fmla="*/ 1824 w 5902"/>
                  <a:gd name="T103" fmla="*/ 1162 h 3438"/>
                  <a:gd name="T104" fmla="*/ 1716 w 5902"/>
                  <a:gd name="T105" fmla="*/ 1802 h 3438"/>
                  <a:gd name="T106" fmla="*/ 1452 w 5902"/>
                  <a:gd name="T107" fmla="*/ 2056 h 3438"/>
                  <a:gd name="T108" fmla="*/ 1184 w 5902"/>
                  <a:gd name="T109" fmla="*/ 2124 h 3438"/>
                  <a:gd name="T110" fmla="*/ 790 w 5902"/>
                  <a:gd name="T111" fmla="*/ 2094 h 3438"/>
                  <a:gd name="T112" fmla="*/ 338 w 5902"/>
                  <a:gd name="T113" fmla="*/ 1778 h 3438"/>
                  <a:gd name="T114" fmla="*/ 94 w 5902"/>
                  <a:gd name="T115" fmla="*/ 1244 h 3438"/>
                  <a:gd name="T116" fmla="*/ 0 w 5902"/>
                  <a:gd name="T117" fmla="*/ 334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02" h="3438">
                    <a:moveTo>
                      <a:pt x="160" y="16"/>
                    </a:moveTo>
                    <a:lnTo>
                      <a:pt x="160" y="16"/>
                    </a:lnTo>
                    <a:lnTo>
                      <a:pt x="158" y="26"/>
                    </a:lnTo>
                    <a:lnTo>
                      <a:pt x="158" y="26"/>
                    </a:lnTo>
                    <a:lnTo>
                      <a:pt x="156" y="54"/>
                    </a:lnTo>
                    <a:lnTo>
                      <a:pt x="156" y="54"/>
                    </a:lnTo>
                    <a:lnTo>
                      <a:pt x="146" y="162"/>
                    </a:lnTo>
                    <a:lnTo>
                      <a:pt x="146" y="162"/>
                    </a:lnTo>
                    <a:lnTo>
                      <a:pt x="140" y="242"/>
                    </a:lnTo>
                    <a:lnTo>
                      <a:pt x="136" y="338"/>
                    </a:lnTo>
                    <a:lnTo>
                      <a:pt x="134" y="450"/>
                    </a:lnTo>
                    <a:lnTo>
                      <a:pt x="136" y="578"/>
                    </a:lnTo>
                    <a:lnTo>
                      <a:pt x="136" y="578"/>
                    </a:lnTo>
                    <a:lnTo>
                      <a:pt x="138" y="646"/>
                    </a:lnTo>
                    <a:lnTo>
                      <a:pt x="142" y="718"/>
                    </a:lnTo>
                    <a:lnTo>
                      <a:pt x="148" y="794"/>
                    </a:lnTo>
                    <a:lnTo>
                      <a:pt x="156" y="872"/>
                    </a:lnTo>
                    <a:lnTo>
                      <a:pt x="156" y="872"/>
                    </a:lnTo>
                    <a:lnTo>
                      <a:pt x="166" y="954"/>
                    </a:lnTo>
                    <a:lnTo>
                      <a:pt x="180" y="1038"/>
                    </a:lnTo>
                    <a:lnTo>
                      <a:pt x="196" y="1124"/>
                    </a:lnTo>
                    <a:lnTo>
                      <a:pt x="216" y="1212"/>
                    </a:lnTo>
                    <a:lnTo>
                      <a:pt x="216" y="1212"/>
                    </a:lnTo>
                    <a:lnTo>
                      <a:pt x="242" y="1302"/>
                    </a:lnTo>
                    <a:lnTo>
                      <a:pt x="256" y="1348"/>
                    </a:lnTo>
                    <a:lnTo>
                      <a:pt x="272" y="1394"/>
                    </a:lnTo>
                    <a:lnTo>
                      <a:pt x="290" y="1440"/>
                    </a:lnTo>
                    <a:lnTo>
                      <a:pt x="308" y="1486"/>
                    </a:lnTo>
                    <a:lnTo>
                      <a:pt x="330" y="1530"/>
                    </a:lnTo>
                    <a:lnTo>
                      <a:pt x="352" y="1576"/>
                    </a:lnTo>
                    <a:lnTo>
                      <a:pt x="352" y="1576"/>
                    </a:lnTo>
                    <a:lnTo>
                      <a:pt x="378" y="1620"/>
                    </a:lnTo>
                    <a:lnTo>
                      <a:pt x="406" y="1662"/>
                    </a:lnTo>
                    <a:lnTo>
                      <a:pt x="434" y="1704"/>
                    </a:lnTo>
                    <a:lnTo>
                      <a:pt x="468" y="1746"/>
                    </a:lnTo>
                    <a:lnTo>
                      <a:pt x="468" y="1746"/>
                    </a:lnTo>
                    <a:lnTo>
                      <a:pt x="502" y="1784"/>
                    </a:lnTo>
                    <a:lnTo>
                      <a:pt x="540" y="1822"/>
                    </a:lnTo>
                    <a:lnTo>
                      <a:pt x="580" y="1856"/>
                    </a:lnTo>
                    <a:lnTo>
                      <a:pt x="624" y="1888"/>
                    </a:lnTo>
                    <a:lnTo>
                      <a:pt x="624" y="1888"/>
                    </a:lnTo>
                    <a:lnTo>
                      <a:pt x="670" y="1916"/>
                    </a:lnTo>
                    <a:lnTo>
                      <a:pt x="718" y="1942"/>
                    </a:lnTo>
                    <a:lnTo>
                      <a:pt x="770" y="1964"/>
                    </a:lnTo>
                    <a:lnTo>
                      <a:pt x="822" y="1982"/>
                    </a:lnTo>
                    <a:lnTo>
                      <a:pt x="822" y="1982"/>
                    </a:lnTo>
                    <a:lnTo>
                      <a:pt x="878" y="1996"/>
                    </a:lnTo>
                    <a:lnTo>
                      <a:pt x="934" y="2006"/>
                    </a:lnTo>
                    <a:lnTo>
                      <a:pt x="992" y="2012"/>
                    </a:lnTo>
                    <a:lnTo>
                      <a:pt x="1052" y="2016"/>
                    </a:lnTo>
                    <a:lnTo>
                      <a:pt x="1066" y="2016"/>
                    </a:lnTo>
                    <a:lnTo>
                      <a:pt x="1082" y="2016"/>
                    </a:lnTo>
                    <a:lnTo>
                      <a:pt x="1082" y="2016"/>
                    </a:lnTo>
                    <a:lnTo>
                      <a:pt x="1114" y="2016"/>
                    </a:lnTo>
                    <a:lnTo>
                      <a:pt x="1122" y="2016"/>
                    </a:lnTo>
                    <a:lnTo>
                      <a:pt x="1128" y="2014"/>
                    </a:lnTo>
                    <a:lnTo>
                      <a:pt x="1144" y="2014"/>
                    </a:lnTo>
                    <a:lnTo>
                      <a:pt x="1144" y="2014"/>
                    </a:lnTo>
                    <a:lnTo>
                      <a:pt x="1174" y="2012"/>
                    </a:lnTo>
                    <a:lnTo>
                      <a:pt x="1174" y="2012"/>
                    </a:lnTo>
                    <a:lnTo>
                      <a:pt x="1204" y="2008"/>
                    </a:lnTo>
                    <a:lnTo>
                      <a:pt x="1218" y="2008"/>
                    </a:lnTo>
                    <a:lnTo>
                      <a:pt x="1234" y="2004"/>
                    </a:lnTo>
                    <a:lnTo>
                      <a:pt x="1234" y="2004"/>
                    </a:lnTo>
                    <a:lnTo>
                      <a:pt x="1264" y="2000"/>
                    </a:lnTo>
                    <a:lnTo>
                      <a:pt x="1264" y="2000"/>
                    </a:lnTo>
                    <a:lnTo>
                      <a:pt x="1292" y="1994"/>
                    </a:lnTo>
                    <a:lnTo>
                      <a:pt x="1292" y="1994"/>
                    </a:lnTo>
                    <a:lnTo>
                      <a:pt x="1322" y="1986"/>
                    </a:lnTo>
                    <a:lnTo>
                      <a:pt x="1350" y="1978"/>
                    </a:lnTo>
                    <a:lnTo>
                      <a:pt x="1380" y="1968"/>
                    </a:lnTo>
                    <a:lnTo>
                      <a:pt x="1406" y="1956"/>
                    </a:lnTo>
                    <a:lnTo>
                      <a:pt x="1406" y="1956"/>
                    </a:lnTo>
                    <a:lnTo>
                      <a:pt x="1434" y="1942"/>
                    </a:lnTo>
                    <a:lnTo>
                      <a:pt x="1460" y="1928"/>
                    </a:lnTo>
                    <a:lnTo>
                      <a:pt x="1484" y="1912"/>
                    </a:lnTo>
                    <a:lnTo>
                      <a:pt x="1508" y="1894"/>
                    </a:lnTo>
                    <a:lnTo>
                      <a:pt x="1508" y="1894"/>
                    </a:lnTo>
                    <a:lnTo>
                      <a:pt x="1530" y="1874"/>
                    </a:lnTo>
                    <a:lnTo>
                      <a:pt x="1552" y="1854"/>
                    </a:lnTo>
                    <a:lnTo>
                      <a:pt x="1572" y="1830"/>
                    </a:lnTo>
                    <a:lnTo>
                      <a:pt x="1590" y="1806"/>
                    </a:lnTo>
                    <a:lnTo>
                      <a:pt x="1606" y="1780"/>
                    </a:lnTo>
                    <a:lnTo>
                      <a:pt x="1622" y="1754"/>
                    </a:lnTo>
                    <a:lnTo>
                      <a:pt x="1636" y="1726"/>
                    </a:lnTo>
                    <a:lnTo>
                      <a:pt x="1648" y="1696"/>
                    </a:lnTo>
                    <a:lnTo>
                      <a:pt x="1648" y="1696"/>
                    </a:lnTo>
                    <a:lnTo>
                      <a:pt x="1660" y="1666"/>
                    </a:lnTo>
                    <a:lnTo>
                      <a:pt x="1670" y="1636"/>
                    </a:lnTo>
                    <a:lnTo>
                      <a:pt x="1678" y="1604"/>
                    </a:lnTo>
                    <a:lnTo>
                      <a:pt x="1686" y="1572"/>
                    </a:lnTo>
                    <a:lnTo>
                      <a:pt x="1698" y="1508"/>
                    </a:lnTo>
                    <a:lnTo>
                      <a:pt x="1708" y="1440"/>
                    </a:lnTo>
                    <a:lnTo>
                      <a:pt x="1708" y="1440"/>
                    </a:lnTo>
                    <a:lnTo>
                      <a:pt x="1714" y="1372"/>
                    </a:lnTo>
                    <a:lnTo>
                      <a:pt x="1720" y="1302"/>
                    </a:lnTo>
                    <a:lnTo>
                      <a:pt x="1724" y="1160"/>
                    </a:lnTo>
                    <a:lnTo>
                      <a:pt x="1724" y="1160"/>
                    </a:lnTo>
                    <a:lnTo>
                      <a:pt x="1728" y="1016"/>
                    </a:lnTo>
                    <a:lnTo>
                      <a:pt x="1732" y="942"/>
                    </a:lnTo>
                    <a:lnTo>
                      <a:pt x="1738" y="868"/>
                    </a:lnTo>
                    <a:lnTo>
                      <a:pt x="1738" y="868"/>
                    </a:lnTo>
                    <a:lnTo>
                      <a:pt x="1746" y="792"/>
                    </a:lnTo>
                    <a:lnTo>
                      <a:pt x="1752" y="754"/>
                    </a:lnTo>
                    <a:lnTo>
                      <a:pt x="1760" y="716"/>
                    </a:lnTo>
                    <a:lnTo>
                      <a:pt x="1760" y="716"/>
                    </a:lnTo>
                    <a:lnTo>
                      <a:pt x="1770" y="678"/>
                    </a:lnTo>
                    <a:lnTo>
                      <a:pt x="1784" y="640"/>
                    </a:lnTo>
                    <a:lnTo>
                      <a:pt x="1798" y="602"/>
                    </a:lnTo>
                    <a:lnTo>
                      <a:pt x="1818" y="566"/>
                    </a:lnTo>
                    <a:lnTo>
                      <a:pt x="1818" y="566"/>
                    </a:lnTo>
                    <a:lnTo>
                      <a:pt x="1830" y="548"/>
                    </a:lnTo>
                    <a:lnTo>
                      <a:pt x="1842" y="530"/>
                    </a:lnTo>
                    <a:lnTo>
                      <a:pt x="1842" y="530"/>
                    </a:lnTo>
                    <a:lnTo>
                      <a:pt x="1856" y="514"/>
                    </a:lnTo>
                    <a:lnTo>
                      <a:pt x="1856" y="514"/>
                    </a:lnTo>
                    <a:lnTo>
                      <a:pt x="1864" y="506"/>
                    </a:lnTo>
                    <a:lnTo>
                      <a:pt x="1872" y="498"/>
                    </a:lnTo>
                    <a:lnTo>
                      <a:pt x="1872" y="498"/>
                    </a:lnTo>
                    <a:lnTo>
                      <a:pt x="1888" y="484"/>
                    </a:lnTo>
                    <a:lnTo>
                      <a:pt x="1906" y="470"/>
                    </a:lnTo>
                    <a:lnTo>
                      <a:pt x="1906" y="470"/>
                    </a:lnTo>
                    <a:lnTo>
                      <a:pt x="1924" y="458"/>
                    </a:lnTo>
                    <a:lnTo>
                      <a:pt x="1934" y="452"/>
                    </a:lnTo>
                    <a:lnTo>
                      <a:pt x="1934" y="452"/>
                    </a:lnTo>
                    <a:lnTo>
                      <a:pt x="1944" y="446"/>
                    </a:lnTo>
                    <a:lnTo>
                      <a:pt x="1962" y="438"/>
                    </a:lnTo>
                    <a:lnTo>
                      <a:pt x="1984" y="430"/>
                    </a:lnTo>
                    <a:lnTo>
                      <a:pt x="1994" y="426"/>
                    </a:lnTo>
                    <a:lnTo>
                      <a:pt x="2004" y="424"/>
                    </a:lnTo>
                    <a:lnTo>
                      <a:pt x="2024" y="418"/>
                    </a:lnTo>
                    <a:lnTo>
                      <a:pt x="2024" y="418"/>
                    </a:lnTo>
                    <a:lnTo>
                      <a:pt x="2044" y="414"/>
                    </a:lnTo>
                    <a:lnTo>
                      <a:pt x="2044" y="414"/>
                    </a:lnTo>
                    <a:lnTo>
                      <a:pt x="2066" y="410"/>
                    </a:lnTo>
                    <a:lnTo>
                      <a:pt x="2086" y="408"/>
                    </a:lnTo>
                    <a:lnTo>
                      <a:pt x="2096" y="408"/>
                    </a:lnTo>
                    <a:lnTo>
                      <a:pt x="2106" y="406"/>
                    </a:lnTo>
                    <a:lnTo>
                      <a:pt x="2128" y="406"/>
                    </a:lnTo>
                    <a:lnTo>
                      <a:pt x="2132" y="406"/>
                    </a:lnTo>
                    <a:lnTo>
                      <a:pt x="2132" y="406"/>
                    </a:lnTo>
                    <a:lnTo>
                      <a:pt x="2140" y="406"/>
                    </a:lnTo>
                    <a:lnTo>
                      <a:pt x="2148" y="406"/>
                    </a:lnTo>
                    <a:lnTo>
                      <a:pt x="2168" y="408"/>
                    </a:lnTo>
                    <a:lnTo>
                      <a:pt x="2172" y="408"/>
                    </a:lnTo>
                    <a:lnTo>
                      <a:pt x="2178" y="408"/>
                    </a:lnTo>
                    <a:lnTo>
                      <a:pt x="2190" y="410"/>
                    </a:lnTo>
                    <a:lnTo>
                      <a:pt x="2212" y="414"/>
                    </a:lnTo>
                    <a:lnTo>
                      <a:pt x="2212" y="414"/>
                    </a:lnTo>
                    <a:lnTo>
                      <a:pt x="2232" y="420"/>
                    </a:lnTo>
                    <a:lnTo>
                      <a:pt x="2244" y="422"/>
                    </a:lnTo>
                    <a:lnTo>
                      <a:pt x="2248" y="424"/>
                    </a:lnTo>
                    <a:lnTo>
                      <a:pt x="2254" y="426"/>
                    </a:lnTo>
                    <a:lnTo>
                      <a:pt x="2274" y="434"/>
                    </a:lnTo>
                    <a:lnTo>
                      <a:pt x="2274" y="434"/>
                    </a:lnTo>
                    <a:lnTo>
                      <a:pt x="2284" y="438"/>
                    </a:lnTo>
                    <a:lnTo>
                      <a:pt x="2294" y="444"/>
                    </a:lnTo>
                    <a:lnTo>
                      <a:pt x="2314" y="454"/>
                    </a:lnTo>
                    <a:lnTo>
                      <a:pt x="2314" y="454"/>
                    </a:lnTo>
                    <a:lnTo>
                      <a:pt x="2332" y="466"/>
                    </a:lnTo>
                    <a:lnTo>
                      <a:pt x="2332" y="466"/>
                    </a:lnTo>
                    <a:lnTo>
                      <a:pt x="2348" y="478"/>
                    </a:lnTo>
                    <a:lnTo>
                      <a:pt x="2348" y="478"/>
                    </a:lnTo>
                    <a:lnTo>
                      <a:pt x="2366" y="492"/>
                    </a:lnTo>
                    <a:lnTo>
                      <a:pt x="2380" y="508"/>
                    </a:lnTo>
                    <a:lnTo>
                      <a:pt x="2396" y="524"/>
                    </a:lnTo>
                    <a:lnTo>
                      <a:pt x="2408" y="540"/>
                    </a:lnTo>
                    <a:lnTo>
                      <a:pt x="2408" y="540"/>
                    </a:lnTo>
                    <a:lnTo>
                      <a:pt x="2434" y="574"/>
                    </a:lnTo>
                    <a:lnTo>
                      <a:pt x="2454" y="610"/>
                    </a:lnTo>
                    <a:lnTo>
                      <a:pt x="2472" y="646"/>
                    </a:lnTo>
                    <a:lnTo>
                      <a:pt x="2488" y="684"/>
                    </a:lnTo>
                    <a:lnTo>
                      <a:pt x="2488" y="684"/>
                    </a:lnTo>
                    <a:lnTo>
                      <a:pt x="2502" y="722"/>
                    </a:lnTo>
                    <a:lnTo>
                      <a:pt x="2514" y="760"/>
                    </a:lnTo>
                    <a:lnTo>
                      <a:pt x="2526" y="798"/>
                    </a:lnTo>
                    <a:lnTo>
                      <a:pt x="2534" y="836"/>
                    </a:lnTo>
                    <a:lnTo>
                      <a:pt x="2534" y="836"/>
                    </a:lnTo>
                    <a:lnTo>
                      <a:pt x="2550" y="912"/>
                    </a:lnTo>
                    <a:lnTo>
                      <a:pt x="2564" y="990"/>
                    </a:lnTo>
                    <a:lnTo>
                      <a:pt x="2574" y="1068"/>
                    </a:lnTo>
                    <a:lnTo>
                      <a:pt x="2584" y="1146"/>
                    </a:lnTo>
                    <a:lnTo>
                      <a:pt x="2584" y="1146"/>
                    </a:lnTo>
                    <a:lnTo>
                      <a:pt x="2598" y="1300"/>
                    </a:lnTo>
                    <a:lnTo>
                      <a:pt x="2608" y="1456"/>
                    </a:lnTo>
                    <a:lnTo>
                      <a:pt x="2608" y="1456"/>
                    </a:lnTo>
                    <a:lnTo>
                      <a:pt x="2620" y="1610"/>
                    </a:lnTo>
                    <a:lnTo>
                      <a:pt x="2632" y="1764"/>
                    </a:lnTo>
                    <a:lnTo>
                      <a:pt x="2640" y="1842"/>
                    </a:lnTo>
                    <a:lnTo>
                      <a:pt x="2650" y="1918"/>
                    </a:lnTo>
                    <a:lnTo>
                      <a:pt x="2660" y="1994"/>
                    </a:lnTo>
                    <a:lnTo>
                      <a:pt x="2672" y="2070"/>
                    </a:lnTo>
                    <a:lnTo>
                      <a:pt x="2672" y="2070"/>
                    </a:lnTo>
                    <a:lnTo>
                      <a:pt x="2686" y="2146"/>
                    </a:lnTo>
                    <a:lnTo>
                      <a:pt x="2686" y="2146"/>
                    </a:lnTo>
                    <a:lnTo>
                      <a:pt x="2704" y="2220"/>
                    </a:lnTo>
                    <a:lnTo>
                      <a:pt x="2704" y="2220"/>
                    </a:lnTo>
                    <a:lnTo>
                      <a:pt x="2724" y="2294"/>
                    </a:lnTo>
                    <a:lnTo>
                      <a:pt x="2736" y="2330"/>
                    </a:lnTo>
                    <a:lnTo>
                      <a:pt x="2748" y="2366"/>
                    </a:lnTo>
                    <a:lnTo>
                      <a:pt x="2748" y="2366"/>
                    </a:lnTo>
                    <a:lnTo>
                      <a:pt x="2762" y="2402"/>
                    </a:lnTo>
                    <a:lnTo>
                      <a:pt x="2776" y="2436"/>
                    </a:lnTo>
                    <a:lnTo>
                      <a:pt x="2794" y="2470"/>
                    </a:lnTo>
                    <a:lnTo>
                      <a:pt x="2810" y="2502"/>
                    </a:lnTo>
                    <a:lnTo>
                      <a:pt x="2830" y="2534"/>
                    </a:lnTo>
                    <a:lnTo>
                      <a:pt x="2852" y="2564"/>
                    </a:lnTo>
                    <a:lnTo>
                      <a:pt x="2874" y="2594"/>
                    </a:lnTo>
                    <a:lnTo>
                      <a:pt x="2898" y="2620"/>
                    </a:lnTo>
                    <a:lnTo>
                      <a:pt x="2898" y="2620"/>
                    </a:lnTo>
                    <a:lnTo>
                      <a:pt x="2924" y="2646"/>
                    </a:lnTo>
                    <a:lnTo>
                      <a:pt x="2952" y="2670"/>
                    </a:lnTo>
                    <a:lnTo>
                      <a:pt x="2982" y="2690"/>
                    </a:lnTo>
                    <a:lnTo>
                      <a:pt x="3014" y="2708"/>
                    </a:lnTo>
                    <a:lnTo>
                      <a:pt x="3014" y="2708"/>
                    </a:lnTo>
                    <a:lnTo>
                      <a:pt x="3046" y="2724"/>
                    </a:lnTo>
                    <a:lnTo>
                      <a:pt x="3080" y="2736"/>
                    </a:lnTo>
                    <a:lnTo>
                      <a:pt x="3116" y="2746"/>
                    </a:lnTo>
                    <a:lnTo>
                      <a:pt x="3152" y="2754"/>
                    </a:lnTo>
                    <a:lnTo>
                      <a:pt x="3170" y="2758"/>
                    </a:lnTo>
                    <a:lnTo>
                      <a:pt x="3188" y="2760"/>
                    </a:lnTo>
                    <a:lnTo>
                      <a:pt x="3206" y="2762"/>
                    </a:lnTo>
                    <a:lnTo>
                      <a:pt x="3214" y="2762"/>
                    </a:lnTo>
                    <a:lnTo>
                      <a:pt x="3224" y="2764"/>
                    </a:lnTo>
                    <a:lnTo>
                      <a:pt x="3260" y="2764"/>
                    </a:lnTo>
                    <a:lnTo>
                      <a:pt x="3298" y="2764"/>
                    </a:lnTo>
                    <a:lnTo>
                      <a:pt x="3298" y="2764"/>
                    </a:lnTo>
                    <a:lnTo>
                      <a:pt x="3318" y="2764"/>
                    </a:lnTo>
                    <a:lnTo>
                      <a:pt x="3336" y="2762"/>
                    </a:lnTo>
                    <a:lnTo>
                      <a:pt x="3354" y="2760"/>
                    </a:lnTo>
                    <a:lnTo>
                      <a:pt x="3372" y="2758"/>
                    </a:lnTo>
                    <a:lnTo>
                      <a:pt x="3372" y="2758"/>
                    </a:lnTo>
                    <a:lnTo>
                      <a:pt x="3390" y="2756"/>
                    </a:lnTo>
                    <a:lnTo>
                      <a:pt x="3408" y="2752"/>
                    </a:lnTo>
                    <a:lnTo>
                      <a:pt x="3426" y="2748"/>
                    </a:lnTo>
                    <a:lnTo>
                      <a:pt x="3426" y="2748"/>
                    </a:lnTo>
                    <a:lnTo>
                      <a:pt x="3444" y="2744"/>
                    </a:lnTo>
                    <a:lnTo>
                      <a:pt x="3444" y="2744"/>
                    </a:lnTo>
                    <a:lnTo>
                      <a:pt x="3480" y="2734"/>
                    </a:lnTo>
                    <a:lnTo>
                      <a:pt x="3512" y="2722"/>
                    </a:lnTo>
                    <a:lnTo>
                      <a:pt x="3546" y="2706"/>
                    </a:lnTo>
                    <a:lnTo>
                      <a:pt x="3576" y="2688"/>
                    </a:lnTo>
                    <a:lnTo>
                      <a:pt x="3576" y="2688"/>
                    </a:lnTo>
                    <a:lnTo>
                      <a:pt x="3606" y="2668"/>
                    </a:lnTo>
                    <a:lnTo>
                      <a:pt x="3632" y="2644"/>
                    </a:lnTo>
                    <a:lnTo>
                      <a:pt x="3658" y="2620"/>
                    </a:lnTo>
                    <a:lnTo>
                      <a:pt x="3682" y="2592"/>
                    </a:lnTo>
                    <a:lnTo>
                      <a:pt x="3682" y="2592"/>
                    </a:lnTo>
                    <a:lnTo>
                      <a:pt x="3702" y="2562"/>
                    </a:lnTo>
                    <a:lnTo>
                      <a:pt x="3720" y="2532"/>
                    </a:lnTo>
                    <a:lnTo>
                      <a:pt x="3738" y="2500"/>
                    </a:lnTo>
                    <a:lnTo>
                      <a:pt x="3752" y="2466"/>
                    </a:lnTo>
                    <a:lnTo>
                      <a:pt x="3752" y="2466"/>
                    </a:lnTo>
                    <a:lnTo>
                      <a:pt x="3764" y="2432"/>
                    </a:lnTo>
                    <a:lnTo>
                      <a:pt x="3776" y="2398"/>
                    </a:lnTo>
                    <a:lnTo>
                      <a:pt x="3786" y="2362"/>
                    </a:lnTo>
                    <a:lnTo>
                      <a:pt x="3794" y="2326"/>
                    </a:lnTo>
                    <a:lnTo>
                      <a:pt x="3794" y="2326"/>
                    </a:lnTo>
                    <a:lnTo>
                      <a:pt x="3808" y="2254"/>
                    </a:lnTo>
                    <a:lnTo>
                      <a:pt x="3818" y="2180"/>
                    </a:lnTo>
                    <a:lnTo>
                      <a:pt x="3826" y="2108"/>
                    </a:lnTo>
                    <a:lnTo>
                      <a:pt x="3830" y="2034"/>
                    </a:lnTo>
                    <a:lnTo>
                      <a:pt x="3830" y="2034"/>
                    </a:lnTo>
                    <a:lnTo>
                      <a:pt x="3838" y="1886"/>
                    </a:lnTo>
                    <a:lnTo>
                      <a:pt x="3844" y="1740"/>
                    </a:lnTo>
                    <a:lnTo>
                      <a:pt x="3844" y="1740"/>
                    </a:lnTo>
                    <a:lnTo>
                      <a:pt x="3846" y="1666"/>
                    </a:lnTo>
                    <a:lnTo>
                      <a:pt x="3852" y="1594"/>
                    </a:lnTo>
                    <a:lnTo>
                      <a:pt x="3858" y="1522"/>
                    </a:lnTo>
                    <a:lnTo>
                      <a:pt x="3866" y="1448"/>
                    </a:lnTo>
                    <a:lnTo>
                      <a:pt x="3866" y="1448"/>
                    </a:lnTo>
                    <a:lnTo>
                      <a:pt x="3880" y="1378"/>
                    </a:lnTo>
                    <a:lnTo>
                      <a:pt x="3888" y="1342"/>
                    </a:lnTo>
                    <a:lnTo>
                      <a:pt x="3898" y="1306"/>
                    </a:lnTo>
                    <a:lnTo>
                      <a:pt x="3898" y="1306"/>
                    </a:lnTo>
                    <a:lnTo>
                      <a:pt x="3908" y="1272"/>
                    </a:lnTo>
                    <a:lnTo>
                      <a:pt x="3922" y="1238"/>
                    </a:lnTo>
                    <a:lnTo>
                      <a:pt x="3936" y="1204"/>
                    </a:lnTo>
                    <a:lnTo>
                      <a:pt x="3954" y="1172"/>
                    </a:lnTo>
                    <a:lnTo>
                      <a:pt x="3954" y="1172"/>
                    </a:lnTo>
                    <a:lnTo>
                      <a:pt x="3974" y="1142"/>
                    </a:lnTo>
                    <a:lnTo>
                      <a:pt x="3998" y="1112"/>
                    </a:lnTo>
                    <a:lnTo>
                      <a:pt x="4022" y="1086"/>
                    </a:lnTo>
                    <a:lnTo>
                      <a:pt x="4052" y="1062"/>
                    </a:lnTo>
                    <a:lnTo>
                      <a:pt x="4052" y="1062"/>
                    </a:lnTo>
                    <a:lnTo>
                      <a:pt x="4082" y="1042"/>
                    </a:lnTo>
                    <a:lnTo>
                      <a:pt x="4114" y="1026"/>
                    </a:lnTo>
                    <a:lnTo>
                      <a:pt x="4148" y="1012"/>
                    </a:lnTo>
                    <a:lnTo>
                      <a:pt x="4182" y="1002"/>
                    </a:lnTo>
                    <a:lnTo>
                      <a:pt x="4182" y="1002"/>
                    </a:lnTo>
                    <a:lnTo>
                      <a:pt x="4200" y="998"/>
                    </a:lnTo>
                    <a:lnTo>
                      <a:pt x="4218" y="996"/>
                    </a:lnTo>
                    <a:lnTo>
                      <a:pt x="4218" y="996"/>
                    </a:lnTo>
                    <a:lnTo>
                      <a:pt x="4234" y="992"/>
                    </a:lnTo>
                    <a:lnTo>
                      <a:pt x="4252" y="990"/>
                    </a:lnTo>
                    <a:lnTo>
                      <a:pt x="4270" y="988"/>
                    </a:lnTo>
                    <a:lnTo>
                      <a:pt x="4270" y="988"/>
                    </a:lnTo>
                    <a:lnTo>
                      <a:pt x="4288" y="988"/>
                    </a:lnTo>
                    <a:lnTo>
                      <a:pt x="4306" y="988"/>
                    </a:lnTo>
                    <a:lnTo>
                      <a:pt x="4314" y="988"/>
                    </a:lnTo>
                    <a:lnTo>
                      <a:pt x="4322" y="988"/>
                    </a:lnTo>
                    <a:lnTo>
                      <a:pt x="4322" y="988"/>
                    </a:lnTo>
                    <a:lnTo>
                      <a:pt x="4356" y="990"/>
                    </a:lnTo>
                    <a:lnTo>
                      <a:pt x="4356" y="990"/>
                    </a:lnTo>
                    <a:lnTo>
                      <a:pt x="4392" y="994"/>
                    </a:lnTo>
                    <a:lnTo>
                      <a:pt x="4392" y="994"/>
                    </a:lnTo>
                    <a:lnTo>
                      <a:pt x="4426" y="1002"/>
                    </a:lnTo>
                    <a:lnTo>
                      <a:pt x="4426" y="1002"/>
                    </a:lnTo>
                    <a:lnTo>
                      <a:pt x="4444" y="1008"/>
                    </a:lnTo>
                    <a:lnTo>
                      <a:pt x="4460" y="1014"/>
                    </a:lnTo>
                    <a:lnTo>
                      <a:pt x="4460" y="1014"/>
                    </a:lnTo>
                    <a:lnTo>
                      <a:pt x="4492" y="1028"/>
                    </a:lnTo>
                    <a:lnTo>
                      <a:pt x="4522" y="1044"/>
                    </a:lnTo>
                    <a:lnTo>
                      <a:pt x="4550" y="1064"/>
                    </a:lnTo>
                    <a:lnTo>
                      <a:pt x="4578" y="1088"/>
                    </a:lnTo>
                    <a:lnTo>
                      <a:pt x="4578" y="1088"/>
                    </a:lnTo>
                    <a:lnTo>
                      <a:pt x="4602" y="1112"/>
                    </a:lnTo>
                    <a:lnTo>
                      <a:pt x="4622" y="1138"/>
                    </a:lnTo>
                    <a:lnTo>
                      <a:pt x="4642" y="1164"/>
                    </a:lnTo>
                    <a:lnTo>
                      <a:pt x="4660" y="1194"/>
                    </a:lnTo>
                    <a:lnTo>
                      <a:pt x="4660" y="1194"/>
                    </a:lnTo>
                    <a:lnTo>
                      <a:pt x="4678" y="1222"/>
                    </a:lnTo>
                    <a:lnTo>
                      <a:pt x="4692" y="1252"/>
                    </a:lnTo>
                    <a:lnTo>
                      <a:pt x="4718" y="1312"/>
                    </a:lnTo>
                    <a:lnTo>
                      <a:pt x="4718" y="1312"/>
                    </a:lnTo>
                    <a:lnTo>
                      <a:pt x="4740" y="1372"/>
                    </a:lnTo>
                    <a:lnTo>
                      <a:pt x="4758" y="1434"/>
                    </a:lnTo>
                    <a:lnTo>
                      <a:pt x="4758" y="1434"/>
                    </a:lnTo>
                    <a:lnTo>
                      <a:pt x="4774" y="1494"/>
                    </a:lnTo>
                    <a:lnTo>
                      <a:pt x="4786" y="1556"/>
                    </a:lnTo>
                    <a:lnTo>
                      <a:pt x="4800" y="1616"/>
                    </a:lnTo>
                    <a:lnTo>
                      <a:pt x="4810" y="1678"/>
                    </a:lnTo>
                    <a:lnTo>
                      <a:pt x="4810" y="1678"/>
                    </a:lnTo>
                    <a:lnTo>
                      <a:pt x="4830" y="1796"/>
                    </a:lnTo>
                    <a:lnTo>
                      <a:pt x="4846" y="1914"/>
                    </a:lnTo>
                    <a:lnTo>
                      <a:pt x="4846" y="1914"/>
                    </a:lnTo>
                    <a:lnTo>
                      <a:pt x="4878" y="2140"/>
                    </a:lnTo>
                    <a:lnTo>
                      <a:pt x="4894" y="2250"/>
                    </a:lnTo>
                    <a:lnTo>
                      <a:pt x="4912" y="2356"/>
                    </a:lnTo>
                    <a:lnTo>
                      <a:pt x="4912" y="2356"/>
                    </a:lnTo>
                    <a:lnTo>
                      <a:pt x="4932" y="2458"/>
                    </a:lnTo>
                    <a:lnTo>
                      <a:pt x="4954" y="2558"/>
                    </a:lnTo>
                    <a:lnTo>
                      <a:pt x="4978" y="2654"/>
                    </a:lnTo>
                    <a:lnTo>
                      <a:pt x="5008" y="2746"/>
                    </a:lnTo>
                    <a:lnTo>
                      <a:pt x="5008" y="2746"/>
                    </a:lnTo>
                    <a:lnTo>
                      <a:pt x="5022" y="2790"/>
                    </a:lnTo>
                    <a:lnTo>
                      <a:pt x="5038" y="2834"/>
                    </a:lnTo>
                    <a:lnTo>
                      <a:pt x="5056" y="2876"/>
                    </a:lnTo>
                    <a:lnTo>
                      <a:pt x="5074" y="2916"/>
                    </a:lnTo>
                    <a:lnTo>
                      <a:pt x="5074" y="2916"/>
                    </a:lnTo>
                    <a:lnTo>
                      <a:pt x="5094" y="2956"/>
                    </a:lnTo>
                    <a:lnTo>
                      <a:pt x="5114" y="2994"/>
                    </a:lnTo>
                    <a:lnTo>
                      <a:pt x="5134" y="3030"/>
                    </a:lnTo>
                    <a:lnTo>
                      <a:pt x="5158" y="3066"/>
                    </a:lnTo>
                    <a:lnTo>
                      <a:pt x="5158" y="3066"/>
                    </a:lnTo>
                    <a:lnTo>
                      <a:pt x="5180" y="3098"/>
                    </a:lnTo>
                    <a:lnTo>
                      <a:pt x="5204" y="3130"/>
                    </a:lnTo>
                    <a:lnTo>
                      <a:pt x="5230" y="3160"/>
                    </a:lnTo>
                    <a:lnTo>
                      <a:pt x="5254" y="3188"/>
                    </a:lnTo>
                    <a:lnTo>
                      <a:pt x="5254" y="3188"/>
                    </a:lnTo>
                    <a:lnTo>
                      <a:pt x="5280" y="3214"/>
                    </a:lnTo>
                    <a:lnTo>
                      <a:pt x="5308" y="3238"/>
                    </a:lnTo>
                    <a:lnTo>
                      <a:pt x="5336" y="3260"/>
                    </a:lnTo>
                    <a:lnTo>
                      <a:pt x="5362" y="3282"/>
                    </a:lnTo>
                    <a:lnTo>
                      <a:pt x="5362" y="3282"/>
                    </a:lnTo>
                    <a:lnTo>
                      <a:pt x="5390" y="3300"/>
                    </a:lnTo>
                    <a:lnTo>
                      <a:pt x="5418" y="3318"/>
                    </a:lnTo>
                    <a:lnTo>
                      <a:pt x="5446" y="3332"/>
                    </a:lnTo>
                    <a:lnTo>
                      <a:pt x="5472" y="3346"/>
                    </a:lnTo>
                    <a:lnTo>
                      <a:pt x="5526" y="3370"/>
                    </a:lnTo>
                    <a:lnTo>
                      <a:pt x="5578" y="3390"/>
                    </a:lnTo>
                    <a:lnTo>
                      <a:pt x="5578" y="3390"/>
                    </a:lnTo>
                    <a:lnTo>
                      <a:pt x="5590" y="3394"/>
                    </a:lnTo>
                    <a:lnTo>
                      <a:pt x="5590" y="3394"/>
                    </a:lnTo>
                    <a:lnTo>
                      <a:pt x="5604" y="3396"/>
                    </a:lnTo>
                    <a:lnTo>
                      <a:pt x="5604" y="3396"/>
                    </a:lnTo>
                    <a:lnTo>
                      <a:pt x="5628" y="3404"/>
                    </a:lnTo>
                    <a:lnTo>
                      <a:pt x="5628" y="3404"/>
                    </a:lnTo>
                    <a:lnTo>
                      <a:pt x="5650" y="3410"/>
                    </a:lnTo>
                    <a:lnTo>
                      <a:pt x="5650" y="3410"/>
                    </a:lnTo>
                    <a:lnTo>
                      <a:pt x="5672" y="3414"/>
                    </a:lnTo>
                    <a:lnTo>
                      <a:pt x="5672" y="3414"/>
                    </a:lnTo>
                    <a:lnTo>
                      <a:pt x="5694" y="3418"/>
                    </a:lnTo>
                    <a:lnTo>
                      <a:pt x="5694" y="3418"/>
                    </a:lnTo>
                    <a:lnTo>
                      <a:pt x="5714" y="3422"/>
                    </a:lnTo>
                    <a:lnTo>
                      <a:pt x="5714" y="3422"/>
                    </a:lnTo>
                    <a:lnTo>
                      <a:pt x="5754" y="3428"/>
                    </a:lnTo>
                    <a:lnTo>
                      <a:pt x="5754" y="3428"/>
                    </a:lnTo>
                    <a:lnTo>
                      <a:pt x="5818" y="3434"/>
                    </a:lnTo>
                    <a:lnTo>
                      <a:pt x="5864" y="3436"/>
                    </a:lnTo>
                    <a:lnTo>
                      <a:pt x="5864" y="3436"/>
                    </a:lnTo>
                    <a:lnTo>
                      <a:pt x="5902" y="3438"/>
                    </a:lnTo>
                    <a:lnTo>
                      <a:pt x="5902" y="3438"/>
                    </a:lnTo>
                    <a:lnTo>
                      <a:pt x="5864" y="3436"/>
                    </a:lnTo>
                    <a:lnTo>
                      <a:pt x="5864" y="3436"/>
                    </a:lnTo>
                    <a:lnTo>
                      <a:pt x="5818" y="3434"/>
                    </a:lnTo>
                    <a:lnTo>
                      <a:pt x="5752" y="3428"/>
                    </a:lnTo>
                    <a:lnTo>
                      <a:pt x="5752" y="3428"/>
                    </a:lnTo>
                    <a:lnTo>
                      <a:pt x="5714" y="3424"/>
                    </a:lnTo>
                    <a:lnTo>
                      <a:pt x="5714" y="3424"/>
                    </a:lnTo>
                    <a:lnTo>
                      <a:pt x="5694" y="3420"/>
                    </a:lnTo>
                    <a:lnTo>
                      <a:pt x="5694" y="3420"/>
                    </a:lnTo>
                    <a:lnTo>
                      <a:pt x="5672" y="3416"/>
                    </a:lnTo>
                    <a:lnTo>
                      <a:pt x="5672" y="3416"/>
                    </a:lnTo>
                    <a:lnTo>
                      <a:pt x="5650" y="3412"/>
                    </a:lnTo>
                    <a:lnTo>
                      <a:pt x="5650" y="3412"/>
                    </a:lnTo>
                    <a:lnTo>
                      <a:pt x="5626" y="3406"/>
                    </a:lnTo>
                    <a:lnTo>
                      <a:pt x="5626" y="3406"/>
                    </a:lnTo>
                    <a:lnTo>
                      <a:pt x="5602" y="3400"/>
                    </a:lnTo>
                    <a:lnTo>
                      <a:pt x="5602" y="3400"/>
                    </a:lnTo>
                    <a:lnTo>
                      <a:pt x="5590" y="3396"/>
                    </a:lnTo>
                    <a:lnTo>
                      <a:pt x="5590" y="3396"/>
                    </a:lnTo>
                    <a:lnTo>
                      <a:pt x="5578" y="3392"/>
                    </a:lnTo>
                    <a:lnTo>
                      <a:pt x="5578" y="3392"/>
                    </a:lnTo>
                    <a:lnTo>
                      <a:pt x="5526" y="3374"/>
                    </a:lnTo>
                    <a:lnTo>
                      <a:pt x="5470" y="3352"/>
                    </a:lnTo>
                    <a:lnTo>
                      <a:pt x="5444" y="3338"/>
                    </a:lnTo>
                    <a:lnTo>
                      <a:pt x="5416" y="3322"/>
                    </a:lnTo>
                    <a:lnTo>
                      <a:pt x="5388" y="3304"/>
                    </a:lnTo>
                    <a:lnTo>
                      <a:pt x="5360" y="3286"/>
                    </a:lnTo>
                    <a:lnTo>
                      <a:pt x="5360" y="3286"/>
                    </a:lnTo>
                    <a:lnTo>
                      <a:pt x="5332" y="3266"/>
                    </a:lnTo>
                    <a:lnTo>
                      <a:pt x="5304" y="3244"/>
                    </a:lnTo>
                    <a:lnTo>
                      <a:pt x="5276" y="3220"/>
                    </a:lnTo>
                    <a:lnTo>
                      <a:pt x="5250" y="3192"/>
                    </a:lnTo>
                    <a:lnTo>
                      <a:pt x="5250" y="3192"/>
                    </a:lnTo>
                    <a:lnTo>
                      <a:pt x="5224" y="3166"/>
                    </a:lnTo>
                    <a:lnTo>
                      <a:pt x="5198" y="3136"/>
                    </a:lnTo>
                    <a:lnTo>
                      <a:pt x="5172" y="3104"/>
                    </a:lnTo>
                    <a:lnTo>
                      <a:pt x="5150" y="3070"/>
                    </a:lnTo>
                    <a:lnTo>
                      <a:pt x="5150" y="3070"/>
                    </a:lnTo>
                    <a:lnTo>
                      <a:pt x="5126" y="3036"/>
                    </a:lnTo>
                    <a:lnTo>
                      <a:pt x="5104" y="2998"/>
                    </a:lnTo>
                    <a:lnTo>
                      <a:pt x="5084" y="2960"/>
                    </a:lnTo>
                    <a:lnTo>
                      <a:pt x="5064" y="2922"/>
                    </a:lnTo>
                    <a:lnTo>
                      <a:pt x="5064" y="2922"/>
                    </a:lnTo>
                    <a:lnTo>
                      <a:pt x="5046" y="2880"/>
                    </a:lnTo>
                    <a:lnTo>
                      <a:pt x="5028" y="2838"/>
                    </a:lnTo>
                    <a:lnTo>
                      <a:pt x="5010" y="2796"/>
                    </a:lnTo>
                    <a:lnTo>
                      <a:pt x="4994" y="2750"/>
                    </a:lnTo>
                    <a:lnTo>
                      <a:pt x="4994" y="2750"/>
                    </a:lnTo>
                    <a:lnTo>
                      <a:pt x="4966" y="2658"/>
                    </a:lnTo>
                    <a:lnTo>
                      <a:pt x="4940" y="2562"/>
                    </a:lnTo>
                    <a:lnTo>
                      <a:pt x="4916" y="2462"/>
                    </a:lnTo>
                    <a:lnTo>
                      <a:pt x="4896" y="2358"/>
                    </a:lnTo>
                    <a:lnTo>
                      <a:pt x="4896" y="2358"/>
                    </a:lnTo>
                    <a:lnTo>
                      <a:pt x="4876" y="2252"/>
                    </a:lnTo>
                    <a:lnTo>
                      <a:pt x="4858" y="2142"/>
                    </a:lnTo>
                    <a:lnTo>
                      <a:pt x="4824" y="1916"/>
                    </a:lnTo>
                    <a:lnTo>
                      <a:pt x="4824" y="1916"/>
                    </a:lnTo>
                    <a:lnTo>
                      <a:pt x="4806" y="1800"/>
                    </a:lnTo>
                    <a:lnTo>
                      <a:pt x="4786" y="1682"/>
                    </a:lnTo>
                    <a:lnTo>
                      <a:pt x="4786" y="1682"/>
                    </a:lnTo>
                    <a:lnTo>
                      <a:pt x="4774" y="1622"/>
                    </a:lnTo>
                    <a:lnTo>
                      <a:pt x="4762" y="1562"/>
                    </a:lnTo>
                    <a:lnTo>
                      <a:pt x="4748" y="1502"/>
                    </a:lnTo>
                    <a:lnTo>
                      <a:pt x="4732" y="1442"/>
                    </a:lnTo>
                    <a:lnTo>
                      <a:pt x="4732" y="1442"/>
                    </a:lnTo>
                    <a:lnTo>
                      <a:pt x="4712" y="1382"/>
                    </a:lnTo>
                    <a:lnTo>
                      <a:pt x="4692" y="1322"/>
                    </a:lnTo>
                    <a:lnTo>
                      <a:pt x="4692" y="1322"/>
                    </a:lnTo>
                    <a:lnTo>
                      <a:pt x="4666" y="1264"/>
                    </a:lnTo>
                    <a:lnTo>
                      <a:pt x="4652" y="1236"/>
                    </a:lnTo>
                    <a:lnTo>
                      <a:pt x="4636" y="1208"/>
                    </a:lnTo>
                    <a:lnTo>
                      <a:pt x="4636" y="1208"/>
                    </a:lnTo>
                    <a:lnTo>
                      <a:pt x="4618" y="1182"/>
                    </a:lnTo>
                    <a:lnTo>
                      <a:pt x="4600" y="1156"/>
                    </a:lnTo>
                    <a:lnTo>
                      <a:pt x="4578" y="1132"/>
                    </a:lnTo>
                    <a:lnTo>
                      <a:pt x="4556" y="1110"/>
                    </a:lnTo>
                    <a:lnTo>
                      <a:pt x="4556" y="1110"/>
                    </a:lnTo>
                    <a:lnTo>
                      <a:pt x="4532" y="1090"/>
                    </a:lnTo>
                    <a:lnTo>
                      <a:pt x="4506" y="1072"/>
                    </a:lnTo>
                    <a:lnTo>
                      <a:pt x="4478" y="1056"/>
                    </a:lnTo>
                    <a:lnTo>
                      <a:pt x="4448" y="1044"/>
                    </a:lnTo>
                    <a:lnTo>
                      <a:pt x="4434" y="1038"/>
                    </a:lnTo>
                    <a:lnTo>
                      <a:pt x="4434" y="1038"/>
                    </a:lnTo>
                    <a:lnTo>
                      <a:pt x="4418" y="1034"/>
                    </a:lnTo>
                    <a:lnTo>
                      <a:pt x="4418" y="1034"/>
                    </a:lnTo>
                    <a:lnTo>
                      <a:pt x="4386" y="1028"/>
                    </a:lnTo>
                    <a:lnTo>
                      <a:pt x="4386" y="1028"/>
                    </a:lnTo>
                    <a:lnTo>
                      <a:pt x="4356" y="1024"/>
                    </a:lnTo>
                    <a:lnTo>
                      <a:pt x="4356" y="1024"/>
                    </a:lnTo>
                    <a:lnTo>
                      <a:pt x="4322" y="1022"/>
                    </a:lnTo>
                    <a:lnTo>
                      <a:pt x="4314" y="1022"/>
                    </a:lnTo>
                    <a:lnTo>
                      <a:pt x="4306" y="1022"/>
                    </a:lnTo>
                    <a:lnTo>
                      <a:pt x="4288" y="1022"/>
                    </a:lnTo>
                    <a:lnTo>
                      <a:pt x="4288" y="1022"/>
                    </a:lnTo>
                    <a:lnTo>
                      <a:pt x="4272" y="1024"/>
                    </a:lnTo>
                    <a:lnTo>
                      <a:pt x="4256" y="1026"/>
                    </a:lnTo>
                    <a:lnTo>
                      <a:pt x="4240" y="1026"/>
                    </a:lnTo>
                    <a:lnTo>
                      <a:pt x="4240" y="1026"/>
                    </a:lnTo>
                    <a:lnTo>
                      <a:pt x="4224" y="1030"/>
                    </a:lnTo>
                    <a:lnTo>
                      <a:pt x="4208" y="1032"/>
                    </a:lnTo>
                    <a:lnTo>
                      <a:pt x="4208" y="1032"/>
                    </a:lnTo>
                    <a:lnTo>
                      <a:pt x="4192" y="1036"/>
                    </a:lnTo>
                    <a:lnTo>
                      <a:pt x="4192" y="1036"/>
                    </a:lnTo>
                    <a:lnTo>
                      <a:pt x="4160" y="1046"/>
                    </a:lnTo>
                    <a:lnTo>
                      <a:pt x="4130" y="1058"/>
                    </a:lnTo>
                    <a:lnTo>
                      <a:pt x="4100" y="1074"/>
                    </a:lnTo>
                    <a:lnTo>
                      <a:pt x="4074" y="1092"/>
                    </a:lnTo>
                    <a:lnTo>
                      <a:pt x="4074" y="1092"/>
                    </a:lnTo>
                    <a:lnTo>
                      <a:pt x="4048" y="1114"/>
                    </a:lnTo>
                    <a:lnTo>
                      <a:pt x="4026" y="1138"/>
                    </a:lnTo>
                    <a:lnTo>
                      <a:pt x="4006" y="1164"/>
                    </a:lnTo>
                    <a:lnTo>
                      <a:pt x="3988" y="1192"/>
                    </a:lnTo>
                    <a:lnTo>
                      <a:pt x="3988" y="1192"/>
                    </a:lnTo>
                    <a:lnTo>
                      <a:pt x="3972" y="1222"/>
                    </a:lnTo>
                    <a:lnTo>
                      <a:pt x="3958" y="1252"/>
                    </a:lnTo>
                    <a:lnTo>
                      <a:pt x="3946" y="1284"/>
                    </a:lnTo>
                    <a:lnTo>
                      <a:pt x="3936" y="1318"/>
                    </a:lnTo>
                    <a:lnTo>
                      <a:pt x="3936" y="1318"/>
                    </a:lnTo>
                    <a:lnTo>
                      <a:pt x="3926" y="1352"/>
                    </a:lnTo>
                    <a:lnTo>
                      <a:pt x="3920" y="1386"/>
                    </a:lnTo>
                    <a:lnTo>
                      <a:pt x="3908" y="1454"/>
                    </a:lnTo>
                    <a:lnTo>
                      <a:pt x="3908" y="1454"/>
                    </a:lnTo>
                    <a:lnTo>
                      <a:pt x="3900" y="1526"/>
                    </a:lnTo>
                    <a:lnTo>
                      <a:pt x="3894" y="1596"/>
                    </a:lnTo>
                    <a:lnTo>
                      <a:pt x="3890" y="1668"/>
                    </a:lnTo>
                    <a:lnTo>
                      <a:pt x="3888" y="1742"/>
                    </a:lnTo>
                    <a:lnTo>
                      <a:pt x="3888" y="1742"/>
                    </a:lnTo>
                    <a:lnTo>
                      <a:pt x="3884" y="1888"/>
                    </a:lnTo>
                    <a:lnTo>
                      <a:pt x="3878" y="2036"/>
                    </a:lnTo>
                    <a:lnTo>
                      <a:pt x="3878" y="2036"/>
                    </a:lnTo>
                    <a:lnTo>
                      <a:pt x="3874" y="2112"/>
                    </a:lnTo>
                    <a:lnTo>
                      <a:pt x="3866" y="2186"/>
                    </a:lnTo>
                    <a:lnTo>
                      <a:pt x="3856" y="2262"/>
                    </a:lnTo>
                    <a:lnTo>
                      <a:pt x="3844" y="2338"/>
                    </a:lnTo>
                    <a:lnTo>
                      <a:pt x="3844" y="2338"/>
                    </a:lnTo>
                    <a:lnTo>
                      <a:pt x="3834" y="2374"/>
                    </a:lnTo>
                    <a:lnTo>
                      <a:pt x="3826" y="2412"/>
                    </a:lnTo>
                    <a:lnTo>
                      <a:pt x="3814" y="2450"/>
                    </a:lnTo>
                    <a:lnTo>
                      <a:pt x="3800" y="2486"/>
                    </a:lnTo>
                    <a:lnTo>
                      <a:pt x="3800" y="2486"/>
                    </a:lnTo>
                    <a:lnTo>
                      <a:pt x="3784" y="2522"/>
                    </a:lnTo>
                    <a:lnTo>
                      <a:pt x="3768" y="2558"/>
                    </a:lnTo>
                    <a:lnTo>
                      <a:pt x="3746" y="2592"/>
                    </a:lnTo>
                    <a:lnTo>
                      <a:pt x="3724" y="2624"/>
                    </a:lnTo>
                    <a:lnTo>
                      <a:pt x="3724" y="2624"/>
                    </a:lnTo>
                    <a:lnTo>
                      <a:pt x="3698" y="2656"/>
                    </a:lnTo>
                    <a:lnTo>
                      <a:pt x="3670" y="2684"/>
                    </a:lnTo>
                    <a:lnTo>
                      <a:pt x="3640" y="2712"/>
                    </a:lnTo>
                    <a:lnTo>
                      <a:pt x="3606" y="2736"/>
                    </a:lnTo>
                    <a:lnTo>
                      <a:pt x="3606" y="2736"/>
                    </a:lnTo>
                    <a:lnTo>
                      <a:pt x="3572" y="2756"/>
                    </a:lnTo>
                    <a:lnTo>
                      <a:pt x="3534" y="2774"/>
                    </a:lnTo>
                    <a:lnTo>
                      <a:pt x="3498" y="2788"/>
                    </a:lnTo>
                    <a:lnTo>
                      <a:pt x="3458" y="2800"/>
                    </a:lnTo>
                    <a:lnTo>
                      <a:pt x="3458" y="2800"/>
                    </a:lnTo>
                    <a:lnTo>
                      <a:pt x="3440" y="2804"/>
                    </a:lnTo>
                    <a:lnTo>
                      <a:pt x="3420" y="2808"/>
                    </a:lnTo>
                    <a:lnTo>
                      <a:pt x="3420" y="2808"/>
                    </a:lnTo>
                    <a:lnTo>
                      <a:pt x="3400" y="2812"/>
                    </a:lnTo>
                    <a:lnTo>
                      <a:pt x="3380" y="2816"/>
                    </a:lnTo>
                    <a:lnTo>
                      <a:pt x="3360" y="2818"/>
                    </a:lnTo>
                    <a:lnTo>
                      <a:pt x="3340" y="2820"/>
                    </a:lnTo>
                    <a:lnTo>
                      <a:pt x="3340" y="2820"/>
                    </a:lnTo>
                    <a:lnTo>
                      <a:pt x="3320" y="2822"/>
                    </a:lnTo>
                    <a:lnTo>
                      <a:pt x="3300" y="2822"/>
                    </a:lnTo>
                    <a:lnTo>
                      <a:pt x="3260" y="2824"/>
                    </a:lnTo>
                    <a:lnTo>
                      <a:pt x="3220" y="2822"/>
                    </a:lnTo>
                    <a:lnTo>
                      <a:pt x="3210" y="2822"/>
                    </a:lnTo>
                    <a:lnTo>
                      <a:pt x="3200" y="2822"/>
                    </a:lnTo>
                    <a:lnTo>
                      <a:pt x="3180" y="2820"/>
                    </a:lnTo>
                    <a:lnTo>
                      <a:pt x="3160" y="2818"/>
                    </a:lnTo>
                    <a:lnTo>
                      <a:pt x="3140" y="2814"/>
                    </a:lnTo>
                    <a:lnTo>
                      <a:pt x="3140" y="2814"/>
                    </a:lnTo>
                    <a:lnTo>
                      <a:pt x="3100" y="2806"/>
                    </a:lnTo>
                    <a:lnTo>
                      <a:pt x="3062" y="2794"/>
                    </a:lnTo>
                    <a:lnTo>
                      <a:pt x="3022" y="2780"/>
                    </a:lnTo>
                    <a:lnTo>
                      <a:pt x="2986" y="2762"/>
                    </a:lnTo>
                    <a:lnTo>
                      <a:pt x="2986" y="2762"/>
                    </a:lnTo>
                    <a:lnTo>
                      <a:pt x="2950" y="2742"/>
                    </a:lnTo>
                    <a:lnTo>
                      <a:pt x="2916" y="2720"/>
                    </a:lnTo>
                    <a:lnTo>
                      <a:pt x="2882" y="2694"/>
                    </a:lnTo>
                    <a:lnTo>
                      <a:pt x="2852" y="2666"/>
                    </a:lnTo>
                    <a:lnTo>
                      <a:pt x="2852" y="2666"/>
                    </a:lnTo>
                    <a:lnTo>
                      <a:pt x="2826" y="2636"/>
                    </a:lnTo>
                    <a:lnTo>
                      <a:pt x="2800" y="2604"/>
                    </a:lnTo>
                    <a:lnTo>
                      <a:pt x="2776" y="2570"/>
                    </a:lnTo>
                    <a:lnTo>
                      <a:pt x="2754" y="2536"/>
                    </a:lnTo>
                    <a:lnTo>
                      <a:pt x="2754" y="2536"/>
                    </a:lnTo>
                    <a:lnTo>
                      <a:pt x="2734" y="2500"/>
                    </a:lnTo>
                    <a:lnTo>
                      <a:pt x="2716" y="2464"/>
                    </a:lnTo>
                    <a:lnTo>
                      <a:pt x="2700" y="2428"/>
                    </a:lnTo>
                    <a:lnTo>
                      <a:pt x="2686" y="2390"/>
                    </a:lnTo>
                    <a:lnTo>
                      <a:pt x="2686" y="2390"/>
                    </a:lnTo>
                    <a:lnTo>
                      <a:pt x="2672" y="2352"/>
                    </a:lnTo>
                    <a:lnTo>
                      <a:pt x="2660" y="2314"/>
                    </a:lnTo>
                    <a:lnTo>
                      <a:pt x="2638" y="2238"/>
                    </a:lnTo>
                    <a:lnTo>
                      <a:pt x="2638" y="2238"/>
                    </a:lnTo>
                    <a:lnTo>
                      <a:pt x="2618" y="2160"/>
                    </a:lnTo>
                    <a:lnTo>
                      <a:pt x="2618" y="2160"/>
                    </a:lnTo>
                    <a:lnTo>
                      <a:pt x="2602" y="2084"/>
                    </a:lnTo>
                    <a:lnTo>
                      <a:pt x="2602" y="2084"/>
                    </a:lnTo>
                    <a:lnTo>
                      <a:pt x="2590" y="2006"/>
                    </a:lnTo>
                    <a:lnTo>
                      <a:pt x="2578" y="1928"/>
                    </a:lnTo>
                    <a:lnTo>
                      <a:pt x="2568" y="1850"/>
                    </a:lnTo>
                    <a:lnTo>
                      <a:pt x="2560" y="1772"/>
                    </a:lnTo>
                    <a:lnTo>
                      <a:pt x="2546" y="1616"/>
                    </a:lnTo>
                    <a:lnTo>
                      <a:pt x="2532" y="1462"/>
                    </a:lnTo>
                    <a:lnTo>
                      <a:pt x="2532" y="1462"/>
                    </a:lnTo>
                    <a:lnTo>
                      <a:pt x="2518" y="1306"/>
                    </a:lnTo>
                    <a:lnTo>
                      <a:pt x="2504" y="1154"/>
                    </a:lnTo>
                    <a:lnTo>
                      <a:pt x="2504" y="1154"/>
                    </a:lnTo>
                    <a:lnTo>
                      <a:pt x="2494" y="1078"/>
                    </a:lnTo>
                    <a:lnTo>
                      <a:pt x="2482" y="1002"/>
                    </a:lnTo>
                    <a:lnTo>
                      <a:pt x="2470" y="928"/>
                    </a:lnTo>
                    <a:lnTo>
                      <a:pt x="2454" y="856"/>
                    </a:lnTo>
                    <a:lnTo>
                      <a:pt x="2454" y="856"/>
                    </a:lnTo>
                    <a:lnTo>
                      <a:pt x="2434" y="784"/>
                    </a:lnTo>
                    <a:lnTo>
                      <a:pt x="2422" y="748"/>
                    </a:lnTo>
                    <a:lnTo>
                      <a:pt x="2410" y="716"/>
                    </a:lnTo>
                    <a:lnTo>
                      <a:pt x="2410" y="716"/>
                    </a:lnTo>
                    <a:lnTo>
                      <a:pt x="2396" y="682"/>
                    </a:lnTo>
                    <a:lnTo>
                      <a:pt x="2380" y="650"/>
                    </a:lnTo>
                    <a:lnTo>
                      <a:pt x="2362" y="622"/>
                    </a:lnTo>
                    <a:lnTo>
                      <a:pt x="2342" y="594"/>
                    </a:lnTo>
                    <a:lnTo>
                      <a:pt x="2342" y="594"/>
                    </a:lnTo>
                    <a:lnTo>
                      <a:pt x="2318" y="568"/>
                    </a:lnTo>
                    <a:lnTo>
                      <a:pt x="2294" y="548"/>
                    </a:lnTo>
                    <a:lnTo>
                      <a:pt x="2268" y="528"/>
                    </a:lnTo>
                    <a:lnTo>
                      <a:pt x="2254" y="522"/>
                    </a:lnTo>
                    <a:lnTo>
                      <a:pt x="2240" y="516"/>
                    </a:lnTo>
                    <a:lnTo>
                      <a:pt x="2224" y="510"/>
                    </a:lnTo>
                    <a:lnTo>
                      <a:pt x="2222" y="508"/>
                    </a:lnTo>
                    <a:lnTo>
                      <a:pt x="2218" y="506"/>
                    </a:lnTo>
                    <a:lnTo>
                      <a:pt x="2210" y="506"/>
                    </a:lnTo>
                    <a:lnTo>
                      <a:pt x="2194" y="502"/>
                    </a:lnTo>
                    <a:lnTo>
                      <a:pt x="2180" y="498"/>
                    </a:lnTo>
                    <a:lnTo>
                      <a:pt x="2172" y="498"/>
                    </a:lnTo>
                    <a:lnTo>
                      <a:pt x="2168" y="498"/>
                    </a:lnTo>
                    <a:lnTo>
                      <a:pt x="2164" y="496"/>
                    </a:lnTo>
                    <a:lnTo>
                      <a:pt x="2144" y="496"/>
                    </a:lnTo>
                    <a:lnTo>
                      <a:pt x="2134" y="496"/>
                    </a:lnTo>
                    <a:lnTo>
                      <a:pt x="2134" y="496"/>
                    </a:lnTo>
                    <a:lnTo>
                      <a:pt x="2132" y="496"/>
                    </a:lnTo>
                    <a:lnTo>
                      <a:pt x="2128" y="496"/>
                    </a:lnTo>
                    <a:lnTo>
                      <a:pt x="2112" y="496"/>
                    </a:lnTo>
                    <a:lnTo>
                      <a:pt x="2102" y="496"/>
                    </a:lnTo>
                    <a:lnTo>
                      <a:pt x="2094" y="498"/>
                    </a:lnTo>
                    <a:lnTo>
                      <a:pt x="2078" y="500"/>
                    </a:lnTo>
                    <a:lnTo>
                      <a:pt x="2078" y="500"/>
                    </a:lnTo>
                    <a:lnTo>
                      <a:pt x="2062" y="502"/>
                    </a:lnTo>
                    <a:lnTo>
                      <a:pt x="2062" y="502"/>
                    </a:lnTo>
                    <a:lnTo>
                      <a:pt x="2044" y="506"/>
                    </a:lnTo>
                    <a:lnTo>
                      <a:pt x="2030" y="510"/>
                    </a:lnTo>
                    <a:lnTo>
                      <a:pt x="2022" y="512"/>
                    </a:lnTo>
                    <a:lnTo>
                      <a:pt x="2014" y="516"/>
                    </a:lnTo>
                    <a:lnTo>
                      <a:pt x="2000" y="520"/>
                    </a:lnTo>
                    <a:lnTo>
                      <a:pt x="1986" y="528"/>
                    </a:lnTo>
                    <a:lnTo>
                      <a:pt x="1986" y="528"/>
                    </a:lnTo>
                    <a:lnTo>
                      <a:pt x="1960" y="544"/>
                    </a:lnTo>
                    <a:lnTo>
                      <a:pt x="1948" y="554"/>
                    </a:lnTo>
                    <a:lnTo>
                      <a:pt x="1936" y="564"/>
                    </a:lnTo>
                    <a:lnTo>
                      <a:pt x="1930" y="570"/>
                    </a:lnTo>
                    <a:lnTo>
                      <a:pt x="1930" y="570"/>
                    </a:lnTo>
                    <a:lnTo>
                      <a:pt x="1926" y="576"/>
                    </a:lnTo>
                    <a:lnTo>
                      <a:pt x="1926" y="576"/>
                    </a:lnTo>
                    <a:lnTo>
                      <a:pt x="1916" y="586"/>
                    </a:lnTo>
                    <a:lnTo>
                      <a:pt x="1916" y="586"/>
                    </a:lnTo>
                    <a:lnTo>
                      <a:pt x="1906" y="600"/>
                    </a:lnTo>
                    <a:lnTo>
                      <a:pt x="1898" y="614"/>
                    </a:lnTo>
                    <a:lnTo>
                      <a:pt x="1898" y="614"/>
                    </a:lnTo>
                    <a:lnTo>
                      <a:pt x="1884" y="642"/>
                    </a:lnTo>
                    <a:lnTo>
                      <a:pt x="1872" y="672"/>
                    </a:lnTo>
                    <a:lnTo>
                      <a:pt x="1860" y="704"/>
                    </a:lnTo>
                    <a:lnTo>
                      <a:pt x="1852" y="738"/>
                    </a:lnTo>
                    <a:lnTo>
                      <a:pt x="1852" y="738"/>
                    </a:lnTo>
                    <a:lnTo>
                      <a:pt x="1846" y="772"/>
                    </a:lnTo>
                    <a:lnTo>
                      <a:pt x="1840" y="806"/>
                    </a:lnTo>
                    <a:lnTo>
                      <a:pt x="1834" y="876"/>
                    </a:lnTo>
                    <a:lnTo>
                      <a:pt x="1834" y="876"/>
                    </a:lnTo>
                    <a:lnTo>
                      <a:pt x="1828" y="948"/>
                    </a:lnTo>
                    <a:lnTo>
                      <a:pt x="1826" y="1020"/>
                    </a:lnTo>
                    <a:lnTo>
                      <a:pt x="1824" y="1162"/>
                    </a:lnTo>
                    <a:lnTo>
                      <a:pt x="1824" y="1162"/>
                    </a:lnTo>
                    <a:lnTo>
                      <a:pt x="1820" y="1306"/>
                    </a:lnTo>
                    <a:lnTo>
                      <a:pt x="1816" y="1380"/>
                    </a:lnTo>
                    <a:lnTo>
                      <a:pt x="1810" y="1452"/>
                    </a:lnTo>
                    <a:lnTo>
                      <a:pt x="1810" y="1452"/>
                    </a:lnTo>
                    <a:lnTo>
                      <a:pt x="1800" y="1524"/>
                    </a:lnTo>
                    <a:lnTo>
                      <a:pt x="1788" y="1594"/>
                    </a:lnTo>
                    <a:lnTo>
                      <a:pt x="1780" y="1630"/>
                    </a:lnTo>
                    <a:lnTo>
                      <a:pt x="1770" y="1666"/>
                    </a:lnTo>
                    <a:lnTo>
                      <a:pt x="1758" y="1700"/>
                    </a:lnTo>
                    <a:lnTo>
                      <a:pt x="1746" y="1736"/>
                    </a:lnTo>
                    <a:lnTo>
                      <a:pt x="1746" y="1736"/>
                    </a:lnTo>
                    <a:lnTo>
                      <a:pt x="1732" y="1770"/>
                    </a:lnTo>
                    <a:lnTo>
                      <a:pt x="1716" y="1802"/>
                    </a:lnTo>
                    <a:lnTo>
                      <a:pt x="1698" y="1836"/>
                    </a:lnTo>
                    <a:lnTo>
                      <a:pt x="1678" y="1866"/>
                    </a:lnTo>
                    <a:lnTo>
                      <a:pt x="1678" y="1866"/>
                    </a:lnTo>
                    <a:lnTo>
                      <a:pt x="1654" y="1898"/>
                    </a:lnTo>
                    <a:lnTo>
                      <a:pt x="1630" y="1926"/>
                    </a:lnTo>
                    <a:lnTo>
                      <a:pt x="1604" y="1952"/>
                    </a:lnTo>
                    <a:lnTo>
                      <a:pt x="1576" y="1978"/>
                    </a:lnTo>
                    <a:lnTo>
                      <a:pt x="1576" y="1978"/>
                    </a:lnTo>
                    <a:lnTo>
                      <a:pt x="1548" y="2000"/>
                    </a:lnTo>
                    <a:lnTo>
                      <a:pt x="1516" y="2020"/>
                    </a:lnTo>
                    <a:lnTo>
                      <a:pt x="1484" y="2038"/>
                    </a:lnTo>
                    <a:lnTo>
                      <a:pt x="1452" y="2056"/>
                    </a:lnTo>
                    <a:lnTo>
                      <a:pt x="1452" y="2056"/>
                    </a:lnTo>
                    <a:lnTo>
                      <a:pt x="1420" y="2070"/>
                    </a:lnTo>
                    <a:lnTo>
                      <a:pt x="1386" y="2082"/>
                    </a:lnTo>
                    <a:lnTo>
                      <a:pt x="1352" y="2092"/>
                    </a:lnTo>
                    <a:lnTo>
                      <a:pt x="1318" y="2102"/>
                    </a:lnTo>
                    <a:lnTo>
                      <a:pt x="1318" y="2102"/>
                    </a:lnTo>
                    <a:lnTo>
                      <a:pt x="1284" y="2108"/>
                    </a:lnTo>
                    <a:lnTo>
                      <a:pt x="1284" y="2108"/>
                    </a:lnTo>
                    <a:lnTo>
                      <a:pt x="1250" y="2114"/>
                    </a:lnTo>
                    <a:lnTo>
                      <a:pt x="1234" y="2118"/>
                    </a:lnTo>
                    <a:lnTo>
                      <a:pt x="1216" y="2120"/>
                    </a:lnTo>
                    <a:lnTo>
                      <a:pt x="1216" y="2120"/>
                    </a:lnTo>
                    <a:lnTo>
                      <a:pt x="1184" y="2124"/>
                    </a:lnTo>
                    <a:lnTo>
                      <a:pt x="1184" y="2124"/>
                    </a:lnTo>
                    <a:lnTo>
                      <a:pt x="1150" y="2126"/>
                    </a:lnTo>
                    <a:lnTo>
                      <a:pt x="1150" y="2126"/>
                    </a:lnTo>
                    <a:lnTo>
                      <a:pt x="1116" y="2128"/>
                    </a:lnTo>
                    <a:lnTo>
                      <a:pt x="1116" y="2128"/>
                    </a:lnTo>
                    <a:lnTo>
                      <a:pt x="1084" y="2128"/>
                    </a:lnTo>
                    <a:lnTo>
                      <a:pt x="1068" y="2130"/>
                    </a:lnTo>
                    <a:lnTo>
                      <a:pt x="1050" y="2128"/>
                    </a:lnTo>
                    <a:lnTo>
                      <a:pt x="1050" y="2128"/>
                    </a:lnTo>
                    <a:lnTo>
                      <a:pt x="984" y="2126"/>
                    </a:lnTo>
                    <a:lnTo>
                      <a:pt x="918" y="2120"/>
                    </a:lnTo>
                    <a:lnTo>
                      <a:pt x="854" y="2108"/>
                    </a:lnTo>
                    <a:lnTo>
                      <a:pt x="790" y="2094"/>
                    </a:lnTo>
                    <a:lnTo>
                      <a:pt x="790" y="2094"/>
                    </a:lnTo>
                    <a:lnTo>
                      <a:pt x="760" y="2084"/>
                    </a:lnTo>
                    <a:lnTo>
                      <a:pt x="728" y="2074"/>
                    </a:lnTo>
                    <a:lnTo>
                      <a:pt x="698" y="2062"/>
                    </a:lnTo>
                    <a:lnTo>
                      <a:pt x="670" y="2048"/>
                    </a:lnTo>
                    <a:lnTo>
                      <a:pt x="612" y="2020"/>
                    </a:lnTo>
                    <a:lnTo>
                      <a:pt x="558" y="1986"/>
                    </a:lnTo>
                    <a:lnTo>
                      <a:pt x="558" y="1986"/>
                    </a:lnTo>
                    <a:lnTo>
                      <a:pt x="508" y="1950"/>
                    </a:lnTo>
                    <a:lnTo>
                      <a:pt x="460" y="1910"/>
                    </a:lnTo>
                    <a:lnTo>
                      <a:pt x="416" y="1868"/>
                    </a:lnTo>
                    <a:lnTo>
                      <a:pt x="374" y="1824"/>
                    </a:lnTo>
                    <a:lnTo>
                      <a:pt x="374" y="1824"/>
                    </a:lnTo>
                    <a:lnTo>
                      <a:pt x="338" y="1778"/>
                    </a:lnTo>
                    <a:lnTo>
                      <a:pt x="304" y="1732"/>
                    </a:lnTo>
                    <a:lnTo>
                      <a:pt x="272" y="1682"/>
                    </a:lnTo>
                    <a:lnTo>
                      <a:pt x="244" y="1634"/>
                    </a:lnTo>
                    <a:lnTo>
                      <a:pt x="244" y="1634"/>
                    </a:lnTo>
                    <a:lnTo>
                      <a:pt x="218" y="1586"/>
                    </a:lnTo>
                    <a:lnTo>
                      <a:pt x="194" y="1536"/>
                    </a:lnTo>
                    <a:lnTo>
                      <a:pt x="174" y="1486"/>
                    </a:lnTo>
                    <a:lnTo>
                      <a:pt x="154" y="1438"/>
                    </a:lnTo>
                    <a:lnTo>
                      <a:pt x="154" y="1438"/>
                    </a:lnTo>
                    <a:lnTo>
                      <a:pt x="136" y="1388"/>
                    </a:lnTo>
                    <a:lnTo>
                      <a:pt x="120" y="1340"/>
                    </a:lnTo>
                    <a:lnTo>
                      <a:pt x="106" y="1292"/>
                    </a:lnTo>
                    <a:lnTo>
                      <a:pt x="94" y="1244"/>
                    </a:lnTo>
                    <a:lnTo>
                      <a:pt x="94" y="1244"/>
                    </a:lnTo>
                    <a:lnTo>
                      <a:pt x="70" y="1152"/>
                    </a:lnTo>
                    <a:lnTo>
                      <a:pt x="52" y="1060"/>
                    </a:lnTo>
                    <a:lnTo>
                      <a:pt x="38" y="972"/>
                    </a:lnTo>
                    <a:lnTo>
                      <a:pt x="26" y="888"/>
                    </a:lnTo>
                    <a:lnTo>
                      <a:pt x="26" y="888"/>
                    </a:lnTo>
                    <a:lnTo>
                      <a:pt x="18" y="806"/>
                    </a:lnTo>
                    <a:lnTo>
                      <a:pt x="10" y="728"/>
                    </a:lnTo>
                    <a:lnTo>
                      <a:pt x="6" y="652"/>
                    </a:lnTo>
                    <a:lnTo>
                      <a:pt x="2" y="582"/>
                    </a:lnTo>
                    <a:lnTo>
                      <a:pt x="2" y="582"/>
                    </a:lnTo>
                    <a:lnTo>
                      <a:pt x="0" y="450"/>
                    </a:lnTo>
                    <a:lnTo>
                      <a:pt x="0" y="334"/>
                    </a:lnTo>
                    <a:lnTo>
                      <a:pt x="2" y="236"/>
                    </a:lnTo>
                    <a:lnTo>
                      <a:pt x="6" y="152"/>
                    </a:lnTo>
                    <a:lnTo>
                      <a:pt x="6" y="152"/>
                    </a:lnTo>
                    <a:lnTo>
                      <a:pt x="16" y="40"/>
                    </a:lnTo>
                    <a:lnTo>
                      <a:pt x="16" y="40"/>
                    </a:lnTo>
                    <a:lnTo>
                      <a:pt x="18" y="10"/>
                    </a:lnTo>
                    <a:lnTo>
                      <a:pt x="18" y="10"/>
                    </a:lnTo>
                    <a:lnTo>
                      <a:pt x="20" y="0"/>
                    </a:lnTo>
                    <a:lnTo>
                      <a:pt x="160" y="1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22" name="Freeform 46"/>
              <p:cNvSpPr/>
              <p:nvPr/>
            </p:nvSpPr>
            <p:spPr bwMode="auto">
              <a:xfrm>
                <a:off x="7696200" y="4949825"/>
                <a:ext cx="9321800" cy="5451475"/>
              </a:xfrm>
              <a:custGeom>
                <a:avLst/>
                <a:gdLst>
                  <a:gd name="T0" fmla="*/ 76 w 5872"/>
                  <a:gd name="T1" fmla="*/ 574 h 3434"/>
                  <a:gd name="T2" fmla="*/ 184 w 5872"/>
                  <a:gd name="T3" fmla="*/ 1308 h 3434"/>
                  <a:gd name="T4" fmla="*/ 416 w 5872"/>
                  <a:gd name="T5" fmla="*/ 1760 h 3434"/>
                  <a:gd name="T6" fmla="*/ 900 w 5872"/>
                  <a:gd name="T7" fmla="*/ 2028 h 3434"/>
                  <a:gd name="T8" fmla="*/ 1176 w 5872"/>
                  <a:gd name="T9" fmla="*/ 2030 h 3434"/>
                  <a:gd name="T10" fmla="*/ 1388 w 5872"/>
                  <a:gd name="T11" fmla="*/ 1974 h 3434"/>
                  <a:gd name="T12" fmla="*/ 1614 w 5872"/>
                  <a:gd name="T13" fmla="*/ 1762 h 3434"/>
                  <a:gd name="T14" fmla="*/ 1712 w 5872"/>
                  <a:gd name="T15" fmla="*/ 1300 h 3434"/>
                  <a:gd name="T16" fmla="*/ 1774 w 5872"/>
                  <a:gd name="T17" fmla="*/ 644 h 3434"/>
                  <a:gd name="T18" fmla="*/ 1872 w 5872"/>
                  <a:gd name="T19" fmla="*/ 496 h 3434"/>
                  <a:gd name="T20" fmla="*/ 2000 w 5872"/>
                  <a:gd name="T21" fmla="*/ 434 h 3434"/>
                  <a:gd name="T22" fmla="*/ 2136 w 5872"/>
                  <a:gd name="T23" fmla="*/ 424 h 3434"/>
                  <a:gd name="T24" fmla="*/ 2254 w 5872"/>
                  <a:gd name="T25" fmla="*/ 458 h 3434"/>
                  <a:gd name="T26" fmla="*/ 2440 w 5872"/>
                  <a:gd name="T27" fmla="*/ 686 h 3434"/>
                  <a:gd name="T28" fmla="*/ 2560 w 5872"/>
                  <a:gd name="T29" fmla="*/ 1452 h 3434"/>
                  <a:gd name="T30" fmla="*/ 2658 w 5872"/>
                  <a:gd name="T31" fmla="*/ 2220 h 3434"/>
                  <a:gd name="T32" fmla="*/ 2858 w 5872"/>
                  <a:gd name="T33" fmla="*/ 2628 h 3434"/>
                  <a:gd name="T34" fmla="*/ 3156 w 5872"/>
                  <a:gd name="T35" fmla="*/ 2770 h 3434"/>
                  <a:gd name="T36" fmla="*/ 3362 w 5872"/>
                  <a:gd name="T37" fmla="*/ 2764 h 3434"/>
                  <a:gd name="T38" fmla="*/ 3612 w 5872"/>
                  <a:gd name="T39" fmla="*/ 2650 h 3434"/>
                  <a:gd name="T40" fmla="*/ 3776 w 5872"/>
                  <a:gd name="T41" fmla="*/ 2324 h 3434"/>
                  <a:gd name="T42" fmla="*/ 3838 w 5872"/>
                  <a:gd name="T43" fmla="*/ 1518 h 3434"/>
                  <a:gd name="T44" fmla="*/ 3952 w 5872"/>
                  <a:gd name="T45" fmla="*/ 1142 h 3434"/>
                  <a:gd name="T46" fmla="*/ 4258 w 5872"/>
                  <a:gd name="T47" fmla="*/ 992 h 3434"/>
                  <a:gd name="T48" fmla="*/ 4458 w 5872"/>
                  <a:gd name="T49" fmla="*/ 1030 h 3434"/>
                  <a:gd name="T50" fmla="*/ 4682 w 5872"/>
                  <a:gd name="T51" fmla="*/ 1310 h 3434"/>
                  <a:gd name="T52" fmla="*/ 4810 w 5872"/>
                  <a:gd name="T53" fmla="*/ 1910 h 3434"/>
                  <a:gd name="T54" fmla="*/ 5024 w 5872"/>
                  <a:gd name="T55" fmla="*/ 2874 h 3434"/>
                  <a:gd name="T56" fmla="*/ 5224 w 5872"/>
                  <a:gd name="T57" fmla="*/ 3184 h 3434"/>
                  <a:gd name="T58" fmla="*/ 5548 w 5872"/>
                  <a:gd name="T59" fmla="*/ 3386 h 3434"/>
                  <a:gd name="T60" fmla="*/ 5664 w 5872"/>
                  <a:gd name="T61" fmla="*/ 3414 h 3434"/>
                  <a:gd name="T62" fmla="*/ 5788 w 5872"/>
                  <a:gd name="T63" fmla="*/ 3430 h 3434"/>
                  <a:gd name="T64" fmla="*/ 5596 w 5872"/>
                  <a:gd name="T65" fmla="*/ 3402 h 3434"/>
                  <a:gd name="T66" fmla="*/ 5330 w 5872"/>
                  <a:gd name="T67" fmla="*/ 3282 h 3434"/>
                  <a:gd name="T68" fmla="*/ 5098 w 5872"/>
                  <a:gd name="T69" fmla="*/ 3030 h 3434"/>
                  <a:gd name="T70" fmla="*/ 4890 w 5872"/>
                  <a:gd name="T71" fmla="*/ 2458 h 3434"/>
                  <a:gd name="T72" fmla="*/ 4724 w 5872"/>
                  <a:gd name="T73" fmla="*/ 1496 h 3434"/>
                  <a:gd name="T74" fmla="*/ 4554 w 5872"/>
                  <a:gd name="T75" fmla="*/ 1124 h 3434"/>
                  <a:gd name="T76" fmla="*/ 4358 w 5872"/>
                  <a:gd name="T77" fmla="*/ 1016 h 3434"/>
                  <a:gd name="T78" fmla="*/ 4066 w 5872"/>
                  <a:gd name="T79" fmla="*/ 1062 h 3434"/>
                  <a:gd name="T80" fmla="*/ 3896 w 5872"/>
                  <a:gd name="T81" fmla="*/ 1312 h 3434"/>
                  <a:gd name="T82" fmla="*/ 3836 w 5872"/>
                  <a:gd name="T83" fmla="*/ 2032 h 3434"/>
                  <a:gd name="T84" fmla="*/ 3726 w 5872"/>
                  <a:gd name="T85" fmla="*/ 2548 h 3434"/>
                  <a:gd name="T86" fmla="*/ 3426 w 5872"/>
                  <a:gd name="T87" fmla="*/ 2782 h 3434"/>
                  <a:gd name="T88" fmla="*/ 3112 w 5872"/>
                  <a:gd name="T89" fmla="*/ 2796 h 3434"/>
                  <a:gd name="T90" fmla="*/ 2806 w 5872"/>
                  <a:gd name="T91" fmla="*/ 2622 h 3434"/>
                  <a:gd name="T92" fmla="*/ 2622 w 5872"/>
                  <a:gd name="T93" fmla="*/ 2230 h 3434"/>
                  <a:gd name="T94" fmla="*/ 2520 w 5872"/>
                  <a:gd name="T95" fmla="*/ 1456 h 3434"/>
                  <a:gd name="T96" fmla="*/ 2398 w 5872"/>
                  <a:gd name="T97" fmla="*/ 704 h 3434"/>
                  <a:gd name="T98" fmla="*/ 2218 w 5872"/>
                  <a:gd name="T99" fmla="*/ 492 h 3434"/>
                  <a:gd name="T100" fmla="*/ 2106 w 5872"/>
                  <a:gd name="T101" fmla="*/ 470 h 3434"/>
                  <a:gd name="T102" fmla="*/ 1994 w 5872"/>
                  <a:gd name="T103" fmla="*/ 486 h 3434"/>
                  <a:gd name="T104" fmla="*/ 1880 w 5872"/>
                  <a:gd name="T105" fmla="*/ 556 h 3434"/>
                  <a:gd name="T106" fmla="*/ 1788 w 5872"/>
                  <a:gd name="T107" fmla="*/ 798 h 3434"/>
                  <a:gd name="T108" fmla="*/ 1734 w 5872"/>
                  <a:gd name="T109" fmla="*/ 1586 h 3434"/>
                  <a:gd name="T110" fmla="*/ 1582 w 5872"/>
                  <a:gd name="T111" fmla="*/ 1904 h 3434"/>
                  <a:gd name="T112" fmla="*/ 1282 w 5872"/>
                  <a:gd name="T113" fmla="*/ 2072 h 3434"/>
                  <a:gd name="T114" fmla="*/ 1086 w 5872"/>
                  <a:gd name="T115" fmla="*/ 2098 h 3434"/>
                  <a:gd name="T116" fmla="*/ 708 w 5872"/>
                  <a:gd name="T117" fmla="*/ 2044 h 3434"/>
                  <a:gd name="T118" fmla="*/ 268 w 5872"/>
                  <a:gd name="T119" fmla="*/ 1664 h 3434"/>
                  <a:gd name="T120" fmla="*/ 92 w 5872"/>
                  <a:gd name="T121" fmla="*/ 1234 h 3434"/>
                  <a:gd name="T122" fmla="*/ 2 w 5872"/>
                  <a:gd name="T123" fmla="*/ 332 h 3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2" h="3434">
                    <a:moveTo>
                      <a:pt x="96" y="8"/>
                    </a:moveTo>
                    <a:lnTo>
                      <a:pt x="96" y="8"/>
                    </a:lnTo>
                    <a:lnTo>
                      <a:pt x="96" y="18"/>
                    </a:lnTo>
                    <a:lnTo>
                      <a:pt x="96" y="18"/>
                    </a:lnTo>
                    <a:lnTo>
                      <a:pt x="92" y="46"/>
                    </a:lnTo>
                    <a:lnTo>
                      <a:pt x="92" y="46"/>
                    </a:lnTo>
                    <a:lnTo>
                      <a:pt x="84" y="156"/>
                    </a:lnTo>
                    <a:lnTo>
                      <a:pt x="84" y="156"/>
                    </a:lnTo>
                    <a:lnTo>
                      <a:pt x="78" y="236"/>
                    </a:lnTo>
                    <a:lnTo>
                      <a:pt x="74" y="334"/>
                    </a:lnTo>
                    <a:lnTo>
                      <a:pt x="74" y="446"/>
                    </a:lnTo>
                    <a:lnTo>
                      <a:pt x="76" y="574"/>
                    </a:lnTo>
                    <a:lnTo>
                      <a:pt x="76" y="574"/>
                    </a:lnTo>
                    <a:lnTo>
                      <a:pt x="78" y="644"/>
                    </a:lnTo>
                    <a:lnTo>
                      <a:pt x="82" y="716"/>
                    </a:lnTo>
                    <a:lnTo>
                      <a:pt x="88" y="792"/>
                    </a:lnTo>
                    <a:lnTo>
                      <a:pt x="96" y="872"/>
                    </a:lnTo>
                    <a:lnTo>
                      <a:pt x="96" y="872"/>
                    </a:lnTo>
                    <a:lnTo>
                      <a:pt x="106" y="954"/>
                    </a:lnTo>
                    <a:lnTo>
                      <a:pt x="120" y="1038"/>
                    </a:lnTo>
                    <a:lnTo>
                      <a:pt x="136" y="1126"/>
                    </a:lnTo>
                    <a:lnTo>
                      <a:pt x="158" y="1216"/>
                    </a:lnTo>
                    <a:lnTo>
                      <a:pt x="158" y="1216"/>
                    </a:lnTo>
                    <a:lnTo>
                      <a:pt x="184" y="1308"/>
                    </a:lnTo>
                    <a:lnTo>
                      <a:pt x="198" y="1354"/>
                    </a:lnTo>
                    <a:lnTo>
                      <a:pt x="214" y="1400"/>
                    </a:lnTo>
                    <a:lnTo>
                      <a:pt x="232" y="1446"/>
                    </a:lnTo>
                    <a:lnTo>
                      <a:pt x="252" y="1492"/>
                    </a:lnTo>
                    <a:lnTo>
                      <a:pt x="274" y="1540"/>
                    </a:lnTo>
                    <a:lnTo>
                      <a:pt x="298" y="1584"/>
                    </a:lnTo>
                    <a:lnTo>
                      <a:pt x="298" y="1584"/>
                    </a:lnTo>
                    <a:lnTo>
                      <a:pt x="324" y="1630"/>
                    </a:lnTo>
                    <a:lnTo>
                      <a:pt x="352" y="1674"/>
                    </a:lnTo>
                    <a:lnTo>
                      <a:pt x="382" y="1718"/>
                    </a:lnTo>
                    <a:lnTo>
                      <a:pt x="416" y="1760"/>
                    </a:lnTo>
                    <a:lnTo>
                      <a:pt x="416" y="1760"/>
                    </a:lnTo>
                    <a:lnTo>
                      <a:pt x="452" y="1800"/>
                    </a:lnTo>
                    <a:lnTo>
                      <a:pt x="492" y="1838"/>
                    </a:lnTo>
                    <a:lnTo>
                      <a:pt x="534" y="1874"/>
                    </a:lnTo>
                    <a:lnTo>
                      <a:pt x="578" y="1908"/>
                    </a:lnTo>
                    <a:lnTo>
                      <a:pt x="578" y="1908"/>
                    </a:lnTo>
                    <a:lnTo>
                      <a:pt x="626" y="1936"/>
                    </a:lnTo>
                    <a:lnTo>
                      <a:pt x="678" y="1962"/>
                    </a:lnTo>
                    <a:lnTo>
                      <a:pt x="730" y="1986"/>
                    </a:lnTo>
                    <a:lnTo>
                      <a:pt x="786" y="2004"/>
                    </a:lnTo>
                    <a:lnTo>
                      <a:pt x="786" y="2004"/>
                    </a:lnTo>
                    <a:lnTo>
                      <a:pt x="842" y="2018"/>
                    </a:lnTo>
                    <a:lnTo>
                      <a:pt x="900" y="2028"/>
                    </a:lnTo>
                    <a:lnTo>
                      <a:pt x="960" y="2036"/>
                    </a:lnTo>
                    <a:lnTo>
                      <a:pt x="1022" y="2038"/>
                    </a:lnTo>
                    <a:lnTo>
                      <a:pt x="1036" y="2038"/>
                    </a:lnTo>
                    <a:lnTo>
                      <a:pt x="1052" y="2038"/>
                    </a:lnTo>
                    <a:lnTo>
                      <a:pt x="1052" y="2038"/>
                    </a:lnTo>
                    <a:lnTo>
                      <a:pt x="1084" y="2038"/>
                    </a:lnTo>
                    <a:lnTo>
                      <a:pt x="1084" y="2038"/>
                    </a:lnTo>
                    <a:lnTo>
                      <a:pt x="1114" y="2036"/>
                    </a:lnTo>
                    <a:lnTo>
                      <a:pt x="1114" y="2036"/>
                    </a:lnTo>
                    <a:lnTo>
                      <a:pt x="1146" y="2034"/>
                    </a:lnTo>
                    <a:lnTo>
                      <a:pt x="1146" y="2034"/>
                    </a:lnTo>
                    <a:lnTo>
                      <a:pt x="1176" y="2030"/>
                    </a:lnTo>
                    <a:lnTo>
                      <a:pt x="1192" y="2028"/>
                    </a:lnTo>
                    <a:lnTo>
                      <a:pt x="1208" y="2026"/>
                    </a:lnTo>
                    <a:lnTo>
                      <a:pt x="1208" y="2026"/>
                    </a:lnTo>
                    <a:lnTo>
                      <a:pt x="1238" y="2022"/>
                    </a:lnTo>
                    <a:lnTo>
                      <a:pt x="1238" y="2022"/>
                    </a:lnTo>
                    <a:lnTo>
                      <a:pt x="1268" y="2014"/>
                    </a:lnTo>
                    <a:lnTo>
                      <a:pt x="1268" y="2014"/>
                    </a:lnTo>
                    <a:lnTo>
                      <a:pt x="1300" y="2006"/>
                    </a:lnTo>
                    <a:lnTo>
                      <a:pt x="1330" y="1998"/>
                    </a:lnTo>
                    <a:lnTo>
                      <a:pt x="1358" y="1988"/>
                    </a:lnTo>
                    <a:lnTo>
                      <a:pt x="1388" y="1974"/>
                    </a:lnTo>
                    <a:lnTo>
                      <a:pt x="1388" y="1974"/>
                    </a:lnTo>
                    <a:lnTo>
                      <a:pt x="1416" y="1962"/>
                    </a:lnTo>
                    <a:lnTo>
                      <a:pt x="1442" y="1946"/>
                    </a:lnTo>
                    <a:lnTo>
                      <a:pt x="1468" y="1928"/>
                    </a:lnTo>
                    <a:lnTo>
                      <a:pt x="1494" y="1910"/>
                    </a:lnTo>
                    <a:lnTo>
                      <a:pt x="1494" y="1910"/>
                    </a:lnTo>
                    <a:lnTo>
                      <a:pt x="1518" y="1888"/>
                    </a:lnTo>
                    <a:lnTo>
                      <a:pt x="1540" y="1866"/>
                    </a:lnTo>
                    <a:lnTo>
                      <a:pt x="1560" y="1842"/>
                    </a:lnTo>
                    <a:lnTo>
                      <a:pt x="1580" y="1816"/>
                    </a:lnTo>
                    <a:lnTo>
                      <a:pt x="1580" y="1816"/>
                    </a:lnTo>
                    <a:lnTo>
                      <a:pt x="1598" y="1790"/>
                    </a:lnTo>
                    <a:lnTo>
                      <a:pt x="1614" y="1762"/>
                    </a:lnTo>
                    <a:lnTo>
                      <a:pt x="1628" y="1732"/>
                    </a:lnTo>
                    <a:lnTo>
                      <a:pt x="1642" y="1702"/>
                    </a:lnTo>
                    <a:lnTo>
                      <a:pt x="1642" y="1702"/>
                    </a:lnTo>
                    <a:lnTo>
                      <a:pt x="1652" y="1670"/>
                    </a:lnTo>
                    <a:lnTo>
                      <a:pt x="1662" y="1638"/>
                    </a:lnTo>
                    <a:lnTo>
                      <a:pt x="1672" y="1606"/>
                    </a:lnTo>
                    <a:lnTo>
                      <a:pt x="1680" y="1574"/>
                    </a:lnTo>
                    <a:lnTo>
                      <a:pt x="1692" y="1506"/>
                    </a:lnTo>
                    <a:lnTo>
                      <a:pt x="1702" y="1438"/>
                    </a:lnTo>
                    <a:lnTo>
                      <a:pt x="1702" y="1438"/>
                    </a:lnTo>
                    <a:lnTo>
                      <a:pt x="1708" y="1370"/>
                    </a:lnTo>
                    <a:lnTo>
                      <a:pt x="1712" y="1300"/>
                    </a:lnTo>
                    <a:lnTo>
                      <a:pt x="1718" y="1158"/>
                    </a:lnTo>
                    <a:lnTo>
                      <a:pt x="1718" y="1158"/>
                    </a:lnTo>
                    <a:lnTo>
                      <a:pt x="1722" y="1012"/>
                    </a:lnTo>
                    <a:lnTo>
                      <a:pt x="1724" y="940"/>
                    </a:lnTo>
                    <a:lnTo>
                      <a:pt x="1730" y="866"/>
                    </a:lnTo>
                    <a:lnTo>
                      <a:pt x="1730" y="866"/>
                    </a:lnTo>
                    <a:lnTo>
                      <a:pt x="1738" y="792"/>
                    </a:lnTo>
                    <a:lnTo>
                      <a:pt x="1744" y="754"/>
                    </a:lnTo>
                    <a:lnTo>
                      <a:pt x="1752" y="718"/>
                    </a:lnTo>
                    <a:lnTo>
                      <a:pt x="1752" y="718"/>
                    </a:lnTo>
                    <a:lnTo>
                      <a:pt x="1762" y="680"/>
                    </a:lnTo>
                    <a:lnTo>
                      <a:pt x="1774" y="644"/>
                    </a:lnTo>
                    <a:lnTo>
                      <a:pt x="1788" y="608"/>
                    </a:lnTo>
                    <a:lnTo>
                      <a:pt x="1808" y="572"/>
                    </a:lnTo>
                    <a:lnTo>
                      <a:pt x="1808" y="572"/>
                    </a:lnTo>
                    <a:lnTo>
                      <a:pt x="1818" y="556"/>
                    </a:lnTo>
                    <a:lnTo>
                      <a:pt x="1830" y="540"/>
                    </a:lnTo>
                    <a:lnTo>
                      <a:pt x="1830" y="540"/>
                    </a:lnTo>
                    <a:lnTo>
                      <a:pt x="1844" y="524"/>
                    </a:lnTo>
                    <a:lnTo>
                      <a:pt x="1844" y="524"/>
                    </a:lnTo>
                    <a:lnTo>
                      <a:pt x="1850" y="516"/>
                    </a:lnTo>
                    <a:lnTo>
                      <a:pt x="1858" y="510"/>
                    </a:lnTo>
                    <a:lnTo>
                      <a:pt x="1858" y="510"/>
                    </a:lnTo>
                    <a:lnTo>
                      <a:pt x="1872" y="496"/>
                    </a:lnTo>
                    <a:lnTo>
                      <a:pt x="1888" y="484"/>
                    </a:lnTo>
                    <a:lnTo>
                      <a:pt x="1888" y="484"/>
                    </a:lnTo>
                    <a:lnTo>
                      <a:pt x="1906" y="472"/>
                    </a:lnTo>
                    <a:lnTo>
                      <a:pt x="1914" y="466"/>
                    </a:lnTo>
                    <a:lnTo>
                      <a:pt x="1914" y="466"/>
                    </a:lnTo>
                    <a:lnTo>
                      <a:pt x="1924" y="462"/>
                    </a:lnTo>
                    <a:lnTo>
                      <a:pt x="1942" y="452"/>
                    </a:lnTo>
                    <a:lnTo>
                      <a:pt x="1960" y="446"/>
                    </a:lnTo>
                    <a:lnTo>
                      <a:pt x="1970" y="442"/>
                    </a:lnTo>
                    <a:lnTo>
                      <a:pt x="1980" y="440"/>
                    </a:lnTo>
                    <a:lnTo>
                      <a:pt x="2000" y="434"/>
                    </a:lnTo>
                    <a:lnTo>
                      <a:pt x="2000" y="434"/>
                    </a:lnTo>
                    <a:lnTo>
                      <a:pt x="2018" y="430"/>
                    </a:lnTo>
                    <a:lnTo>
                      <a:pt x="2018" y="430"/>
                    </a:lnTo>
                    <a:lnTo>
                      <a:pt x="2038" y="428"/>
                    </a:lnTo>
                    <a:lnTo>
                      <a:pt x="2058" y="426"/>
                    </a:lnTo>
                    <a:lnTo>
                      <a:pt x="2068" y="424"/>
                    </a:lnTo>
                    <a:lnTo>
                      <a:pt x="2078" y="424"/>
                    </a:lnTo>
                    <a:lnTo>
                      <a:pt x="2098" y="424"/>
                    </a:lnTo>
                    <a:lnTo>
                      <a:pt x="2102" y="424"/>
                    </a:lnTo>
                    <a:lnTo>
                      <a:pt x="2102" y="424"/>
                    </a:lnTo>
                    <a:lnTo>
                      <a:pt x="2108" y="424"/>
                    </a:lnTo>
                    <a:lnTo>
                      <a:pt x="2118" y="424"/>
                    </a:lnTo>
                    <a:lnTo>
                      <a:pt x="2136" y="424"/>
                    </a:lnTo>
                    <a:lnTo>
                      <a:pt x="2142" y="424"/>
                    </a:lnTo>
                    <a:lnTo>
                      <a:pt x="2146" y="426"/>
                    </a:lnTo>
                    <a:lnTo>
                      <a:pt x="2156" y="428"/>
                    </a:lnTo>
                    <a:lnTo>
                      <a:pt x="2178" y="430"/>
                    </a:lnTo>
                    <a:lnTo>
                      <a:pt x="2178" y="430"/>
                    </a:lnTo>
                    <a:lnTo>
                      <a:pt x="2198" y="436"/>
                    </a:lnTo>
                    <a:lnTo>
                      <a:pt x="2208" y="438"/>
                    </a:lnTo>
                    <a:lnTo>
                      <a:pt x="2212" y="440"/>
                    </a:lnTo>
                    <a:lnTo>
                      <a:pt x="2216" y="442"/>
                    </a:lnTo>
                    <a:lnTo>
                      <a:pt x="2236" y="448"/>
                    </a:lnTo>
                    <a:lnTo>
                      <a:pt x="2236" y="448"/>
                    </a:lnTo>
                    <a:lnTo>
                      <a:pt x="2254" y="458"/>
                    </a:lnTo>
                    <a:lnTo>
                      <a:pt x="2272" y="468"/>
                    </a:lnTo>
                    <a:lnTo>
                      <a:pt x="2290" y="478"/>
                    </a:lnTo>
                    <a:lnTo>
                      <a:pt x="2306" y="490"/>
                    </a:lnTo>
                    <a:lnTo>
                      <a:pt x="2322" y="504"/>
                    </a:lnTo>
                    <a:lnTo>
                      <a:pt x="2336" y="518"/>
                    </a:lnTo>
                    <a:lnTo>
                      <a:pt x="2362" y="548"/>
                    </a:lnTo>
                    <a:lnTo>
                      <a:pt x="2362" y="548"/>
                    </a:lnTo>
                    <a:lnTo>
                      <a:pt x="2386" y="580"/>
                    </a:lnTo>
                    <a:lnTo>
                      <a:pt x="2406" y="616"/>
                    </a:lnTo>
                    <a:lnTo>
                      <a:pt x="2424" y="650"/>
                    </a:lnTo>
                    <a:lnTo>
                      <a:pt x="2440" y="686"/>
                    </a:lnTo>
                    <a:lnTo>
                      <a:pt x="2440" y="686"/>
                    </a:lnTo>
                    <a:lnTo>
                      <a:pt x="2454" y="724"/>
                    </a:lnTo>
                    <a:lnTo>
                      <a:pt x="2466" y="760"/>
                    </a:lnTo>
                    <a:lnTo>
                      <a:pt x="2476" y="798"/>
                    </a:lnTo>
                    <a:lnTo>
                      <a:pt x="2486" y="836"/>
                    </a:lnTo>
                    <a:lnTo>
                      <a:pt x="2486" y="836"/>
                    </a:lnTo>
                    <a:lnTo>
                      <a:pt x="2502" y="912"/>
                    </a:lnTo>
                    <a:lnTo>
                      <a:pt x="2514" y="990"/>
                    </a:lnTo>
                    <a:lnTo>
                      <a:pt x="2526" y="1066"/>
                    </a:lnTo>
                    <a:lnTo>
                      <a:pt x="2534" y="1144"/>
                    </a:lnTo>
                    <a:lnTo>
                      <a:pt x="2534" y="1144"/>
                    </a:lnTo>
                    <a:lnTo>
                      <a:pt x="2548" y="1298"/>
                    </a:lnTo>
                    <a:lnTo>
                      <a:pt x="2560" y="1452"/>
                    </a:lnTo>
                    <a:lnTo>
                      <a:pt x="2560" y="1452"/>
                    </a:lnTo>
                    <a:lnTo>
                      <a:pt x="2572" y="1608"/>
                    </a:lnTo>
                    <a:lnTo>
                      <a:pt x="2586" y="1762"/>
                    </a:lnTo>
                    <a:lnTo>
                      <a:pt x="2594" y="1840"/>
                    </a:lnTo>
                    <a:lnTo>
                      <a:pt x="2602" y="1916"/>
                    </a:lnTo>
                    <a:lnTo>
                      <a:pt x="2614" y="1994"/>
                    </a:lnTo>
                    <a:lnTo>
                      <a:pt x="2626" y="2070"/>
                    </a:lnTo>
                    <a:lnTo>
                      <a:pt x="2626" y="2070"/>
                    </a:lnTo>
                    <a:lnTo>
                      <a:pt x="2640" y="2146"/>
                    </a:lnTo>
                    <a:lnTo>
                      <a:pt x="2640" y="2146"/>
                    </a:lnTo>
                    <a:lnTo>
                      <a:pt x="2658" y="2220"/>
                    </a:lnTo>
                    <a:lnTo>
                      <a:pt x="2658" y="2220"/>
                    </a:lnTo>
                    <a:lnTo>
                      <a:pt x="2678" y="2296"/>
                    </a:lnTo>
                    <a:lnTo>
                      <a:pt x="2690" y="2332"/>
                    </a:lnTo>
                    <a:lnTo>
                      <a:pt x="2704" y="2368"/>
                    </a:lnTo>
                    <a:lnTo>
                      <a:pt x="2704" y="2368"/>
                    </a:lnTo>
                    <a:lnTo>
                      <a:pt x="2718" y="2404"/>
                    </a:lnTo>
                    <a:lnTo>
                      <a:pt x="2732" y="2438"/>
                    </a:lnTo>
                    <a:lnTo>
                      <a:pt x="2750" y="2472"/>
                    </a:lnTo>
                    <a:lnTo>
                      <a:pt x="2768" y="2506"/>
                    </a:lnTo>
                    <a:lnTo>
                      <a:pt x="2788" y="2538"/>
                    </a:lnTo>
                    <a:lnTo>
                      <a:pt x="2810" y="2570"/>
                    </a:lnTo>
                    <a:lnTo>
                      <a:pt x="2832" y="2600"/>
                    </a:lnTo>
                    <a:lnTo>
                      <a:pt x="2858" y="2628"/>
                    </a:lnTo>
                    <a:lnTo>
                      <a:pt x="2858" y="2628"/>
                    </a:lnTo>
                    <a:lnTo>
                      <a:pt x="2884" y="2654"/>
                    </a:lnTo>
                    <a:lnTo>
                      <a:pt x="2914" y="2676"/>
                    </a:lnTo>
                    <a:lnTo>
                      <a:pt x="2944" y="2698"/>
                    </a:lnTo>
                    <a:lnTo>
                      <a:pt x="2978" y="2716"/>
                    </a:lnTo>
                    <a:lnTo>
                      <a:pt x="2978" y="2716"/>
                    </a:lnTo>
                    <a:lnTo>
                      <a:pt x="3010" y="2732"/>
                    </a:lnTo>
                    <a:lnTo>
                      <a:pt x="3046" y="2746"/>
                    </a:lnTo>
                    <a:lnTo>
                      <a:pt x="3082" y="2756"/>
                    </a:lnTo>
                    <a:lnTo>
                      <a:pt x="3118" y="2764"/>
                    </a:lnTo>
                    <a:lnTo>
                      <a:pt x="3138" y="2768"/>
                    </a:lnTo>
                    <a:lnTo>
                      <a:pt x="3156" y="2770"/>
                    </a:lnTo>
                    <a:lnTo>
                      <a:pt x="3174" y="2772"/>
                    </a:lnTo>
                    <a:lnTo>
                      <a:pt x="3184" y="2772"/>
                    </a:lnTo>
                    <a:lnTo>
                      <a:pt x="3194" y="2774"/>
                    </a:lnTo>
                    <a:lnTo>
                      <a:pt x="3230" y="2774"/>
                    </a:lnTo>
                    <a:lnTo>
                      <a:pt x="3270" y="2774"/>
                    </a:lnTo>
                    <a:lnTo>
                      <a:pt x="3270" y="2774"/>
                    </a:lnTo>
                    <a:lnTo>
                      <a:pt x="3288" y="2772"/>
                    </a:lnTo>
                    <a:lnTo>
                      <a:pt x="3306" y="2772"/>
                    </a:lnTo>
                    <a:lnTo>
                      <a:pt x="3326" y="2770"/>
                    </a:lnTo>
                    <a:lnTo>
                      <a:pt x="3344" y="2768"/>
                    </a:lnTo>
                    <a:lnTo>
                      <a:pt x="3344" y="2768"/>
                    </a:lnTo>
                    <a:lnTo>
                      <a:pt x="3362" y="2764"/>
                    </a:lnTo>
                    <a:lnTo>
                      <a:pt x="3380" y="2762"/>
                    </a:lnTo>
                    <a:lnTo>
                      <a:pt x="3400" y="2758"/>
                    </a:lnTo>
                    <a:lnTo>
                      <a:pt x="3400" y="2758"/>
                    </a:lnTo>
                    <a:lnTo>
                      <a:pt x="3418" y="2754"/>
                    </a:lnTo>
                    <a:lnTo>
                      <a:pt x="3418" y="2754"/>
                    </a:lnTo>
                    <a:lnTo>
                      <a:pt x="3454" y="2742"/>
                    </a:lnTo>
                    <a:lnTo>
                      <a:pt x="3488" y="2730"/>
                    </a:lnTo>
                    <a:lnTo>
                      <a:pt x="3522" y="2714"/>
                    </a:lnTo>
                    <a:lnTo>
                      <a:pt x="3554" y="2696"/>
                    </a:lnTo>
                    <a:lnTo>
                      <a:pt x="3554" y="2696"/>
                    </a:lnTo>
                    <a:lnTo>
                      <a:pt x="3584" y="2674"/>
                    </a:lnTo>
                    <a:lnTo>
                      <a:pt x="3612" y="2650"/>
                    </a:lnTo>
                    <a:lnTo>
                      <a:pt x="3638" y="2624"/>
                    </a:lnTo>
                    <a:lnTo>
                      <a:pt x="3662" y="2596"/>
                    </a:lnTo>
                    <a:lnTo>
                      <a:pt x="3662" y="2596"/>
                    </a:lnTo>
                    <a:lnTo>
                      <a:pt x="3682" y="2566"/>
                    </a:lnTo>
                    <a:lnTo>
                      <a:pt x="3702" y="2534"/>
                    </a:lnTo>
                    <a:lnTo>
                      <a:pt x="3718" y="2502"/>
                    </a:lnTo>
                    <a:lnTo>
                      <a:pt x="3732" y="2468"/>
                    </a:lnTo>
                    <a:lnTo>
                      <a:pt x="3732" y="2468"/>
                    </a:lnTo>
                    <a:lnTo>
                      <a:pt x="3746" y="2432"/>
                    </a:lnTo>
                    <a:lnTo>
                      <a:pt x="3758" y="2396"/>
                    </a:lnTo>
                    <a:lnTo>
                      <a:pt x="3766" y="2362"/>
                    </a:lnTo>
                    <a:lnTo>
                      <a:pt x="3776" y="2324"/>
                    </a:lnTo>
                    <a:lnTo>
                      <a:pt x="3776" y="2324"/>
                    </a:lnTo>
                    <a:lnTo>
                      <a:pt x="3790" y="2252"/>
                    </a:lnTo>
                    <a:lnTo>
                      <a:pt x="3800" y="2178"/>
                    </a:lnTo>
                    <a:lnTo>
                      <a:pt x="3806" y="2104"/>
                    </a:lnTo>
                    <a:lnTo>
                      <a:pt x="3812" y="2030"/>
                    </a:lnTo>
                    <a:lnTo>
                      <a:pt x="3812" y="2030"/>
                    </a:lnTo>
                    <a:lnTo>
                      <a:pt x="3818" y="1884"/>
                    </a:lnTo>
                    <a:lnTo>
                      <a:pt x="3824" y="1736"/>
                    </a:lnTo>
                    <a:lnTo>
                      <a:pt x="3824" y="1736"/>
                    </a:lnTo>
                    <a:lnTo>
                      <a:pt x="3826" y="1664"/>
                    </a:lnTo>
                    <a:lnTo>
                      <a:pt x="3832" y="1590"/>
                    </a:lnTo>
                    <a:lnTo>
                      <a:pt x="3838" y="1518"/>
                    </a:lnTo>
                    <a:lnTo>
                      <a:pt x="3846" y="1446"/>
                    </a:lnTo>
                    <a:lnTo>
                      <a:pt x="3846" y="1446"/>
                    </a:lnTo>
                    <a:lnTo>
                      <a:pt x="3858" y="1376"/>
                    </a:lnTo>
                    <a:lnTo>
                      <a:pt x="3866" y="1340"/>
                    </a:lnTo>
                    <a:lnTo>
                      <a:pt x="3876" y="1306"/>
                    </a:lnTo>
                    <a:lnTo>
                      <a:pt x="3876" y="1306"/>
                    </a:lnTo>
                    <a:lnTo>
                      <a:pt x="3888" y="1270"/>
                    </a:lnTo>
                    <a:lnTo>
                      <a:pt x="3900" y="1238"/>
                    </a:lnTo>
                    <a:lnTo>
                      <a:pt x="3914" y="1204"/>
                    </a:lnTo>
                    <a:lnTo>
                      <a:pt x="3932" y="1172"/>
                    </a:lnTo>
                    <a:lnTo>
                      <a:pt x="3932" y="1172"/>
                    </a:lnTo>
                    <a:lnTo>
                      <a:pt x="3952" y="1142"/>
                    </a:lnTo>
                    <a:lnTo>
                      <a:pt x="3974" y="1114"/>
                    </a:lnTo>
                    <a:lnTo>
                      <a:pt x="3998" y="1088"/>
                    </a:lnTo>
                    <a:lnTo>
                      <a:pt x="4026" y="1066"/>
                    </a:lnTo>
                    <a:lnTo>
                      <a:pt x="4026" y="1066"/>
                    </a:lnTo>
                    <a:lnTo>
                      <a:pt x="4056" y="1046"/>
                    </a:lnTo>
                    <a:lnTo>
                      <a:pt x="4088" y="1030"/>
                    </a:lnTo>
                    <a:lnTo>
                      <a:pt x="4120" y="1016"/>
                    </a:lnTo>
                    <a:lnTo>
                      <a:pt x="4154" y="1006"/>
                    </a:lnTo>
                    <a:lnTo>
                      <a:pt x="4154" y="1006"/>
                    </a:lnTo>
                    <a:lnTo>
                      <a:pt x="4188" y="1000"/>
                    </a:lnTo>
                    <a:lnTo>
                      <a:pt x="4224" y="994"/>
                    </a:lnTo>
                    <a:lnTo>
                      <a:pt x="4258" y="992"/>
                    </a:lnTo>
                    <a:lnTo>
                      <a:pt x="4292" y="992"/>
                    </a:lnTo>
                    <a:lnTo>
                      <a:pt x="4292" y="992"/>
                    </a:lnTo>
                    <a:lnTo>
                      <a:pt x="4326" y="994"/>
                    </a:lnTo>
                    <a:lnTo>
                      <a:pt x="4326" y="994"/>
                    </a:lnTo>
                    <a:lnTo>
                      <a:pt x="4362" y="998"/>
                    </a:lnTo>
                    <a:lnTo>
                      <a:pt x="4362" y="998"/>
                    </a:lnTo>
                    <a:lnTo>
                      <a:pt x="4394" y="1006"/>
                    </a:lnTo>
                    <a:lnTo>
                      <a:pt x="4394" y="1006"/>
                    </a:lnTo>
                    <a:lnTo>
                      <a:pt x="4412" y="1012"/>
                    </a:lnTo>
                    <a:lnTo>
                      <a:pt x="4428" y="1016"/>
                    </a:lnTo>
                    <a:lnTo>
                      <a:pt x="4428" y="1016"/>
                    </a:lnTo>
                    <a:lnTo>
                      <a:pt x="4458" y="1030"/>
                    </a:lnTo>
                    <a:lnTo>
                      <a:pt x="4488" y="1048"/>
                    </a:lnTo>
                    <a:lnTo>
                      <a:pt x="4516" y="1066"/>
                    </a:lnTo>
                    <a:lnTo>
                      <a:pt x="4542" y="1088"/>
                    </a:lnTo>
                    <a:lnTo>
                      <a:pt x="4542" y="1088"/>
                    </a:lnTo>
                    <a:lnTo>
                      <a:pt x="4566" y="1112"/>
                    </a:lnTo>
                    <a:lnTo>
                      <a:pt x="4588" y="1138"/>
                    </a:lnTo>
                    <a:lnTo>
                      <a:pt x="4608" y="1164"/>
                    </a:lnTo>
                    <a:lnTo>
                      <a:pt x="4624" y="1192"/>
                    </a:lnTo>
                    <a:lnTo>
                      <a:pt x="4624" y="1192"/>
                    </a:lnTo>
                    <a:lnTo>
                      <a:pt x="4642" y="1222"/>
                    </a:lnTo>
                    <a:lnTo>
                      <a:pt x="4656" y="1250"/>
                    </a:lnTo>
                    <a:lnTo>
                      <a:pt x="4682" y="1310"/>
                    </a:lnTo>
                    <a:lnTo>
                      <a:pt x="4682" y="1310"/>
                    </a:lnTo>
                    <a:lnTo>
                      <a:pt x="4704" y="1370"/>
                    </a:lnTo>
                    <a:lnTo>
                      <a:pt x="4722" y="1432"/>
                    </a:lnTo>
                    <a:lnTo>
                      <a:pt x="4722" y="1432"/>
                    </a:lnTo>
                    <a:lnTo>
                      <a:pt x="4738" y="1492"/>
                    </a:lnTo>
                    <a:lnTo>
                      <a:pt x="4752" y="1554"/>
                    </a:lnTo>
                    <a:lnTo>
                      <a:pt x="4764" y="1614"/>
                    </a:lnTo>
                    <a:lnTo>
                      <a:pt x="4774" y="1674"/>
                    </a:lnTo>
                    <a:lnTo>
                      <a:pt x="4774" y="1674"/>
                    </a:lnTo>
                    <a:lnTo>
                      <a:pt x="4794" y="1794"/>
                    </a:lnTo>
                    <a:lnTo>
                      <a:pt x="4810" y="1910"/>
                    </a:lnTo>
                    <a:lnTo>
                      <a:pt x="4810" y="1910"/>
                    </a:lnTo>
                    <a:lnTo>
                      <a:pt x="4844" y="2136"/>
                    </a:lnTo>
                    <a:lnTo>
                      <a:pt x="4860" y="2246"/>
                    </a:lnTo>
                    <a:lnTo>
                      <a:pt x="4878" y="2352"/>
                    </a:lnTo>
                    <a:lnTo>
                      <a:pt x="4878" y="2352"/>
                    </a:lnTo>
                    <a:lnTo>
                      <a:pt x="4898" y="2456"/>
                    </a:lnTo>
                    <a:lnTo>
                      <a:pt x="4920" y="2556"/>
                    </a:lnTo>
                    <a:lnTo>
                      <a:pt x="4946" y="2652"/>
                    </a:lnTo>
                    <a:lnTo>
                      <a:pt x="4974" y="2744"/>
                    </a:lnTo>
                    <a:lnTo>
                      <a:pt x="4974" y="2744"/>
                    </a:lnTo>
                    <a:lnTo>
                      <a:pt x="4990" y="2788"/>
                    </a:lnTo>
                    <a:lnTo>
                      <a:pt x="5006" y="2832"/>
                    </a:lnTo>
                    <a:lnTo>
                      <a:pt x="5024" y="2874"/>
                    </a:lnTo>
                    <a:lnTo>
                      <a:pt x="5042" y="2914"/>
                    </a:lnTo>
                    <a:lnTo>
                      <a:pt x="5042" y="2914"/>
                    </a:lnTo>
                    <a:lnTo>
                      <a:pt x="5062" y="2954"/>
                    </a:lnTo>
                    <a:lnTo>
                      <a:pt x="5082" y="2992"/>
                    </a:lnTo>
                    <a:lnTo>
                      <a:pt x="5102" y="3028"/>
                    </a:lnTo>
                    <a:lnTo>
                      <a:pt x="5126" y="3062"/>
                    </a:lnTo>
                    <a:lnTo>
                      <a:pt x="5126" y="3062"/>
                    </a:lnTo>
                    <a:lnTo>
                      <a:pt x="5148" y="3096"/>
                    </a:lnTo>
                    <a:lnTo>
                      <a:pt x="5172" y="3128"/>
                    </a:lnTo>
                    <a:lnTo>
                      <a:pt x="5198" y="3156"/>
                    </a:lnTo>
                    <a:lnTo>
                      <a:pt x="5224" y="3184"/>
                    </a:lnTo>
                    <a:lnTo>
                      <a:pt x="5224" y="3184"/>
                    </a:lnTo>
                    <a:lnTo>
                      <a:pt x="5250" y="3212"/>
                    </a:lnTo>
                    <a:lnTo>
                      <a:pt x="5276" y="3236"/>
                    </a:lnTo>
                    <a:lnTo>
                      <a:pt x="5304" y="3258"/>
                    </a:lnTo>
                    <a:lnTo>
                      <a:pt x="5332" y="3278"/>
                    </a:lnTo>
                    <a:lnTo>
                      <a:pt x="5332" y="3278"/>
                    </a:lnTo>
                    <a:lnTo>
                      <a:pt x="5360" y="3298"/>
                    </a:lnTo>
                    <a:lnTo>
                      <a:pt x="5388" y="3314"/>
                    </a:lnTo>
                    <a:lnTo>
                      <a:pt x="5416" y="3330"/>
                    </a:lnTo>
                    <a:lnTo>
                      <a:pt x="5442" y="3344"/>
                    </a:lnTo>
                    <a:lnTo>
                      <a:pt x="5496" y="3368"/>
                    </a:lnTo>
                    <a:lnTo>
                      <a:pt x="5548" y="3386"/>
                    </a:lnTo>
                    <a:lnTo>
                      <a:pt x="5548" y="3386"/>
                    </a:lnTo>
                    <a:lnTo>
                      <a:pt x="5560" y="3390"/>
                    </a:lnTo>
                    <a:lnTo>
                      <a:pt x="5560" y="3390"/>
                    </a:lnTo>
                    <a:lnTo>
                      <a:pt x="5572" y="3394"/>
                    </a:lnTo>
                    <a:lnTo>
                      <a:pt x="5572" y="3394"/>
                    </a:lnTo>
                    <a:lnTo>
                      <a:pt x="5596" y="3400"/>
                    </a:lnTo>
                    <a:lnTo>
                      <a:pt x="5596" y="3400"/>
                    </a:lnTo>
                    <a:lnTo>
                      <a:pt x="5620" y="3406"/>
                    </a:lnTo>
                    <a:lnTo>
                      <a:pt x="5620" y="3406"/>
                    </a:lnTo>
                    <a:lnTo>
                      <a:pt x="5642" y="3410"/>
                    </a:lnTo>
                    <a:lnTo>
                      <a:pt x="5642" y="3410"/>
                    </a:lnTo>
                    <a:lnTo>
                      <a:pt x="5664" y="3414"/>
                    </a:lnTo>
                    <a:lnTo>
                      <a:pt x="5664" y="3414"/>
                    </a:lnTo>
                    <a:lnTo>
                      <a:pt x="5684" y="3418"/>
                    </a:lnTo>
                    <a:lnTo>
                      <a:pt x="5684" y="3418"/>
                    </a:lnTo>
                    <a:lnTo>
                      <a:pt x="5722" y="3424"/>
                    </a:lnTo>
                    <a:lnTo>
                      <a:pt x="5722" y="3424"/>
                    </a:lnTo>
                    <a:lnTo>
                      <a:pt x="5788" y="3430"/>
                    </a:lnTo>
                    <a:lnTo>
                      <a:pt x="5834" y="3432"/>
                    </a:lnTo>
                    <a:lnTo>
                      <a:pt x="5834" y="3432"/>
                    </a:lnTo>
                    <a:lnTo>
                      <a:pt x="5872" y="3434"/>
                    </a:lnTo>
                    <a:lnTo>
                      <a:pt x="5872" y="3434"/>
                    </a:lnTo>
                    <a:lnTo>
                      <a:pt x="5834" y="3432"/>
                    </a:lnTo>
                    <a:lnTo>
                      <a:pt x="5834" y="3432"/>
                    </a:lnTo>
                    <a:lnTo>
                      <a:pt x="5788" y="3430"/>
                    </a:lnTo>
                    <a:lnTo>
                      <a:pt x="5722" y="3424"/>
                    </a:lnTo>
                    <a:lnTo>
                      <a:pt x="5722" y="3424"/>
                    </a:lnTo>
                    <a:lnTo>
                      <a:pt x="5684" y="3420"/>
                    </a:lnTo>
                    <a:lnTo>
                      <a:pt x="5684" y="3420"/>
                    </a:lnTo>
                    <a:lnTo>
                      <a:pt x="5664" y="3416"/>
                    </a:lnTo>
                    <a:lnTo>
                      <a:pt x="5664" y="3416"/>
                    </a:lnTo>
                    <a:lnTo>
                      <a:pt x="5642" y="3412"/>
                    </a:lnTo>
                    <a:lnTo>
                      <a:pt x="5642" y="3412"/>
                    </a:lnTo>
                    <a:lnTo>
                      <a:pt x="5620" y="3408"/>
                    </a:lnTo>
                    <a:lnTo>
                      <a:pt x="5620" y="3408"/>
                    </a:lnTo>
                    <a:lnTo>
                      <a:pt x="5596" y="3402"/>
                    </a:lnTo>
                    <a:lnTo>
                      <a:pt x="5596" y="3402"/>
                    </a:lnTo>
                    <a:lnTo>
                      <a:pt x="5572" y="3396"/>
                    </a:lnTo>
                    <a:lnTo>
                      <a:pt x="5572" y="3396"/>
                    </a:lnTo>
                    <a:lnTo>
                      <a:pt x="5560" y="3392"/>
                    </a:lnTo>
                    <a:lnTo>
                      <a:pt x="5560" y="3392"/>
                    </a:lnTo>
                    <a:lnTo>
                      <a:pt x="5548" y="3388"/>
                    </a:lnTo>
                    <a:lnTo>
                      <a:pt x="5548" y="3388"/>
                    </a:lnTo>
                    <a:lnTo>
                      <a:pt x="5496" y="3370"/>
                    </a:lnTo>
                    <a:lnTo>
                      <a:pt x="5442" y="3346"/>
                    </a:lnTo>
                    <a:lnTo>
                      <a:pt x="5414" y="3332"/>
                    </a:lnTo>
                    <a:lnTo>
                      <a:pt x="5386" y="3316"/>
                    </a:lnTo>
                    <a:lnTo>
                      <a:pt x="5358" y="3300"/>
                    </a:lnTo>
                    <a:lnTo>
                      <a:pt x="5330" y="3282"/>
                    </a:lnTo>
                    <a:lnTo>
                      <a:pt x="5330" y="3282"/>
                    </a:lnTo>
                    <a:lnTo>
                      <a:pt x="5302" y="3260"/>
                    </a:lnTo>
                    <a:lnTo>
                      <a:pt x="5274" y="3238"/>
                    </a:lnTo>
                    <a:lnTo>
                      <a:pt x="5248" y="3214"/>
                    </a:lnTo>
                    <a:lnTo>
                      <a:pt x="5220" y="3188"/>
                    </a:lnTo>
                    <a:lnTo>
                      <a:pt x="5220" y="3188"/>
                    </a:lnTo>
                    <a:lnTo>
                      <a:pt x="5194" y="3160"/>
                    </a:lnTo>
                    <a:lnTo>
                      <a:pt x="5170" y="3130"/>
                    </a:lnTo>
                    <a:lnTo>
                      <a:pt x="5144" y="3098"/>
                    </a:lnTo>
                    <a:lnTo>
                      <a:pt x="5122" y="3066"/>
                    </a:lnTo>
                    <a:lnTo>
                      <a:pt x="5122" y="3066"/>
                    </a:lnTo>
                    <a:lnTo>
                      <a:pt x="5098" y="3030"/>
                    </a:lnTo>
                    <a:lnTo>
                      <a:pt x="5076" y="2994"/>
                    </a:lnTo>
                    <a:lnTo>
                      <a:pt x="5056" y="2956"/>
                    </a:lnTo>
                    <a:lnTo>
                      <a:pt x="5036" y="2916"/>
                    </a:lnTo>
                    <a:lnTo>
                      <a:pt x="5036" y="2916"/>
                    </a:lnTo>
                    <a:lnTo>
                      <a:pt x="5018" y="2876"/>
                    </a:lnTo>
                    <a:lnTo>
                      <a:pt x="5000" y="2834"/>
                    </a:lnTo>
                    <a:lnTo>
                      <a:pt x="4984" y="2790"/>
                    </a:lnTo>
                    <a:lnTo>
                      <a:pt x="4968" y="2746"/>
                    </a:lnTo>
                    <a:lnTo>
                      <a:pt x="4968" y="2746"/>
                    </a:lnTo>
                    <a:lnTo>
                      <a:pt x="4938" y="2654"/>
                    </a:lnTo>
                    <a:lnTo>
                      <a:pt x="4912" y="2558"/>
                    </a:lnTo>
                    <a:lnTo>
                      <a:pt x="4890" y="2458"/>
                    </a:lnTo>
                    <a:lnTo>
                      <a:pt x="4870" y="2354"/>
                    </a:lnTo>
                    <a:lnTo>
                      <a:pt x="4870" y="2354"/>
                    </a:lnTo>
                    <a:lnTo>
                      <a:pt x="4850" y="2248"/>
                    </a:lnTo>
                    <a:lnTo>
                      <a:pt x="4832" y="2138"/>
                    </a:lnTo>
                    <a:lnTo>
                      <a:pt x="4800" y="1912"/>
                    </a:lnTo>
                    <a:lnTo>
                      <a:pt x="4800" y="1912"/>
                    </a:lnTo>
                    <a:lnTo>
                      <a:pt x="4782" y="1796"/>
                    </a:lnTo>
                    <a:lnTo>
                      <a:pt x="4762" y="1676"/>
                    </a:lnTo>
                    <a:lnTo>
                      <a:pt x="4762" y="1676"/>
                    </a:lnTo>
                    <a:lnTo>
                      <a:pt x="4750" y="1616"/>
                    </a:lnTo>
                    <a:lnTo>
                      <a:pt x="4738" y="1556"/>
                    </a:lnTo>
                    <a:lnTo>
                      <a:pt x="4724" y="1496"/>
                    </a:lnTo>
                    <a:lnTo>
                      <a:pt x="4708" y="1436"/>
                    </a:lnTo>
                    <a:lnTo>
                      <a:pt x="4708" y="1436"/>
                    </a:lnTo>
                    <a:lnTo>
                      <a:pt x="4690" y="1376"/>
                    </a:lnTo>
                    <a:lnTo>
                      <a:pt x="4668" y="1316"/>
                    </a:lnTo>
                    <a:lnTo>
                      <a:pt x="4668" y="1316"/>
                    </a:lnTo>
                    <a:lnTo>
                      <a:pt x="4642" y="1258"/>
                    </a:lnTo>
                    <a:lnTo>
                      <a:pt x="4628" y="1228"/>
                    </a:lnTo>
                    <a:lnTo>
                      <a:pt x="4612" y="1200"/>
                    </a:lnTo>
                    <a:lnTo>
                      <a:pt x="4612" y="1200"/>
                    </a:lnTo>
                    <a:lnTo>
                      <a:pt x="4594" y="1174"/>
                    </a:lnTo>
                    <a:lnTo>
                      <a:pt x="4574" y="1148"/>
                    </a:lnTo>
                    <a:lnTo>
                      <a:pt x="4554" y="1124"/>
                    </a:lnTo>
                    <a:lnTo>
                      <a:pt x="4530" y="1100"/>
                    </a:lnTo>
                    <a:lnTo>
                      <a:pt x="4530" y="1100"/>
                    </a:lnTo>
                    <a:lnTo>
                      <a:pt x="4506" y="1080"/>
                    </a:lnTo>
                    <a:lnTo>
                      <a:pt x="4480" y="1062"/>
                    </a:lnTo>
                    <a:lnTo>
                      <a:pt x="4452" y="1046"/>
                    </a:lnTo>
                    <a:lnTo>
                      <a:pt x="4422" y="1034"/>
                    </a:lnTo>
                    <a:lnTo>
                      <a:pt x="4406" y="1028"/>
                    </a:lnTo>
                    <a:lnTo>
                      <a:pt x="4406" y="1028"/>
                    </a:lnTo>
                    <a:lnTo>
                      <a:pt x="4390" y="1024"/>
                    </a:lnTo>
                    <a:lnTo>
                      <a:pt x="4390" y="1024"/>
                    </a:lnTo>
                    <a:lnTo>
                      <a:pt x="4358" y="1016"/>
                    </a:lnTo>
                    <a:lnTo>
                      <a:pt x="4358" y="1016"/>
                    </a:lnTo>
                    <a:lnTo>
                      <a:pt x="4326" y="1012"/>
                    </a:lnTo>
                    <a:lnTo>
                      <a:pt x="4326" y="1012"/>
                    </a:lnTo>
                    <a:lnTo>
                      <a:pt x="4292" y="1010"/>
                    </a:lnTo>
                    <a:lnTo>
                      <a:pt x="4292" y="1010"/>
                    </a:lnTo>
                    <a:lnTo>
                      <a:pt x="4258" y="1010"/>
                    </a:lnTo>
                    <a:lnTo>
                      <a:pt x="4226" y="1014"/>
                    </a:lnTo>
                    <a:lnTo>
                      <a:pt x="4192" y="1018"/>
                    </a:lnTo>
                    <a:lnTo>
                      <a:pt x="4160" y="1024"/>
                    </a:lnTo>
                    <a:lnTo>
                      <a:pt x="4160" y="1024"/>
                    </a:lnTo>
                    <a:lnTo>
                      <a:pt x="4126" y="1034"/>
                    </a:lnTo>
                    <a:lnTo>
                      <a:pt x="4096" y="1046"/>
                    </a:lnTo>
                    <a:lnTo>
                      <a:pt x="4066" y="1062"/>
                    </a:lnTo>
                    <a:lnTo>
                      <a:pt x="4038" y="1082"/>
                    </a:lnTo>
                    <a:lnTo>
                      <a:pt x="4038" y="1082"/>
                    </a:lnTo>
                    <a:lnTo>
                      <a:pt x="4012" y="1102"/>
                    </a:lnTo>
                    <a:lnTo>
                      <a:pt x="3988" y="1128"/>
                    </a:lnTo>
                    <a:lnTo>
                      <a:pt x="3968" y="1154"/>
                    </a:lnTo>
                    <a:lnTo>
                      <a:pt x="3950" y="1184"/>
                    </a:lnTo>
                    <a:lnTo>
                      <a:pt x="3950" y="1184"/>
                    </a:lnTo>
                    <a:lnTo>
                      <a:pt x="3934" y="1214"/>
                    </a:lnTo>
                    <a:lnTo>
                      <a:pt x="3920" y="1246"/>
                    </a:lnTo>
                    <a:lnTo>
                      <a:pt x="3908" y="1278"/>
                    </a:lnTo>
                    <a:lnTo>
                      <a:pt x="3896" y="1312"/>
                    </a:lnTo>
                    <a:lnTo>
                      <a:pt x="3896" y="1312"/>
                    </a:lnTo>
                    <a:lnTo>
                      <a:pt x="3888" y="1346"/>
                    </a:lnTo>
                    <a:lnTo>
                      <a:pt x="3880" y="1380"/>
                    </a:lnTo>
                    <a:lnTo>
                      <a:pt x="3868" y="1450"/>
                    </a:lnTo>
                    <a:lnTo>
                      <a:pt x="3868" y="1450"/>
                    </a:lnTo>
                    <a:lnTo>
                      <a:pt x="3860" y="1520"/>
                    </a:lnTo>
                    <a:lnTo>
                      <a:pt x="3854" y="1592"/>
                    </a:lnTo>
                    <a:lnTo>
                      <a:pt x="3850" y="1664"/>
                    </a:lnTo>
                    <a:lnTo>
                      <a:pt x="3848" y="1738"/>
                    </a:lnTo>
                    <a:lnTo>
                      <a:pt x="3848" y="1738"/>
                    </a:lnTo>
                    <a:lnTo>
                      <a:pt x="3842" y="1884"/>
                    </a:lnTo>
                    <a:lnTo>
                      <a:pt x="3836" y="2032"/>
                    </a:lnTo>
                    <a:lnTo>
                      <a:pt x="3836" y="2032"/>
                    </a:lnTo>
                    <a:lnTo>
                      <a:pt x="3832" y="2106"/>
                    </a:lnTo>
                    <a:lnTo>
                      <a:pt x="3826" y="2182"/>
                    </a:lnTo>
                    <a:lnTo>
                      <a:pt x="3816" y="2256"/>
                    </a:lnTo>
                    <a:lnTo>
                      <a:pt x="3802" y="2330"/>
                    </a:lnTo>
                    <a:lnTo>
                      <a:pt x="3802" y="2330"/>
                    </a:lnTo>
                    <a:lnTo>
                      <a:pt x="3794" y="2368"/>
                    </a:lnTo>
                    <a:lnTo>
                      <a:pt x="3784" y="2404"/>
                    </a:lnTo>
                    <a:lnTo>
                      <a:pt x="3772" y="2442"/>
                    </a:lnTo>
                    <a:lnTo>
                      <a:pt x="3758" y="2478"/>
                    </a:lnTo>
                    <a:lnTo>
                      <a:pt x="3758" y="2478"/>
                    </a:lnTo>
                    <a:lnTo>
                      <a:pt x="3744" y="2512"/>
                    </a:lnTo>
                    <a:lnTo>
                      <a:pt x="3726" y="2548"/>
                    </a:lnTo>
                    <a:lnTo>
                      <a:pt x="3706" y="2582"/>
                    </a:lnTo>
                    <a:lnTo>
                      <a:pt x="3684" y="2614"/>
                    </a:lnTo>
                    <a:lnTo>
                      <a:pt x="3684" y="2614"/>
                    </a:lnTo>
                    <a:lnTo>
                      <a:pt x="3660" y="2644"/>
                    </a:lnTo>
                    <a:lnTo>
                      <a:pt x="3632" y="2672"/>
                    </a:lnTo>
                    <a:lnTo>
                      <a:pt x="3602" y="2698"/>
                    </a:lnTo>
                    <a:lnTo>
                      <a:pt x="3570" y="2720"/>
                    </a:lnTo>
                    <a:lnTo>
                      <a:pt x="3570" y="2720"/>
                    </a:lnTo>
                    <a:lnTo>
                      <a:pt x="3536" y="2740"/>
                    </a:lnTo>
                    <a:lnTo>
                      <a:pt x="3500" y="2758"/>
                    </a:lnTo>
                    <a:lnTo>
                      <a:pt x="3462" y="2772"/>
                    </a:lnTo>
                    <a:lnTo>
                      <a:pt x="3426" y="2782"/>
                    </a:lnTo>
                    <a:lnTo>
                      <a:pt x="3426" y="2782"/>
                    </a:lnTo>
                    <a:lnTo>
                      <a:pt x="3386" y="2792"/>
                    </a:lnTo>
                    <a:lnTo>
                      <a:pt x="3348" y="2798"/>
                    </a:lnTo>
                    <a:lnTo>
                      <a:pt x="3310" y="2802"/>
                    </a:lnTo>
                    <a:lnTo>
                      <a:pt x="3270" y="2806"/>
                    </a:lnTo>
                    <a:lnTo>
                      <a:pt x="3230" y="2806"/>
                    </a:lnTo>
                    <a:lnTo>
                      <a:pt x="3192" y="2804"/>
                    </a:lnTo>
                    <a:lnTo>
                      <a:pt x="3182" y="2804"/>
                    </a:lnTo>
                    <a:lnTo>
                      <a:pt x="3172" y="2804"/>
                    </a:lnTo>
                    <a:lnTo>
                      <a:pt x="3152" y="2802"/>
                    </a:lnTo>
                    <a:lnTo>
                      <a:pt x="3132" y="2800"/>
                    </a:lnTo>
                    <a:lnTo>
                      <a:pt x="3112" y="2796"/>
                    </a:lnTo>
                    <a:lnTo>
                      <a:pt x="3112" y="2796"/>
                    </a:lnTo>
                    <a:lnTo>
                      <a:pt x="3074" y="2788"/>
                    </a:lnTo>
                    <a:lnTo>
                      <a:pt x="3036" y="2776"/>
                    </a:lnTo>
                    <a:lnTo>
                      <a:pt x="2998" y="2762"/>
                    </a:lnTo>
                    <a:lnTo>
                      <a:pt x="2962" y="2746"/>
                    </a:lnTo>
                    <a:lnTo>
                      <a:pt x="2962" y="2746"/>
                    </a:lnTo>
                    <a:lnTo>
                      <a:pt x="2926" y="2726"/>
                    </a:lnTo>
                    <a:lnTo>
                      <a:pt x="2894" y="2704"/>
                    </a:lnTo>
                    <a:lnTo>
                      <a:pt x="2862" y="2678"/>
                    </a:lnTo>
                    <a:lnTo>
                      <a:pt x="2834" y="2650"/>
                    </a:lnTo>
                    <a:lnTo>
                      <a:pt x="2834" y="2650"/>
                    </a:lnTo>
                    <a:lnTo>
                      <a:pt x="2806" y="2622"/>
                    </a:lnTo>
                    <a:lnTo>
                      <a:pt x="2782" y="2590"/>
                    </a:lnTo>
                    <a:lnTo>
                      <a:pt x="2758" y="2558"/>
                    </a:lnTo>
                    <a:lnTo>
                      <a:pt x="2738" y="2524"/>
                    </a:lnTo>
                    <a:lnTo>
                      <a:pt x="2738" y="2524"/>
                    </a:lnTo>
                    <a:lnTo>
                      <a:pt x="2718" y="2488"/>
                    </a:lnTo>
                    <a:lnTo>
                      <a:pt x="2700" y="2454"/>
                    </a:lnTo>
                    <a:lnTo>
                      <a:pt x="2684" y="2418"/>
                    </a:lnTo>
                    <a:lnTo>
                      <a:pt x="2670" y="2380"/>
                    </a:lnTo>
                    <a:lnTo>
                      <a:pt x="2670" y="2380"/>
                    </a:lnTo>
                    <a:lnTo>
                      <a:pt x="2656" y="2344"/>
                    </a:lnTo>
                    <a:lnTo>
                      <a:pt x="2644" y="2306"/>
                    </a:lnTo>
                    <a:lnTo>
                      <a:pt x="2622" y="2230"/>
                    </a:lnTo>
                    <a:lnTo>
                      <a:pt x="2622" y="2230"/>
                    </a:lnTo>
                    <a:lnTo>
                      <a:pt x="2604" y="2154"/>
                    </a:lnTo>
                    <a:lnTo>
                      <a:pt x="2604" y="2154"/>
                    </a:lnTo>
                    <a:lnTo>
                      <a:pt x="2590" y="2076"/>
                    </a:lnTo>
                    <a:lnTo>
                      <a:pt x="2590" y="2076"/>
                    </a:lnTo>
                    <a:lnTo>
                      <a:pt x="2576" y="2000"/>
                    </a:lnTo>
                    <a:lnTo>
                      <a:pt x="2564" y="1922"/>
                    </a:lnTo>
                    <a:lnTo>
                      <a:pt x="2556" y="1844"/>
                    </a:lnTo>
                    <a:lnTo>
                      <a:pt x="2546" y="1766"/>
                    </a:lnTo>
                    <a:lnTo>
                      <a:pt x="2532" y="1610"/>
                    </a:lnTo>
                    <a:lnTo>
                      <a:pt x="2520" y="1456"/>
                    </a:lnTo>
                    <a:lnTo>
                      <a:pt x="2520" y="1456"/>
                    </a:lnTo>
                    <a:lnTo>
                      <a:pt x="2508" y="1302"/>
                    </a:lnTo>
                    <a:lnTo>
                      <a:pt x="2492" y="1148"/>
                    </a:lnTo>
                    <a:lnTo>
                      <a:pt x="2492" y="1148"/>
                    </a:lnTo>
                    <a:lnTo>
                      <a:pt x="2482" y="1072"/>
                    </a:lnTo>
                    <a:lnTo>
                      <a:pt x="2472" y="996"/>
                    </a:lnTo>
                    <a:lnTo>
                      <a:pt x="2458" y="920"/>
                    </a:lnTo>
                    <a:lnTo>
                      <a:pt x="2442" y="846"/>
                    </a:lnTo>
                    <a:lnTo>
                      <a:pt x="2442" y="846"/>
                    </a:lnTo>
                    <a:lnTo>
                      <a:pt x="2434" y="810"/>
                    </a:lnTo>
                    <a:lnTo>
                      <a:pt x="2422" y="774"/>
                    </a:lnTo>
                    <a:lnTo>
                      <a:pt x="2412" y="738"/>
                    </a:lnTo>
                    <a:lnTo>
                      <a:pt x="2398" y="704"/>
                    </a:lnTo>
                    <a:lnTo>
                      <a:pt x="2398" y="704"/>
                    </a:lnTo>
                    <a:lnTo>
                      <a:pt x="2384" y="670"/>
                    </a:lnTo>
                    <a:lnTo>
                      <a:pt x="2366" y="638"/>
                    </a:lnTo>
                    <a:lnTo>
                      <a:pt x="2348" y="606"/>
                    </a:lnTo>
                    <a:lnTo>
                      <a:pt x="2326" y="578"/>
                    </a:lnTo>
                    <a:lnTo>
                      <a:pt x="2326" y="578"/>
                    </a:lnTo>
                    <a:lnTo>
                      <a:pt x="2304" y="550"/>
                    </a:lnTo>
                    <a:lnTo>
                      <a:pt x="2278" y="528"/>
                    </a:lnTo>
                    <a:lnTo>
                      <a:pt x="2264" y="516"/>
                    </a:lnTo>
                    <a:lnTo>
                      <a:pt x="2248" y="508"/>
                    </a:lnTo>
                    <a:lnTo>
                      <a:pt x="2234" y="500"/>
                    </a:lnTo>
                    <a:lnTo>
                      <a:pt x="2218" y="492"/>
                    </a:lnTo>
                    <a:lnTo>
                      <a:pt x="2202" y="486"/>
                    </a:lnTo>
                    <a:lnTo>
                      <a:pt x="2198" y="484"/>
                    </a:lnTo>
                    <a:lnTo>
                      <a:pt x="2194" y="484"/>
                    </a:lnTo>
                    <a:lnTo>
                      <a:pt x="2184" y="482"/>
                    </a:lnTo>
                    <a:lnTo>
                      <a:pt x="2184" y="482"/>
                    </a:lnTo>
                    <a:lnTo>
                      <a:pt x="2168" y="476"/>
                    </a:lnTo>
                    <a:lnTo>
                      <a:pt x="2152" y="474"/>
                    </a:lnTo>
                    <a:lnTo>
                      <a:pt x="2144" y="474"/>
                    </a:lnTo>
                    <a:lnTo>
                      <a:pt x="2138" y="472"/>
                    </a:lnTo>
                    <a:lnTo>
                      <a:pt x="2134" y="472"/>
                    </a:lnTo>
                    <a:lnTo>
                      <a:pt x="2116" y="472"/>
                    </a:lnTo>
                    <a:lnTo>
                      <a:pt x="2106" y="470"/>
                    </a:lnTo>
                    <a:lnTo>
                      <a:pt x="2106" y="470"/>
                    </a:lnTo>
                    <a:lnTo>
                      <a:pt x="2102" y="470"/>
                    </a:lnTo>
                    <a:lnTo>
                      <a:pt x="2098" y="472"/>
                    </a:lnTo>
                    <a:lnTo>
                      <a:pt x="2080" y="472"/>
                    </a:lnTo>
                    <a:lnTo>
                      <a:pt x="2072" y="472"/>
                    </a:lnTo>
                    <a:lnTo>
                      <a:pt x="2062" y="472"/>
                    </a:lnTo>
                    <a:lnTo>
                      <a:pt x="2044" y="474"/>
                    </a:lnTo>
                    <a:lnTo>
                      <a:pt x="2044" y="474"/>
                    </a:lnTo>
                    <a:lnTo>
                      <a:pt x="2028" y="478"/>
                    </a:lnTo>
                    <a:lnTo>
                      <a:pt x="2028" y="478"/>
                    </a:lnTo>
                    <a:lnTo>
                      <a:pt x="2010" y="482"/>
                    </a:lnTo>
                    <a:lnTo>
                      <a:pt x="1994" y="486"/>
                    </a:lnTo>
                    <a:lnTo>
                      <a:pt x="1986" y="488"/>
                    </a:lnTo>
                    <a:lnTo>
                      <a:pt x="1978" y="492"/>
                    </a:lnTo>
                    <a:lnTo>
                      <a:pt x="1960" y="498"/>
                    </a:lnTo>
                    <a:lnTo>
                      <a:pt x="1946" y="506"/>
                    </a:lnTo>
                    <a:lnTo>
                      <a:pt x="1946" y="506"/>
                    </a:lnTo>
                    <a:lnTo>
                      <a:pt x="1918" y="522"/>
                    </a:lnTo>
                    <a:lnTo>
                      <a:pt x="1904" y="534"/>
                    </a:lnTo>
                    <a:lnTo>
                      <a:pt x="1892" y="544"/>
                    </a:lnTo>
                    <a:lnTo>
                      <a:pt x="1886" y="550"/>
                    </a:lnTo>
                    <a:lnTo>
                      <a:pt x="1886" y="550"/>
                    </a:lnTo>
                    <a:lnTo>
                      <a:pt x="1880" y="556"/>
                    </a:lnTo>
                    <a:lnTo>
                      <a:pt x="1880" y="556"/>
                    </a:lnTo>
                    <a:lnTo>
                      <a:pt x="1868" y="570"/>
                    </a:lnTo>
                    <a:lnTo>
                      <a:pt x="1868" y="570"/>
                    </a:lnTo>
                    <a:lnTo>
                      <a:pt x="1858" y="584"/>
                    </a:lnTo>
                    <a:lnTo>
                      <a:pt x="1850" y="598"/>
                    </a:lnTo>
                    <a:lnTo>
                      <a:pt x="1850" y="598"/>
                    </a:lnTo>
                    <a:lnTo>
                      <a:pt x="1834" y="628"/>
                    </a:lnTo>
                    <a:lnTo>
                      <a:pt x="1820" y="660"/>
                    </a:lnTo>
                    <a:lnTo>
                      <a:pt x="1810" y="694"/>
                    </a:lnTo>
                    <a:lnTo>
                      <a:pt x="1802" y="728"/>
                    </a:lnTo>
                    <a:lnTo>
                      <a:pt x="1802" y="728"/>
                    </a:lnTo>
                    <a:lnTo>
                      <a:pt x="1794" y="764"/>
                    </a:lnTo>
                    <a:lnTo>
                      <a:pt x="1788" y="798"/>
                    </a:lnTo>
                    <a:lnTo>
                      <a:pt x="1780" y="870"/>
                    </a:lnTo>
                    <a:lnTo>
                      <a:pt x="1780" y="870"/>
                    </a:lnTo>
                    <a:lnTo>
                      <a:pt x="1776" y="942"/>
                    </a:lnTo>
                    <a:lnTo>
                      <a:pt x="1774" y="1014"/>
                    </a:lnTo>
                    <a:lnTo>
                      <a:pt x="1770" y="1158"/>
                    </a:lnTo>
                    <a:lnTo>
                      <a:pt x="1770" y="1158"/>
                    </a:lnTo>
                    <a:lnTo>
                      <a:pt x="1766" y="1302"/>
                    </a:lnTo>
                    <a:lnTo>
                      <a:pt x="1762" y="1374"/>
                    </a:lnTo>
                    <a:lnTo>
                      <a:pt x="1756" y="1444"/>
                    </a:lnTo>
                    <a:lnTo>
                      <a:pt x="1756" y="1444"/>
                    </a:lnTo>
                    <a:lnTo>
                      <a:pt x="1746" y="1516"/>
                    </a:lnTo>
                    <a:lnTo>
                      <a:pt x="1734" y="1586"/>
                    </a:lnTo>
                    <a:lnTo>
                      <a:pt x="1726" y="1620"/>
                    </a:lnTo>
                    <a:lnTo>
                      <a:pt x="1716" y="1654"/>
                    </a:lnTo>
                    <a:lnTo>
                      <a:pt x="1706" y="1688"/>
                    </a:lnTo>
                    <a:lnTo>
                      <a:pt x="1694" y="1722"/>
                    </a:lnTo>
                    <a:lnTo>
                      <a:pt x="1694" y="1722"/>
                    </a:lnTo>
                    <a:lnTo>
                      <a:pt x="1680" y="1756"/>
                    </a:lnTo>
                    <a:lnTo>
                      <a:pt x="1664" y="1788"/>
                    </a:lnTo>
                    <a:lnTo>
                      <a:pt x="1646" y="1818"/>
                    </a:lnTo>
                    <a:lnTo>
                      <a:pt x="1626" y="1848"/>
                    </a:lnTo>
                    <a:lnTo>
                      <a:pt x="1626" y="1848"/>
                    </a:lnTo>
                    <a:lnTo>
                      <a:pt x="1606" y="1878"/>
                    </a:lnTo>
                    <a:lnTo>
                      <a:pt x="1582" y="1904"/>
                    </a:lnTo>
                    <a:lnTo>
                      <a:pt x="1558" y="1930"/>
                    </a:lnTo>
                    <a:lnTo>
                      <a:pt x="1530" y="1954"/>
                    </a:lnTo>
                    <a:lnTo>
                      <a:pt x="1530" y="1954"/>
                    </a:lnTo>
                    <a:lnTo>
                      <a:pt x="1502" y="1976"/>
                    </a:lnTo>
                    <a:lnTo>
                      <a:pt x="1474" y="1994"/>
                    </a:lnTo>
                    <a:lnTo>
                      <a:pt x="1442" y="2012"/>
                    </a:lnTo>
                    <a:lnTo>
                      <a:pt x="1412" y="2028"/>
                    </a:lnTo>
                    <a:lnTo>
                      <a:pt x="1412" y="2028"/>
                    </a:lnTo>
                    <a:lnTo>
                      <a:pt x="1380" y="2042"/>
                    </a:lnTo>
                    <a:lnTo>
                      <a:pt x="1348" y="2054"/>
                    </a:lnTo>
                    <a:lnTo>
                      <a:pt x="1316" y="2064"/>
                    </a:lnTo>
                    <a:lnTo>
                      <a:pt x="1282" y="2072"/>
                    </a:lnTo>
                    <a:lnTo>
                      <a:pt x="1282" y="2072"/>
                    </a:lnTo>
                    <a:lnTo>
                      <a:pt x="1250" y="2080"/>
                    </a:lnTo>
                    <a:lnTo>
                      <a:pt x="1250" y="2080"/>
                    </a:lnTo>
                    <a:lnTo>
                      <a:pt x="1216" y="2086"/>
                    </a:lnTo>
                    <a:lnTo>
                      <a:pt x="1200" y="2088"/>
                    </a:lnTo>
                    <a:lnTo>
                      <a:pt x="1184" y="2090"/>
                    </a:lnTo>
                    <a:lnTo>
                      <a:pt x="1184" y="2090"/>
                    </a:lnTo>
                    <a:lnTo>
                      <a:pt x="1150" y="2094"/>
                    </a:lnTo>
                    <a:lnTo>
                      <a:pt x="1150" y="2094"/>
                    </a:lnTo>
                    <a:lnTo>
                      <a:pt x="1118" y="2096"/>
                    </a:lnTo>
                    <a:lnTo>
                      <a:pt x="1118" y="2096"/>
                    </a:lnTo>
                    <a:lnTo>
                      <a:pt x="1086" y="2098"/>
                    </a:lnTo>
                    <a:lnTo>
                      <a:pt x="1086" y="2098"/>
                    </a:lnTo>
                    <a:lnTo>
                      <a:pt x="1054" y="2098"/>
                    </a:lnTo>
                    <a:lnTo>
                      <a:pt x="1038" y="2098"/>
                    </a:lnTo>
                    <a:lnTo>
                      <a:pt x="1020" y="2098"/>
                    </a:lnTo>
                    <a:lnTo>
                      <a:pt x="1020" y="2098"/>
                    </a:lnTo>
                    <a:lnTo>
                      <a:pt x="956" y="2096"/>
                    </a:lnTo>
                    <a:lnTo>
                      <a:pt x="892" y="2090"/>
                    </a:lnTo>
                    <a:lnTo>
                      <a:pt x="830" y="2078"/>
                    </a:lnTo>
                    <a:lnTo>
                      <a:pt x="768" y="2064"/>
                    </a:lnTo>
                    <a:lnTo>
                      <a:pt x="768" y="2064"/>
                    </a:lnTo>
                    <a:lnTo>
                      <a:pt x="738" y="2054"/>
                    </a:lnTo>
                    <a:lnTo>
                      <a:pt x="708" y="2044"/>
                    </a:lnTo>
                    <a:lnTo>
                      <a:pt x="650" y="2020"/>
                    </a:lnTo>
                    <a:lnTo>
                      <a:pt x="596" y="1992"/>
                    </a:lnTo>
                    <a:lnTo>
                      <a:pt x="544" y="1960"/>
                    </a:lnTo>
                    <a:lnTo>
                      <a:pt x="544" y="1960"/>
                    </a:lnTo>
                    <a:lnTo>
                      <a:pt x="494" y="1924"/>
                    </a:lnTo>
                    <a:lnTo>
                      <a:pt x="448" y="1886"/>
                    </a:lnTo>
                    <a:lnTo>
                      <a:pt x="406" y="1844"/>
                    </a:lnTo>
                    <a:lnTo>
                      <a:pt x="366" y="1802"/>
                    </a:lnTo>
                    <a:lnTo>
                      <a:pt x="366" y="1802"/>
                    </a:lnTo>
                    <a:lnTo>
                      <a:pt x="330" y="1758"/>
                    </a:lnTo>
                    <a:lnTo>
                      <a:pt x="298" y="1712"/>
                    </a:lnTo>
                    <a:lnTo>
                      <a:pt x="268" y="1664"/>
                    </a:lnTo>
                    <a:lnTo>
                      <a:pt x="240" y="1616"/>
                    </a:lnTo>
                    <a:lnTo>
                      <a:pt x="240" y="1616"/>
                    </a:lnTo>
                    <a:lnTo>
                      <a:pt x="214" y="1568"/>
                    </a:lnTo>
                    <a:lnTo>
                      <a:pt x="192" y="1520"/>
                    </a:lnTo>
                    <a:lnTo>
                      <a:pt x="170" y="1472"/>
                    </a:lnTo>
                    <a:lnTo>
                      <a:pt x="152" y="1424"/>
                    </a:lnTo>
                    <a:lnTo>
                      <a:pt x="152" y="1424"/>
                    </a:lnTo>
                    <a:lnTo>
                      <a:pt x="134" y="1376"/>
                    </a:lnTo>
                    <a:lnTo>
                      <a:pt x="118" y="1328"/>
                    </a:lnTo>
                    <a:lnTo>
                      <a:pt x="104" y="1280"/>
                    </a:lnTo>
                    <a:lnTo>
                      <a:pt x="92" y="1234"/>
                    </a:lnTo>
                    <a:lnTo>
                      <a:pt x="92" y="1234"/>
                    </a:lnTo>
                    <a:lnTo>
                      <a:pt x="70" y="1140"/>
                    </a:lnTo>
                    <a:lnTo>
                      <a:pt x="52" y="1050"/>
                    </a:lnTo>
                    <a:lnTo>
                      <a:pt x="38" y="964"/>
                    </a:lnTo>
                    <a:lnTo>
                      <a:pt x="26" y="880"/>
                    </a:lnTo>
                    <a:lnTo>
                      <a:pt x="26" y="880"/>
                    </a:lnTo>
                    <a:lnTo>
                      <a:pt x="18" y="798"/>
                    </a:lnTo>
                    <a:lnTo>
                      <a:pt x="12" y="722"/>
                    </a:lnTo>
                    <a:lnTo>
                      <a:pt x="6" y="648"/>
                    </a:lnTo>
                    <a:lnTo>
                      <a:pt x="4" y="576"/>
                    </a:lnTo>
                    <a:lnTo>
                      <a:pt x="4" y="576"/>
                    </a:lnTo>
                    <a:lnTo>
                      <a:pt x="0" y="446"/>
                    </a:lnTo>
                    <a:lnTo>
                      <a:pt x="2" y="332"/>
                    </a:lnTo>
                    <a:lnTo>
                      <a:pt x="4" y="232"/>
                    </a:lnTo>
                    <a:lnTo>
                      <a:pt x="10" y="150"/>
                    </a:lnTo>
                    <a:lnTo>
                      <a:pt x="10" y="150"/>
                    </a:lnTo>
                    <a:lnTo>
                      <a:pt x="18" y="38"/>
                    </a:lnTo>
                    <a:lnTo>
                      <a:pt x="18" y="38"/>
                    </a:lnTo>
                    <a:lnTo>
                      <a:pt x="22" y="10"/>
                    </a:lnTo>
                    <a:lnTo>
                      <a:pt x="22" y="10"/>
                    </a:lnTo>
                    <a:lnTo>
                      <a:pt x="22" y="0"/>
                    </a:lnTo>
                    <a:lnTo>
                      <a:pt x="96" y="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grpSp>
        <p:grpSp>
          <p:nvGrpSpPr>
            <p:cNvPr id="25" name="Group 143"/>
            <p:cNvGrpSpPr/>
            <p:nvPr/>
          </p:nvGrpSpPr>
          <p:grpSpPr>
            <a:xfrm>
              <a:off x="7486591" y="4273028"/>
              <a:ext cx="873125" cy="2292350"/>
              <a:chOff x="7359650" y="2952750"/>
              <a:chExt cx="873125" cy="2292350"/>
            </a:xfrm>
          </p:grpSpPr>
          <p:sp>
            <p:nvSpPr>
              <p:cNvPr id="30" name="Freeform 50"/>
              <p:cNvSpPr/>
              <p:nvPr/>
            </p:nvSpPr>
            <p:spPr bwMode="auto">
              <a:xfrm>
                <a:off x="7667625" y="2968625"/>
                <a:ext cx="358775" cy="485775"/>
              </a:xfrm>
              <a:custGeom>
                <a:avLst/>
                <a:gdLst>
                  <a:gd name="T0" fmla="*/ 226 w 226"/>
                  <a:gd name="T1" fmla="*/ 306 h 306"/>
                  <a:gd name="T2" fmla="*/ 126 w 226"/>
                  <a:gd name="T3" fmla="*/ 0 h 306"/>
                  <a:gd name="T4" fmla="*/ 0 w 226"/>
                  <a:gd name="T5" fmla="*/ 296 h 306"/>
                  <a:gd name="T6" fmla="*/ 226 w 226"/>
                  <a:gd name="T7" fmla="*/ 306 h 306"/>
                </a:gdLst>
                <a:ahLst/>
                <a:cxnLst>
                  <a:cxn ang="0">
                    <a:pos x="T0" y="T1"/>
                  </a:cxn>
                  <a:cxn ang="0">
                    <a:pos x="T2" y="T3"/>
                  </a:cxn>
                  <a:cxn ang="0">
                    <a:pos x="T4" y="T5"/>
                  </a:cxn>
                  <a:cxn ang="0">
                    <a:pos x="T6" y="T7"/>
                  </a:cxn>
                </a:cxnLst>
                <a:rect l="0" t="0" r="r" b="b"/>
                <a:pathLst>
                  <a:path w="226" h="306">
                    <a:moveTo>
                      <a:pt x="226" y="306"/>
                    </a:moveTo>
                    <a:lnTo>
                      <a:pt x="126" y="0"/>
                    </a:lnTo>
                    <a:lnTo>
                      <a:pt x="0" y="296"/>
                    </a:lnTo>
                    <a:lnTo>
                      <a:pt x="226" y="306"/>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1" name="Freeform 51"/>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2" name="Freeform 52"/>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3" name="Freeform 53"/>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4" name="Freeform 54"/>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5" name="Freeform 55"/>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6" name="Freeform 56"/>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7" name="Freeform 57"/>
              <p:cNvSpPr/>
              <p:nvPr/>
            </p:nvSpPr>
            <p:spPr bwMode="auto">
              <a:xfrm>
                <a:off x="7908925" y="4737100"/>
                <a:ext cx="28575" cy="111125"/>
              </a:xfrm>
              <a:custGeom>
                <a:avLst/>
                <a:gdLst>
                  <a:gd name="T0" fmla="*/ 0 w 18"/>
                  <a:gd name="T1" fmla="*/ 70 h 70"/>
                  <a:gd name="T2" fmla="*/ 16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6" y="70"/>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8" name="Freeform 58"/>
              <p:cNvSpPr/>
              <p:nvPr/>
            </p:nvSpPr>
            <p:spPr bwMode="auto">
              <a:xfrm>
                <a:off x="7886700" y="473392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39" name="Freeform 59"/>
              <p:cNvSpPr/>
              <p:nvPr/>
            </p:nvSpPr>
            <p:spPr bwMode="auto">
              <a:xfrm>
                <a:off x="7864475" y="4733925"/>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0" name="Freeform 60"/>
              <p:cNvSpPr/>
              <p:nvPr/>
            </p:nvSpPr>
            <p:spPr bwMode="auto">
              <a:xfrm>
                <a:off x="7842250" y="4733925"/>
                <a:ext cx="28575" cy="111125"/>
              </a:xfrm>
              <a:custGeom>
                <a:avLst/>
                <a:gdLst>
                  <a:gd name="T0" fmla="*/ 0 w 18"/>
                  <a:gd name="T1" fmla="*/ 70 h 70"/>
                  <a:gd name="T2" fmla="*/ 14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4" y="70"/>
                    </a:lnTo>
                    <a:lnTo>
                      <a:pt x="18"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1" name="Freeform 61"/>
              <p:cNvSpPr/>
              <p:nvPr/>
            </p:nvSpPr>
            <p:spPr bwMode="auto">
              <a:xfrm>
                <a:off x="7820025" y="4730750"/>
                <a:ext cx="28575" cy="114300"/>
              </a:xfrm>
              <a:custGeom>
                <a:avLst/>
                <a:gdLst>
                  <a:gd name="T0" fmla="*/ 0 w 18"/>
                  <a:gd name="T1" fmla="*/ 72 h 72"/>
                  <a:gd name="T2" fmla="*/ 14 w 18"/>
                  <a:gd name="T3" fmla="*/ 72 h 72"/>
                  <a:gd name="T4" fmla="*/ 18 w 18"/>
                  <a:gd name="T5" fmla="*/ 2 h 72"/>
                  <a:gd name="T6" fmla="*/ 2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2" name="Freeform 62"/>
              <p:cNvSpPr/>
              <p:nvPr/>
            </p:nvSpPr>
            <p:spPr bwMode="auto">
              <a:xfrm>
                <a:off x="7797800" y="4730750"/>
                <a:ext cx="25400" cy="114300"/>
              </a:xfrm>
              <a:custGeom>
                <a:avLst/>
                <a:gdLst>
                  <a:gd name="T0" fmla="*/ 0 w 16"/>
                  <a:gd name="T1" fmla="*/ 72 h 72"/>
                  <a:gd name="T2" fmla="*/ 14 w 16"/>
                  <a:gd name="T3" fmla="*/ 72 h 72"/>
                  <a:gd name="T4" fmla="*/ 16 w 16"/>
                  <a:gd name="T5" fmla="*/ 0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3" name="Freeform 63"/>
              <p:cNvSpPr/>
              <p:nvPr/>
            </p:nvSpPr>
            <p:spPr bwMode="auto">
              <a:xfrm>
                <a:off x="7772400" y="4730750"/>
                <a:ext cx="28575" cy="114300"/>
              </a:xfrm>
              <a:custGeom>
                <a:avLst/>
                <a:gdLst>
                  <a:gd name="T0" fmla="*/ 0 w 18"/>
                  <a:gd name="T1" fmla="*/ 70 h 72"/>
                  <a:gd name="T2" fmla="*/ 16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6"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4" name="Freeform 64"/>
              <p:cNvSpPr/>
              <p:nvPr/>
            </p:nvSpPr>
            <p:spPr bwMode="auto">
              <a:xfrm>
                <a:off x="7750175" y="472757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5" name="Freeform 65"/>
              <p:cNvSpPr/>
              <p:nvPr/>
            </p:nvSpPr>
            <p:spPr bwMode="auto">
              <a:xfrm>
                <a:off x="7727950" y="4727575"/>
                <a:ext cx="28575" cy="114300"/>
              </a:xfrm>
              <a:custGeom>
                <a:avLst/>
                <a:gdLst>
                  <a:gd name="T0" fmla="*/ 0 w 18"/>
                  <a:gd name="T1" fmla="*/ 72 h 72"/>
                  <a:gd name="T2" fmla="*/ 14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6" name="Freeform 66"/>
              <p:cNvSpPr/>
              <p:nvPr/>
            </p:nvSpPr>
            <p:spPr bwMode="auto">
              <a:xfrm>
                <a:off x="7705725" y="4727575"/>
                <a:ext cx="28575" cy="114300"/>
              </a:xfrm>
              <a:custGeom>
                <a:avLst/>
                <a:gdLst>
                  <a:gd name="T0" fmla="*/ 0 w 18"/>
                  <a:gd name="T1" fmla="*/ 70 h 72"/>
                  <a:gd name="T2" fmla="*/ 14 w 18"/>
                  <a:gd name="T3" fmla="*/ 72 h 72"/>
                  <a:gd name="T4" fmla="*/ 18 w 18"/>
                  <a:gd name="T5" fmla="*/ 0 h 72"/>
                  <a:gd name="T6" fmla="*/ 2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7" name="Freeform 67"/>
              <p:cNvSpPr/>
              <p:nvPr/>
            </p:nvSpPr>
            <p:spPr bwMode="auto">
              <a:xfrm>
                <a:off x="7683500" y="4724400"/>
                <a:ext cx="25400" cy="114300"/>
              </a:xfrm>
              <a:custGeom>
                <a:avLst/>
                <a:gdLst>
                  <a:gd name="T0" fmla="*/ 0 w 16"/>
                  <a:gd name="T1" fmla="*/ 72 h 72"/>
                  <a:gd name="T2" fmla="*/ 14 w 16"/>
                  <a:gd name="T3" fmla="*/ 72 h 72"/>
                  <a:gd name="T4" fmla="*/ 16 w 16"/>
                  <a:gd name="T5" fmla="*/ 2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8" name="Freeform 68"/>
              <p:cNvSpPr/>
              <p:nvPr/>
            </p:nvSpPr>
            <p:spPr bwMode="auto">
              <a:xfrm>
                <a:off x="7658100" y="4724400"/>
                <a:ext cx="28575" cy="114300"/>
              </a:xfrm>
              <a:custGeom>
                <a:avLst/>
                <a:gdLst>
                  <a:gd name="T0" fmla="*/ 0 w 18"/>
                  <a:gd name="T1" fmla="*/ 72 h 72"/>
                  <a:gd name="T2" fmla="*/ 16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6" y="72"/>
                    </a:lnTo>
                    <a:lnTo>
                      <a:pt x="18"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49" name="Freeform 69"/>
              <p:cNvSpPr/>
              <p:nvPr/>
            </p:nvSpPr>
            <p:spPr bwMode="auto">
              <a:xfrm>
                <a:off x="7635875" y="4724400"/>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0" name="Freeform 70"/>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1" name="Freeform 71"/>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2" name="Freeform 72"/>
              <p:cNvSpPr>
                <a:spLocks noEditPoints="1"/>
              </p:cNvSpPr>
              <p:nvPr/>
            </p:nvSpPr>
            <p:spPr bwMode="auto">
              <a:xfrm>
                <a:off x="7747000" y="3625850"/>
                <a:ext cx="177800" cy="177800"/>
              </a:xfrm>
              <a:custGeom>
                <a:avLst/>
                <a:gdLst>
                  <a:gd name="T0" fmla="*/ 112 w 112"/>
                  <a:gd name="T1" fmla="*/ 58 h 112"/>
                  <a:gd name="T2" fmla="*/ 108 w 112"/>
                  <a:gd name="T3" fmla="*/ 36 h 112"/>
                  <a:gd name="T4" fmla="*/ 98 w 112"/>
                  <a:gd name="T5" fmla="*/ 18 h 112"/>
                  <a:gd name="T6" fmla="*/ 80 w 112"/>
                  <a:gd name="T7" fmla="*/ 6 h 112"/>
                  <a:gd name="T8" fmla="*/ 58 w 112"/>
                  <a:gd name="T9" fmla="*/ 0 h 112"/>
                  <a:gd name="T10" fmla="*/ 48 w 112"/>
                  <a:gd name="T11" fmla="*/ 0 h 112"/>
                  <a:gd name="T12" fmla="*/ 26 w 112"/>
                  <a:gd name="T13" fmla="*/ 8 h 112"/>
                  <a:gd name="T14" fmla="*/ 10 w 112"/>
                  <a:gd name="T15" fmla="*/ 22 h 112"/>
                  <a:gd name="T16" fmla="*/ 2 w 112"/>
                  <a:gd name="T17" fmla="*/ 42 h 112"/>
                  <a:gd name="T18" fmla="*/ 0 w 112"/>
                  <a:gd name="T19" fmla="*/ 54 h 112"/>
                  <a:gd name="T20" fmla="*/ 4 w 112"/>
                  <a:gd name="T21" fmla="*/ 76 h 112"/>
                  <a:gd name="T22" fmla="*/ 14 w 112"/>
                  <a:gd name="T23" fmla="*/ 94 h 112"/>
                  <a:gd name="T24" fmla="*/ 32 w 112"/>
                  <a:gd name="T25" fmla="*/ 106 h 112"/>
                  <a:gd name="T26" fmla="*/ 54 w 112"/>
                  <a:gd name="T27" fmla="*/ 112 h 112"/>
                  <a:gd name="T28" fmla="*/ 64 w 112"/>
                  <a:gd name="T29" fmla="*/ 112 h 112"/>
                  <a:gd name="T30" fmla="*/ 86 w 112"/>
                  <a:gd name="T31" fmla="*/ 104 h 112"/>
                  <a:gd name="T32" fmla="*/ 100 w 112"/>
                  <a:gd name="T33" fmla="*/ 90 h 112"/>
                  <a:gd name="T34" fmla="*/ 110 w 112"/>
                  <a:gd name="T35" fmla="*/ 70 h 112"/>
                  <a:gd name="T36" fmla="*/ 94 w 112"/>
                  <a:gd name="T37" fmla="*/ 58 h 112"/>
                  <a:gd name="T38" fmla="*/ 94 w 112"/>
                  <a:gd name="T39" fmla="*/ 66 h 112"/>
                  <a:gd name="T40" fmla="*/ 88 w 112"/>
                  <a:gd name="T41" fmla="*/ 78 h 112"/>
                  <a:gd name="T42" fmla="*/ 76 w 112"/>
                  <a:gd name="T43" fmla="*/ 88 h 112"/>
                  <a:gd name="T44" fmla="*/ 62 w 112"/>
                  <a:gd name="T45" fmla="*/ 94 h 112"/>
                  <a:gd name="T46" fmla="*/ 54 w 112"/>
                  <a:gd name="T47" fmla="*/ 94 h 112"/>
                  <a:gd name="T48" fmla="*/ 40 w 112"/>
                  <a:gd name="T49" fmla="*/ 90 h 112"/>
                  <a:gd name="T50" fmla="*/ 28 w 112"/>
                  <a:gd name="T51" fmla="*/ 82 h 112"/>
                  <a:gd name="T52" fmla="*/ 20 w 112"/>
                  <a:gd name="T53" fmla="*/ 70 h 112"/>
                  <a:gd name="T54" fmla="*/ 18 w 112"/>
                  <a:gd name="T55" fmla="*/ 54 h 112"/>
                  <a:gd name="T56" fmla="*/ 18 w 112"/>
                  <a:gd name="T57" fmla="*/ 46 h 112"/>
                  <a:gd name="T58" fmla="*/ 24 w 112"/>
                  <a:gd name="T59" fmla="*/ 32 h 112"/>
                  <a:gd name="T60" fmla="*/ 36 w 112"/>
                  <a:gd name="T61" fmla="*/ 22 h 112"/>
                  <a:gd name="T62" fmla="*/ 50 w 112"/>
                  <a:gd name="T63" fmla="*/ 18 h 112"/>
                  <a:gd name="T64" fmla="*/ 58 w 112"/>
                  <a:gd name="T65" fmla="*/ 16 h 112"/>
                  <a:gd name="T66" fmla="*/ 72 w 112"/>
                  <a:gd name="T67" fmla="*/ 20 h 112"/>
                  <a:gd name="T68" fmla="*/ 84 w 112"/>
                  <a:gd name="T69" fmla="*/ 30 h 112"/>
                  <a:gd name="T70" fmla="*/ 92 w 112"/>
                  <a:gd name="T71" fmla="*/ 42 h 112"/>
                  <a:gd name="T72" fmla="*/ 94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close/>
                    <a:moveTo>
                      <a:pt x="94" y="58"/>
                    </a:moveTo>
                    <a:lnTo>
                      <a:pt x="94" y="58"/>
                    </a:lnTo>
                    <a:lnTo>
                      <a:pt x="94" y="66"/>
                    </a:lnTo>
                    <a:lnTo>
                      <a:pt x="90" y="72"/>
                    </a:lnTo>
                    <a:lnTo>
                      <a:pt x="88" y="78"/>
                    </a:lnTo>
                    <a:lnTo>
                      <a:pt x="82" y="84"/>
                    </a:lnTo>
                    <a:lnTo>
                      <a:pt x="76" y="88"/>
                    </a:lnTo>
                    <a:lnTo>
                      <a:pt x="70" y="92"/>
                    </a:lnTo>
                    <a:lnTo>
                      <a:pt x="62" y="94"/>
                    </a:lnTo>
                    <a:lnTo>
                      <a:pt x="54" y="94"/>
                    </a:lnTo>
                    <a:lnTo>
                      <a:pt x="54" y="94"/>
                    </a:lnTo>
                    <a:lnTo>
                      <a:pt x="46" y="94"/>
                    </a:lnTo>
                    <a:lnTo>
                      <a:pt x="40" y="90"/>
                    </a:lnTo>
                    <a:lnTo>
                      <a:pt x="32" y="86"/>
                    </a:lnTo>
                    <a:lnTo>
                      <a:pt x="28" y="82"/>
                    </a:lnTo>
                    <a:lnTo>
                      <a:pt x="22" y="76"/>
                    </a:lnTo>
                    <a:lnTo>
                      <a:pt x="20" y="70"/>
                    </a:lnTo>
                    <a:lnTo>
                      <a:pt x="18" y="62"/>
                    </a:lnTo>
                    <a:lnTo>
                      <a:pt x="18" y="54"/>
                    </a:lnTo>
                    <a:lnTo>
                      <a:pt x="18" y="54"/>
                    </a:lnTo>
                    <a:lnTo>
                      <a:pt x="18" y="46"/>
                    </a:lnTo>
                    <a:lnTo>
                      <a:pt x="20" y="40"/>
                    </a:lnTo>
                    <a:lnTo>
                      <a:pt x="24" y="32"/>
                    </a:lnTo>
                    <a:lnTo>
                      <a:pt x="30" y="28"/>
                    </a:lnTo>
                    <a:lnTo>
                      <a:pt x="36" y="22"/>
                    </a:lnTo>
                    <a:lnTo>
                      <a:pt x="42" y="20"/>
                    </a:lnTo>
                    <a:lnTo>
                      <a:pt x="50" y="18"/>
                    </a:lnTo>
                    <a:lnTo>
                      <a:pt x="58" y="16"/>
                    </a:lnTo>
                    <a:lnTo>
                      <a:pt x="58" y="16"/>
                    </a:lnTo>
                    <a:lnTo>
                      <a:pt x="66" y="18"/>
                    </a:lnTo>
                    <a:lnTo>
                      <a:pt x="72" y="20"/>
                    </a:lnTo>
                    <a:lnTo>
                      <a:pt x="78" y="24"/>
                    </a:lnTo>
                    <a:lnTo>
                      <a:pt x="84" y="30"/>
                    </a:lnTo>
                    <a:lnTo>
                      <a:pt x="88" y="36"/>
                    </a:lnTo>
                    <a:lnTo>
                      <a:pt x="92" y="42"/>
                    </a:lnTo>
                    <a:lnTo>
                      <a:pt x="94" y="50"/>
                    </a:lnTo>
                    <a:lnTo>
                      <a:pt x="94" y="5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3" name="Freeform 73"/>
              <p:cNvSpPr/>
              <p:nvPr/>
            </p:nvSpPr>
            <p:spPr bwMode="auto">
              <a:xfrm>
                <a:off x="7747000" y="3625850"/>
                <a:ext cx="177800" cy="177800"/>
              </a:xfrm>
              <a:custGeom>
                <a:avLst/>
                <a:gdLst>
                  <a:gd name="T0" fmla="*/ 112 w 112"/>
                  <a:gd name="T1" fmla="*/ 58 h 112"/>
                  <a:gd name="T2" fmla="*/ 112 w 112"/>
                  <a:gd name="T3" fmla="*/ 58 h 112"/>
                  <a:gd name="T4" fmla="*/ 112 w 112"/>
                  <a:gd name="T5" fmla="*/ 46 h 112"/>
                  <a:gd name="T6" fmla="*/ 108 w 112"/>
                  <a:gd name="T7" fmla="*/ 36 h 112"/>
                  <a:gd name="T8" fmla="*/ 104 w 112"/>
                  <a:gd name="T9" fmla="*/ 26 h 112"/>
                  <a:gd name="T10" fmla="*/ 98 w 112"/>
                  <a:gd name="T11" fmla="*/ 18 h 112"/>
                  <a:gd name="T12" fmla="*/ 90 w 112"/>
                  <a:gd name="T13" fmla="*/ 10 h 112"/>
                  <a:gd name="T14" fmla="*/ 80 w 112"/>
                  <a:gd name="T15" fmla="*/ 6 h 112"/>
                  <a:gd name="T16" fmla="*/ 70 w 112"/>
                  <a:gd name="T17" fmla="*/ 2 h 112"/>
                  <a:gd name="T18" fmla="*/ 58 w 112"/>
                  <a:gd name="T19" fmla="*/ 0 h 112"/>
                  <a:gd name="T20" fmla="*/ 58 w 112"/>
                  <a:gd name="T21" fmla="*/ 0 h 112"/>
                  <a:gd name="T22" fmla="*/ 48 w 112"/>
                  <a:gd name="T23" fmla="*/ 0 h 112"/>
                  <a:gd name="T24" fmla="*/ 36 w 112"/>
                  <a:gd name="T25" fmla="*/ 4 h 112"/>
                  <a:gd name="T26" fmla="*/ 26 w 112"/>
                  <a:gd name="T27" fmla="*/ 8 h 112"/>
                  <a:gd name="T28" fmla="*/ 18 w 112"/>
                  <a:gd name="T29" fmla="*/ 14 h 112"/>
                  <a:gd name="T30" fmla="*/ 10 w 112"/>
                  <a:gd name="T31" fmla="*/ 22 h 112"/>
                  <a:gd name="T32" fmla="*/ 6 w 112"/>
                  <a:gd name="T33" fmla="*/ 32 h 112"/>
                  <a:gd name="T34" fmla="*/ 2 w 112"/>
                  <a:gd name="T35" fmla="*/ 42 h 112"/>
                  <a:gd name="T36" fmla="*/ 0 w 112"/>
                  <a:gd name="T37" fmla="*/ 54 h 112"/>
                  <a:gd name="T38" fmla="*/ 0 w 112"/>
                  <a:gd name="T39" fmla="*/ 54 h 112"/>
                  <a:gd name="T40" fmla="*/ 0 w 112"/>
                  <a:gd name="T41" fmla="*/ 64 h 112"/>
                  <a:gd name="T42" fmla="*/ 4 w 112"/>
                  <a:gd name="T43" fmla="*/ 76 h 112"/>
                  <a:gd name="T44" fmla="*/ 8 w 112"/>
                  <a:gd name="T45" fmla="*/ 84 h 112"/>
                  <a:gd name="T46" fmla="*/ 14 w 112"/>
                  <a:gd name="T47" fmla="*/ 94 h 112"/>
                  <a:gd name="T48" fmla="*/ 22 w 112"/>
                  <a:gd name="T49" fmla="*/ 100 h 112"/>
                  <a:gd name="T50" fmla="*/ 32 w 112"/>
                  <a:gd name="T51" fmla="*/ 106 h 112"/>
                  <a:gd name="T52" fmla="*/ 42 w 112"/>
                  <a:gd name="T53" fmla="*/ 110 h 112"/>
                  <a:gd name="T54" fmla="*/ 54 w 112"/>
                  <a:gd name="T55" fmla="*/ 112 h 112"/>
                  <a:gd name="T56" fmla="*/ 54 w 112"/>
                  <a:gd name="T57" fmla="*/ 112 h 112"/>
                  <a:gd name="T58" fmla="*/ 64 w 112"/>
                  <a:gd name="T59" fmla="*/ 112 h 112"/>
                  <a:gd name="T60" fmla="*/ 76 w 112"/>
                  <a:gd name="T61" fmla="*/ 108 h 112"/>
                  <a:gd name="T62" fmla="*/ 86 w 112"/>
                  <a:gd name="T63" fmla="*/ 104 h 112"/>
                  <a:gd name="T64" fmla="*/ 94 w 112"/>
                  <a:gd name="T65" fmla="*/ 98 h 112"/>
                  <a:gd name="T66" fmla="*/ 100 w 112"/>
                  <a:gd name="T67" fmla="*/ 90 h 112"/>
                  <a:gd name="T68" fmla="*/ 106 w 112"/>
                  <a:gd name="T69" fmla="*/ 80 h 112"/>
                  <a:gd name="T70" fmla="*/ 110 w 112"/>
                  <a:gd name="T71" fmla="*/ 70 h 112"/>
                  <a:gd name="T72" fmla="*/ 112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4" name="Freeform 74"/>
              <p:cNvSpPr/>
              <p:nvPr/>
            </p:nvSpPr>
            <p:spPr bwMode="auto">
              <a:xfrm>
                <a:off x="7775575" y="3651250"/>
                <a:ext cx="120650" cy="123825"/>
              </a:xfrm>
              <a:custGeom>
                <a:avLst/>
                <a:gdLst>
                  <a:gd name="T0" fmla="*/ 76 w 76"/>
                  <a:gd name="T1" fmla="*/ 42 h 78"/>
                  <a:gd name="T2" fmla="*/ 76 w 76"/>
                  <a:gd name="T3" fmla="*/ 42 h 78"/>
                  <a:gd name="T4" fmla="*/ 76 w 76"/>
                  <a:gd name="T5" fmla="*/ 50 h 78"/>
                  <a:gd name="T6" fmla="*/ 72 w 76"/>
                  <a:gd name="T7" fmla="*/ 56 h 78"/>
                  <a:gd name="T8" fmla="*/ 70 w 76"/>
                  <a:gd name="T9" fmla="*/ 62 h 78"/>
                  <a:gd name="T10" fmla="*/ 64 w 76"/>
                  <a:gd name="T11" fmla="*/ 68 h 78"/>
                  <a:gd name="T12" fmla="*/ 58 w 76"/>
                  <a:gd name="T13" fmla="*/ 72 h 78"/>
                  <a:gd name="T14" fmla="*/ 52 w 76"/>
                  <a:gd name="T15" fmla="*/ 76 h 78"/>
                  <a:gd name="T16" fmla="*/ 44 w 76"/>
                  <a:gd name="T17" fmla="*/ 78 h 78"/>
                  <a:gd name="T18" fmla="*/ 36 w 76"/>
                  <a:gd name="T19" fmla="*/ 78 h 78"/>
                  <a:gd name="T20" fmla="*/ 36 w 76"/>
                  <a:gd name="T21" fmla="*/ 78 h 78"/>
                  <a:gd name="T22" fmla="*/ 28 w 76"/>
                  <a:gd name="T23" fmla="*/ 78 h 78"/>
                  <a:gd name="T24" fmla="*/ 22 w 76"/>
                  <a:gd name="T25" fmla="*/ 74 h 78"/>
                  <a:gd name="T26" fmla="*/ 14 w 76"/>
                  <a:gd name="T27" fmla="*/ 70 h 78"/>
                  <a:gd name="T28" fmla="*/ 10 w 76"/>
                  <a:gd name="T29" fmla="*/ 66 h 78"/>
                  <a:gd name="T30" fmla="*/ 4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2 h 78"/>
                  <a:gd name="T48" fmla="*/ 18 w 76"/>
                  <a:gd name="T49" fmla="*/ 6 h 78"/>
                  <a:gd name="T50" fmla="*/ 24 w 76"/>
                  <a:gd name="T51" fmla="*/ 4 h 78"/>
                  <a:gd name="T52" fmla="*/ 32 w 76"/>
                  <a:gd name="T53" fmla="*/ 2 h 78"/>
                  <a:gd name="T54" fmla="*/ 40 w 76"/>
                  <a:gd name="T55" fmla="*/ 0 h 78"/>
                  <a:gd name="T56" fmla="*/ 40 w 76"/>
                  <a:gd name="T57" fmla="*/ 0 h 78"/>
                  <a:gd name="T58" fmla="*/ 48 w 76"/>
                  <a:gd name="T59" fmla="*/ 2 h 78"/>
                  <a:gd name="T60" fmla="*/ 54 w 76"/>
                  <a:gd name="T61" fmla="*/ 4 h 78"/>
                  <a:gd name="T62" fmla="*/ 60 w 76"/>
                  <a:gd name="T63" fmla="*/ 8 h 78"/>
                  <a:gd name="T64" fmla="*/ 66 w 76"/>
                  <a:gd name="T65" fmla="*/ 14 h 78"/>
                  <a:gd name="T66" fmla="*/ 70 w 76"/>
                  <a:gd name="T67" fmla="*/ 20 h 78"/>
                  <a:gd name="T68" fmla="*/ 74 w 76"/>
                  <a:gd name="T69" fmla="*/ 26 h 78"/>
                  <a:gd name="T70" fmla="*/ 76 w 76"/>
                  <a:gd name="T71" fmla="*/ 34 h 78"/>
                  <a:gd name="T72" fmla="*/ 76 w 76"/>
                  <a:gd name="T73"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42"/>
                    </a:moveTo>
                    <a:lnTo>
                      <a:pt x="76" y="42"/>
                    </a:lnTo>
                    <a:lnTo>
                      <a:pt x="76" y="50"/>
                    </a:lnTo>
                    <a:lnTo>
                      <a:pt x="72" y="56"/>
                    </a:lnTo>
                    <a:lnTo>
                      <a:pt x="70" y="62"/>
                    </a:lnTo>
                    <a:lnTo>
                      <a:pt x="64" y="68"/>
                    </a:lnTo>
                    <a:lnTo>
                      <a:pt x="58" y="72"/>
                    </a:lnTo>
                    <a:lnTo>
                      <a:pt x="52" y="76"/>
                    </a:lnTo>
                    <a:lnTo>
                      <a:pt x="44" y="78"/>
                    </a:lnTo>
                    <a:lnTo>
                      <a:pt x="36" y="78"/>
                    </a:ln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5" name="Freeform 75"/>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6" name="Freeform 76"/>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7" name="Freeform 77"/>
              <p:cNvSpPr>
                <a:spLocks noEditPoints="1"/>
              </p:cNvSpPr>
              <p:nvPr/>
            </p:nvSpPr>
            <p:spPr bwMode="auto">
              <a:xfrm>
                <a:off x="7731125" y="3943350"/>
                <a:ext cx="177800" cy="177800"/>
              </a:xfrm>
              <a:custGeom>
                <a:avLst/>
                <a:gdLst>
                  <a:gd name="T0" fmla="*/ 0 w 112"/>
                  <a:gd name="T1" fmla="*/ 52 h 112"/>
                  <a:gd name="T2" fmla="*/ 4 w 112"/>
                  <a:gd name="T3" fmla="*/ 74 h 112"/>
                  <a:gd name="T4" fmla="*/ 16 w 112"/>
                  <a:gd name="T5" fmla="*/ 94 h 112"/>
                  <a:gd name="T6" fmla="*/ 32 w 112"/>
                  <a:gd name="T7" fmla="*/ 106 h 112"/>
                  <a:gd name="T8" fmla="*/ 54 w 112"/>
                  <a:gd name="T9" fmla="*/ 112 h 112"/>
                  <a:gd name="T10" fmla="*/ 66 w 112"/>
                  <a:gd name="T11" fmla="*/ 110 h 112"/>
                  <a:gd name="T12" fmla="*/ 86 w 112"/>
                  <a:gd name="T13" fmla="*/ 104 h 112"/>
                  <a:gd name="T14" fmla="*/ 102 w 112"/>
                  <a:gd name="T15" fmla="*/ 88 h 112"/>
                  <a:gd name="T16" fmla="*/ 112 w 112"/>
                  <a:gd name="T17" fmla="*/ 70 h 112"/>
                  <a:gd name="T18" fmla="*/ 112 w 112"/>
                  <a:gd name="T19" fmla="*/ 58 h 112"/>
                  <a:gd name="T20" fmla="*/ 110 w 112"/>
                  <a:gd name="T21" fmla="*/ 36 h 112"/>
                  <a:gd name="T22" fmla="*/ 98 w 112"/>
                  <a:gd name="T23" fmla="*/ 18 h 112"/>
                  <a:gd name="T24" fmla="*/ 82 w 112"/>
                  <a:gd name="T25" fmla="*/ 4 h 112"/>
                  <a:gd name="T26" fmla="*/ 60 w 112"/>
                  <a:gd name="T27" fmla="*/ 0 h 112"/>
                  <a:gd name="T28" fmla="*/ 48 w 112"/>
                  <a:gd name="T29" fmla="*/ 0 h 112"/>
                  <a:gd name="T30" fmla="*/ 28 w 112"/>
                  <a:gd name="T31" fmla="*/ 8 h 112"/>
                  <a:gd name="T32" fmla="*/ 12 w 112"/>
                  <a:gd name="T33" fmla="*/ 22 h 112"/>
                  <a:gd name="T34" fmla="*/ 2 w 112"/>
                  <a:gd name="T35" fmla="*/ 42 h 112"/>
                  <a:gd name="T36" fmla="*/ 18 w 112"/>
                  <a:gd name="T37" fmla="*/ 54 h 112"/>
                  <a:gd name="T38" fmla="*/ 20 w 112"/>
                  <a:gd name="T39" fmla="*/ 46 h 112"/>
                  <a:gd name="T40" fmla="*/ 26 w 112"/>
                  <a:gd name="T41" fmla="*/ 32 h 112"/>
                  <a:gd name="T42" fmla="*/ 36 w 112"/>
                  <a:gd name="T43" fmla="*/ 22 h 112"/>
                  <a:gd name="T44" fmla="*/ 50 w 112"/>
                  <a:gd name="T45" fmla="*/ 18 h 112"/>
                  <a:gd name="T46" fmla="*/ 58 w 112"/>
                  <a:gd name="T47" fmla="*/ 16 h 112"/>
                  <a:gd name="T48" fmla="*/ 74 w 112"/>
                  <a:gd name="T49" fmla="*/ 20 h 112"/>
                  <a:gd name="T50" fmla="*/ 86 w 112"/>
                  <a:gd name="T51" fmla="*/ 30 h 112"/>
                  <a:gd name="T52" fmla="*/ 94 w 112"/>
                  <a:gd name="T53" fmla="*/ 42 h 112"/>
                  <a:gd name="T54" fmla="*/ 96 w 112"/>
                  <a:gd name="T55" fmla="*/ 58 h 112"/>
                  <a:gd name="T56" fmla="*/ 94 w 112"/>
                  <a:gd name="T57" fmla="*/ 64 h 112"/>
                  <a:gd name="T58" fmla="*/ 88 w 112"/>
                  <a:gd name="T59" fmla="*/ 78 h 112"/>
                  <a:gd name="T60" fmla="*/ 78 w 112"/>
                  <a:gd name="T61" fmla="*/ 88 h 112"/>
                  <a:gd name="T62" fmla="*/ 64 w 112"/>
                  <a:gd name="T63" fmla="*/ 94 h 112"/>
                  <a:gd name="T64" fmla="*/ 56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close/>
                    <a:moveTo>
                      <a:pt x="18" y="54"/>
                    </a:moveTo>
                    <a:lnTo>
                      <a:pt x="18" y="54"/>
                    </a:lnTo>
                    <a:lnTo>
                      <a:pt x="20" y="46"/>
                    </a:lnTo>
                    <a:lnTo>
                      <a:pt x="22" y="38"/>
                    </a:lnTo>
                    <a:lnTo>
                      <a:pt x="26" y="32"/>
                    </a:lnTo>
                    <a:lnTo>
                      <a:pt x="30" y="26"/>
                    </a:lnTo>
                    <a:lnTo>
                      <a:pt x="36" y="22"/>
                    </a:lnTo>
                    <a:lnTo>
                      <a:pt x="44" y="20"/>
                    </a:lnTo>
                    <a:lnTo>
                      <a:pt x="50" y="18"/>
                    </a:lnTo>
                    <a:lnTo>
                      <a:pt x="58" y="16"/>
                    </a:lnTo>
                    <a:lnTo>
                      <a:pt x="58" y="16"/>
                    </a:lnTo>
                    <a:lnTo>
                      <a:pt x="66" y="18"/>
                    </a:lnTo>
                    <a:lnTo>
                      <a:pt x="74" y="20"/>
                    </a:lnTo>
                    <a:lnTo>
                      <a:pt x="80" y="24"/>
                    </a:lnTo>
                    <a:lnTo>
                      <a:pt x="86" y="30"/>
                    </a:lnTo>
                    <a:lnTo>
                      <a:pt x="90" y="36"/>
                    </a:lnTo>
                    <a:lnTo>
                      <a:pt x="94" y="42"/>
                    </a:lnTo>
                    <a:lnTo>
                      <a:pt x="96" y="50"/>
                    </a:lnTo>
                    <a:lnTo>
                      <a:pt x="96" y="58"/>
                    </a:lnTo>
                    <a:lnTo>
                      <a:pt x="96" y="58"/>
                    </a:lnTo>
                    <a:lnTo>
                      <a:pt x="94" y="64"/>
                    </a:lnTo>
                    <a:lnTo>
                      <a:pt x="92" y="72"/>
                    </a:lnTo>
                    <a:lnTo>
                      <a:pt x="88" y="78"/>
                    </a:lnTo>
                    <a:lnTo>
                      <a:pt x="84" y="84"/>
                    </a:lnTo>
                    <a:lnTo>
                      <a:pt x="78" y="88"/>
                    </a:lnTo>
                    <a:lnTo>
                      <a:pt x="70" y="92"/>
                    </a:lnTo>
                    <a:lnTo>
                      <a:pt x="64" y="94"/>
                    </a:lnTo>
                    <a:lnTo>
                      <a:pt x="56" y="94"/>
                    </a:lnTo>
                    <a:lnTo>
                      <a:pt x="56" y="94"/>
                    </a:lnTo>
                    <a:lnTo>
                      <a:pt x="48" y="94"/>
                    </a:lnTo>
                    <a:lnTo>
                      <a:pt x="40" y="90"/>
                    </a:lnTo>
                    <a:lnTo>
                      <a:pt x="34" y="86"/>
                    </a:lnTo>
                    <a:lnTo>
                      <a:pt x="28" y="82"/>
                    </a:lnTo>
                    <a:lnTo>
                      <a:pt x="24"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8" name="Freeform 78"/>
              <p:cNvSpPr/>
              <p:nvPr/>
            </p:nvSpPr>
            <p:spPr bwMode="auto">
              <a:xfrm>
                <a:off x="7731125" y="3943350"/>
                <a:ext cx="177800" cy="177800"/>
              </a:xfrm>
              <a:custGeom>
                <a:avLst/>
                <a:gdLst>
                  <a:gd name="T0" fmla="*/ 0 w 112"/>
                  <a:gd name="T1" fmla="*/ 52 h 112"/>
                  <a:gd name="T2" fmla="*/ 0 w 112"/>
                  <a:gd name="T3" fmla="*/ 52 h 112"/>
                  <a:gd name="T4" fmla="*/ 2 w 112"/>
                  <a:gd name="T5" fmla="*/ 64 h 112"/>
                  <a:gd name="T6" fmla="*/ 4 w 112"/>
                  <a:gd name="T7" fmla="*/ 74 h 112"/>
                  <a:gd name="T8" fmla="*/ 10 w 112"/>
                  <a:gd name="T9" fmla="*/ 84 h 112"/>
                  <a:gd name="T10" fmla="*/ 16 w 112"/>
                  <a:gd name="T11" fmla="*/ 94 h 112"/>
                  <a:gd name="T12" fmla="*/ 24 w 112"/>
                  <a:gd name="T13" fmla="*/ 100 h 112"/>
                  <a:gd name="T14" fmla="*/ 32 w 112"/>
                  <a:gd name="T15" fmla="*/ 106 h 112"/>
                  <a:gd name="T16" fmla="*/ 44 w 112"/>
                  <a:gd name="T17" fmla="*/ 110 h 112"/>
                  <a:gd name="T18" fmla="*/ 54 w 112"/>
                  <a:gd name="T19" fmla="*/ 112 h 112"/>
                  <a:gd name="T20" fmla="*/ 54 w 112"/>
                  <a:gd name="T21" fmla="*/ 112 h 112"/>
                  <a:gd name="T22" fmla="*/ 66 w 112"/>
                  <a:gd name="T23" fmla="*/ 110 h 112"/>
                  <a:gd name="T24" fmla="*/ 76 w 112"/>
                  <a:gd name="T25" fmla="*/ 108 h 112"/>
                  <a:gd name="T26" fmla="*/ 86 w 112"/>
                  <a:gd name="T27" fmla="*/ 104 h 112"/>
                  <a:gd name="T28" fmla="*/ 94 w 112"/>
                  <a:gd name="T29" fmla="*/ 96 h 112"/>
                  <a:gd name="T30" fmla="*/ 102 w 112"/>
                  <a:gd name="T31" fmla="*/ 88 h 112"/>
                  <a:gd name="T32" fmla="*/ 108 w 112"/>
                  <a:gd name="T33" fmla="*/ 80 h 112"/>
                  <a:gd name="T34" fmla="*/ 112 w 112"/>
                  <a:gd name="T35" fmla="*/ 70 h 112"/>
                  <a:gd name="T36" fmla="*/ 112 w 112"/>
                  <a:gd name="T37" fmla="*/ 58 h 112"/>
                  <a:gd name="T38" fmla="*/ 112 w 112"/>
                  <a:gd name="T39" fmla="*/ 58 h 112"/>
                  <a:gd name="T40" fmla="*/ 112 w 112"/>
                  <a:gd name="T41" fmla="*/ 46 h 112"/>
                  <a:gd name="T42" fmla="*/ 110 w 112"/>
                  <a:gd name="T43" fmla="*/ 36 h 112"/>
                  <a:gd name="T44" fmla="*/ 104 w 112"/>
                  <a:gd name="T45" fmla="*/ 26 h 112"/>
                  <a:gd name="T46" fmla="*/ 98 w 112"/>
                  <a:gd name="T47" fmla="*/ 18 h 112"/>
                  <a:gd name="T48" fmla="*/ 90 w 112"/>
                  <a:gd name="T49" fmla="*/ 10 h 112"/>
                  <a:gd name="T50" fmla="*/ 82 w 112"/>
                  <a:gd name="T51" fmla="*/ 4 h 112"/>
                  <a:gd name="T52" fmla="*/ 70 w 112"/>
                  <a:gd name="T53" fmla="*/ 2 h 112"/>
                  <a:gd name="T54" fmla="*/ 60 w 112"/>
                  <a:gd name="T55" fmla="*/ 0 h 112"/>
                  <a:gd name="T56" fmla="*/ 60 w 112"/>
                  <a:gd name="T57" fmla="*/ 0 h 112"/>
                  <a:gd name="T58" fmla="*/ 48 w 112"/>
                  <a:gd name="T59" fmla="*/ 0 h 112"/>
                  <a:gd name="T60" fmla="*/ 38 w 112"/>
                  <a:gd name="T61" fmla="*/ 2 h 112"/>
                  <a:gd name="T62" fmla="*/ 28 w 112"/>
                  <a:gd name="T63" fmla="*/ 8 h 112"/>
                  <a:gd name="T64" fmla="*/ 20 w 112"/>
                  <a:gd name="T65" fmla="*/ 14 h 112"/>
                  <a:gd name="T66" fmla="*/ 12 w 112"/>
                  <a:gd name="T67" fmla="*/ 22 h 112"/>
                  <a:gd name="T68" fmla="*/ 6 w 112"/>
                  <a:gd name="T69" fmla="*/ 32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59" name="Freeform 79"/>
              <p:cNvSpPr/>
              <p:nvPr/>
            </p:nvSpPr>
            <p:spPr bwMode="auto">
              <a:xfrm>
                <a:off x="7759700" y="3968750"/>
                <a:ext cx="123825" cy="123825"/>
              </a:xfrm>
              <a:custGeom>
                <a:avLst/>
                <a:gdLst>
                  <a:gd name="T0" fmla="*/ 0 w 78"/>
                  <a:gd name="T1" fmla="*/ 38 h 78"/>
                  <a:gd name="T2" fmla="*/ 0 w 78"/>
                  <a:gd name="T3" fmla="*/ 38 h 78"/>
                  <a:gd name="T4" fmla="*/ 2 w 78"/>
                  <a:gd name="T5" fmla="*/ 30 h 78"/>
                  <a:gd name="T6" fmla="*/ 4 w 78"/>
                  <a:gd name="T7" fmla="*/ 22 h 78"/>
                  <a:gd name="T8" fmla="*/ 8 w 78"/>
                  <a:gd name="T9" fmla="*/ 16 h 78"/>
                  <a:gd name="T10" fmla="*/ 12 w 78"/>
                  <a:gd name="T11" fmla="*/ 10 h 78"/>
                  <a:gd name="T12" fmla="*/ 18 w 78"/>
                  <a:gd name="T13" fmla="*/ 6 h 78"/>
                  <a:gd name="T14" fmla="*/ 26 w 78"/>
                  <a:gd name="T15" fmla="*/ 4 h 78"/>
                  <a:gd name="T16" fmla="*/ 32 w 78"/>
                  <a:gd name="T17" fmla="*/ 2 h 78"/>
                  <a:gd name="T18" fmla="*/ 40 w 78"/>
                  <a:gd name="T19" fmla="*/ 0 h 78"/>
                  <a:gd name="T20" fmla="*/ 40 w 78"/>
                  <a:gd name="T21" fmla="*/ 0 h 78"/>
                  <a:gd name="T22" fmla="*/ 48 w 78"/>
                  <a:gd name="T23" fmla="*/ 2 h 78"/>
                  <a:gd name="T24" fmla="*/ 56 w 78"/>
                  <a:gd name="T25" fmla="*/ 4 h 78"/>
                  <a:gd name="T26" fmla="*/ 62 w 78"/>
                  <a:gd name="T27" fmla="*/ 8 h 78"/>
                  <a:gd name="T28" fmla="*/ 68 w 78"/>
                  <a:gd name="T29" fmla="*/ 14 h 78"/>
                  <a:gd name="T30" fmla="*/ 72 w 78"/>
                  <a:gd name="T31" fmla="*/ 20 h 78"/>
                  <a:gd name="T32" fmla="*/ 76 w 78"/>
                  <a:gd name="T33" fmla="*/ 26 h 78"/>
                  <a:gd name="T34" fmla="*/ 78 w 78"/>
                  <a:gd name="T35" fmla="*/ 34 h 78"/>
                  <a:gd name="T36" fmla="*/ 78 w 78"/>
                  <a:gd name="T37" fmla="*/ 42 h 78"/>
                  <a:gd name="T38" fmla="*/ 78 w 78"/>
                  <a:gd name="T39" fmla="*/ 42 h 78"/>
                  <a:gd name="T40" fmla="*/ 76 w 78"/>
                  <a:gd name="T41" fmla="*/ 48 h 78"/>
                  <a:gd name="T42" fmla="*/ 74 w 78"/>
                  <a:gd name="T43" fmla="*/ 56 h 78"/>
                  <a:gd name="T44" fmla="*/ 70 w 78"/>
                  <a:gd name="T45" fmla="*/ 62 h 78"/>
                  <a:gd name="T46" fmla="*/ 66 w 78"/>
                  <a:gd name="T47" fmla="*/ 68 h 78"/>
                  <a:gd name="T48" fmla="*/ 60 w 78"/>
                  <a:gd name="T49" fmla="*/ 72 h 78"/>
                  <a:gd name="T50" fmla="*/ 52 w 78"/>
                  <a:gd name="T51" fmla="*/ 76 h 78"/>
                  <a:gd name="T52" fmla="*/ 46 w 78"/>
                  <a:gd name="T53" fmla="*/ 78 h 78"/>
                  <a:gd name="T54" fmla="*/ 38 w 78"/>
                  <a:gd name="T55" fmla="*/ 78 h 78"/>
                  <a:gd name="T56" fmla="*/ 38 w 78"/>
                  <a:gd name="T57" fmla="*/ 78 h 78"/>
                  <a:gd name="T58" fmla="*/ 30 w 78"/>
                  <a:gd name="T59" fmla="*/ 78 h 78"/>
                  <a:gd name="T60" fmla="*/ 22 w 78"/>
                  <a:gd name="T61" fmla="*/ 74 h 78"/>
                  <a:gd name="T62" fmla="*/ 16 w 78"/>
                  <a:gd name="T63" fmla="*/ 70 h 78"/>
                  <a:gd name="T64" fmla="*/ 10 w 78"/>
                  <a:gd name="T65" fmla="*/ 66 h 78"/>
                  <a:gd name="T66" fmla="*/ 6 w 78"/>
                  <a:gd name="T67" fmla="*/ 60 h 78"/>
                  <a:gd name="T68" fmla="*/ 2 w 78"/>
                  <a:gd name="T69" fmla="*/ 52 h 78"/>
                  <a:gd name="T70" fmla="*/ 0 w 78"/>
                  <a:gd name="T71" fmla="*/ 46 h 78"/>
                  <a:gd name="T72" fmla="*/ 0 w 78"/>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0" y="38"/>
                    </a:moveTo>
                    <a:lnTo>
                      <a:pt x="0" y="38"/>
                    </a:lnTo>
                    <a:lnTo>
                      <a:pt x="2" y="30"/>
                    </a:lnTo>
                    <a:lnTo>
                      <a:pt x="4" y="22"/>
                    </a:lnTo>
                    <a:lnTo>
                      <a:pt x="8" y="16"/>
                    </a:lnTo>
                    <a:lnTo>
                      <a:pt x="12" y="10"/>
                    </a:lnTo>
                    <a:lnTo>
                      <a:pt x="18" y="6"/>
                    </a:lnTo>
                    <a:lnTo>
                      <a:pt x="26" y="4"/>
                    </a:lnTo>
                    <a:lnTo>
                      <a:pt x="32" y="2"/>
                    </a:lnTo>
                    <a:lnTo>
                      <a:pt x="40" y="0"/>
                    </a:ln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6" y="78"/>
                    </a:lnTo>
                    <a:lnTo>
                      <a:pt x="38" y="78"/>
                    </a:lnTo>
                    <a:lnTo>
                      <a:pt x="38" y="78"/>
                    </a:lnTo>
                    <a:lnTo>
                      <a:pt x="30" y="78"/>
                    </a:lnTo>
                    <a:lnTo>
                      <a:pt x="22" y="74"/>
                    </a:lnTo>
                    <a:lnTo>
                      <a:pt x="16" y="70"/>
                    </a:lnTo>
                    <a:lnTo>
                      <a:pt x="10" y="66"/>
                    </a:lnTo>
                    <a:lnTo>
                      <a:pt x="6"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0" name="Freeform 80"/>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1" name="Freeform 81"/>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2" name="Freeform 82"/>
              <p:cNvSpPr>
                <a:spLocks noEditPoints="1"/>
              </p:cNvSpPr>
              <p:nvPr/>
            </p:nvSpPr>
            <p:spPr bwMode="auto">
              <a:xfrm>
                <a:off x="7718425" y="4260850"/>
                <a:ext cx="177800" cy="177800"/>
              </a:xfrm>
              <a:custGeom>
                <a:avLst/>
                <a:gdLst>
                  <a:gd name="T0" fmla="*/ 0 w 112"/>
                  <a:gd name="T1" fmla="*/ 52 h 112"/>
                  <a:gd name="T2" fmla="*/ 4 w 112"/>
                  <a:gd name="T3" fmla="*/ 74 h 112"/>
                  <a:gd name="T4" fmla="*/ 14 w 112"/>
                  <a:gd name="T5" fmla="*/ 92 h 112"/>
                  <a:gd name="T6" fmla="*/ 32 w 112"/>
                  <a:gd name="T7" fmla="*/ 106 h 112"/>
                  <a:gd name="T8" fmla="*/ 54 w 112"/>
                  <a:gd name="T9" fmla="*/ 112 h 112"/>
                  <a:gd name="T10" fmla="*/ 64 w 112"/>
                  <a:gd name="T11" fmla="*/ 110 h 112"/>
                  <a:gd name="T12" fmla="*/ 86 w 112"/>
                  <a:gd name="T13" fmla="*/ 102 h 112"/>
                  <a:gd name="T14" fmla="*/ 100 w 112"/>
                  <a:gd name="T15" fmla="*/ 88 h 112"/>
                  <a:gd name="T16" fmla="*/ 110 w 112"/>
                  <a:gd name="T17" fmla="*/ 68 h 112"/>
                  <a:gd name="T18" fmla="*/ 112 w 112"/>
                  <a:gd name="T19" fmla="*/ 58 h 112"/>
                  <a:gd name="T20" fmla="*/ 108 w 112"/>
                  <a:gd name="T21" fmla="*/ 36 h 112"/>
                  <a:gd name="T22" fmla="*/ 98 w 112"/>
                  <a:gd name="T23" fmla="*/ 18 h 112"/>
                  <a:gd name="T24" fmla="*/ 80 w 112"/>
                  <a:gd name="T25" fmla="*/ 4 h 112"/>
                  <a:gd name="T26" fmla="*/ 58 w 112"/>
                  <a:gd name="T27" fmla="*/ 0 h 112"/>
                  <a:gd name="T28" fmla="*/ 48 w 112"/>
                  <a:gd name="T29" fmla="*/ 0 h 112"/>
                  <a:gd name="T30" fmla="*/ 26 w 112"/>
                  <a:gd name="T31" fmla="*/ 8 h 112"/>
                  <a:gd name="T32" fmla="*/ 10 w 112"/>
                  <a:gd name="T33" fmla="*/ 22 h 112"/>
                  <a:gd name="T34" fmla="*/ 2 w 112"/>
                  <a:gd name="T35" fmla="*/ 42 h 112"/>
                  <a:gd name="T36" fmla="*/ 18 w 112"/>
                  <a:gd name="T37" fmla="*/ 54 h 112"/>
                  <a:gd name="T38" fmla="*/ 18 w 112"/>
                  <a:gd name="T39" fmla="*/ 46 h 112"/>
                  <a:gd name="T40" fmla="*/ 24 w 112"/>
                  <a:gd name="T41" fmla="*/ 32 h 112"/>
                  <a:gd name="T42" fmla="*/ 36 w 112"/>
                  <a:gd name="T43" fmla="*/ 22 h 112"/>
                  <a:gd name="T44" fmla="*/ 50 w 112"/>
                  <a:gd name="T45" fmla="*/ 16 h 112"/>
                  <a:gd name="T46" fmla="*/ 58 w 112"/>
                  <a:gd name="T47" fmla="*/ 16 h 112"/>
                  <a:gd name="T48" fmla="*/ 72 w 112"/>
                  <a:gd name="T49" fmla="*/ 20 h 112"/>
                  <a:gd name="T50" fmla="*/ 84 w 112"/>
                  <a:gd name="T51" fmla="*/ 28 h 112"/>
                  <a:gd name="T52" fmla="*/ 92 w 112"/>
                  <a:gd name="T53" fmla="*/ 42 h 112"/>
                  <a:gd name="T54" fmla="*/ 94 w 112"/>
                  <a:gd name="T55" fmla="*/ 56 h 112"/>
                  <a:gd name="T56" fmla="*/ 94 w 112"/>
                  <a:gd name="T57" fmla="*/ 64 h 112"/>
                  <a:gd name="T58" fmla="*/ 88 w 112"/>
                  <a:gd name="T59" fmla="*/ 78 h 112"/>
                  <a:gd name="T60" fmla="*/ 76 w 112"/>
                  <a:gd name="T61" fmla="*/ 88 h 112"/>
                  <a:gd name="T62" fmla="*/ 62 w 112"/>
                  <a:gd name="T63" fmla="*/ 94 h 112"/>
                  <a:gd name="T64" fmla="*/ 54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close/>
                    <a:moveTo>
                      <a:pt x="18" y="54"/>
                    </a:moveTo>
                    <a:lnTo>
                      <a:pt x="18" y="54"/>
                    </a:lnTo>
                    <a:lnTo>
                      <a:pt x="18" y="46"/>
                    </a:lnTo>
                    <a:lnTo>
                      <a:pt x="20" y="38"/>
                    </a:lnTo>
                    <a:lnTo>
                      <a:pt x="24" y="32"/>
                    </a:lnTo>
                    <a:lnTo>
                      <a:pt x="30" y="26"/>
                    </a:lnTo>
                    <a:lnTo>
                      <a:pt x="36" y="22"/>
                    </a:lnTo>
                    <a:lnTo>
                      <a:pt x="42" y="18"/>
                    </a:lnTo>
                    <a:lnTo>
                      <a:pt x="50" y="16"/>
                    </a:lnTo>
                    <a:lnTo>
                      <a:pt x="58" y="16"/>
                    </a:lnTo>
                    <a:lnTo>
                      <a:pt x="58" y="16"/>
                    </a:lnTo>
                    <a:lnTo>
                      <a:pt x="66" y="18"/>
                    </a:lnTo>
                    <a:lnTo>
                      <a:pt x="72" y="20"/>
                    </a:lnTo>
                    <a:lnTo>
                      <a:pt x="80" y="24"/>
                    </a:lnTo>
                    <a:lnTo>
                      <a:pt x="84" y="28"/>
                    </a:lnTo>
                    <a:lnTo>
                      <a:pt x="90" y="34"/>
                    </a:lnTo>
                    <a:lnTo>
                      <a:pt x="92" y="42"/>
                    </a:lnTo>
                    <a:lnTo>
                      <a:pt x="94" y="48"/>
                    </a:lnTo>
                    <a:lnTo>
                      <a:pt x="94" y="56"/>
                    </a:lnTo>
                    <a:lnTo>
                      <a:pt x="94" y="56"/>
                    </a:lnTo>
                    <a:lnTo>
                      <a:pt x="94" y="64"/>
                    </a:lnTo>
                    <a:lnTo>
                      <a:pt x="90" y="72"/>
                    </a:lnTo>
                    <a:lnTo>
                      <a:pt x="88" y="78"/>
                    </a:lnTo>
                    <a:lnTo>
                      <a:pt x="82" y="84"/>
                    </a:lnTo>
                    <a:lnTo>
                      <a:pt x="76" y="88"/>
                    </a:lnTo>
                    <a:lnTo>
                      <a:pt x="70" y="92"/>
                    </a:lnTo>
                    <a:lnTo>
                      <a:pt x="62" y="94"/>
                    </a:lnTo>
                    <a:lnTo>
                      <a:pt x="54" y="94"/>
                    </a:lnTo>
                    <a:lnTo>
                      <a:pt x="54" y="94"/>
                    </a:lnTo>
                    <a:lnTo>
                      <a:pt x="46" y="92"/>
                    </a:lnTo>
                    <a:lnTo>
                      <a:pt x="40" y="90"/>
                    </a:lnTo>
                    <a:lnTo>
                      <a:pt x="32" y="86"/>
                    </a:lnTo>
                    <a:lnTo>
                      <a:pt x="28" y="82"/>
                    </a:lnTo>
                    <a:lnTo>
                      <a:pt x="22"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3" name="Freeform 83"/>
              <p:cNvSpPr/>
              <p:nvPr/>
            </p:nvSpPr>
            <p:spPr bwMode="auto">
              <a:xfrm>
                <a:off x="7718425" y="4260850"/>
                <a:ext cx="177800" cy="177800"/>
              </a:xfrm>
              <a:custGeom>
                <a:avLst/>
                <a:gdLst>
                  <a:gd name="T0" fmla="*/ 0 w 112"/>
                  <a:gd name="T1" fmla="*/ 52 h 112"/>
                  <a:gd name="T2" fmla="*/ 0 w 112"/>
                  <a:gd name="T3" fmla="*/ 52 h 112"/>
                  <a:gd name="T4" fmla="*/ 0 w 112"/>
                  <a:gd name="T5" fmla="*/ 64 h 112"/>
                  <a:gd name="T6" fmla="*/ 4 w 112"/>
                  <a:gd name="T7" fmla="*/ 74 h 112"/>
                  <a:gd name="T8" fmla="*/ 8 w 112"/>
                  <a:gd name="T9" fmla="*/ 84 h 112"/>
                  <a:gd name="T10" fmla="*/ 14 w 112"/>
                  <a:gd name="T11" fmla="*/ 92 h 112"/>
                  <a:gd name="T12" fmla="*/ 22 w 112"/>
                  <a:gd name="T13" fmla="*/ 100 h 112"/>
                  <a:gd name="T14" fmla="*/ 32 w 112"/>
                  <a:gd name="T15" fmla="*/ 106 h 112"/>
                  <a:gd name="T16" fmla="*/ 42 w 112"/>
                  <a:gd name="T17" fmla="*/ 110 h 112"/>
                  <a:gd name="T18" fmla="*/ 54 w 112"/>
                  <a:gd name="T19" fmla="*/ 112 h 112"/>
                  <a:gd name="T20" fmla="*/ 54 w 112"/>
                  <a:gd name="T21" fmla="*/ 112 h 112"/>
                  <a:gd name="T22" fmla="*/ 64 w 112"/>
                  <a:gd name="T23" fmla="*/ 110 h 112"/>
                  <a:gd name="T24" fmla="*/ 76 w 112"/>
                  <a:gd name="T25" fmla="*/ 108 h 112"/>
                  <a:gd name="T26" fmla="*/ 86 w 112"/>
                  <a:gd name="T27" fmla="*/ 102 h 112"/>
                  <a:gd name="T28" fmla="*/ 94 w 112"/>
                  <a:gd name="T29" fmla="*/ 96 h 112"/>
                  <a:gd name="T30" fmla="*/ 100 w 112"/>
                  <a:gd name="T31" fmla="*/ 88 h 112"/>
                  <a:gd name="T32" fmla="*/ 106 w 112"/>
                  <a:gd name="T33" fmla="*/ 80 h 112"/>
                  <a:gd name="T34" fmla="*/ 110 w 112"/>
                  <a:gd name="T35" fmla="*/ 68 h 112"/>
                  <a:gd name="T36" fmla="*/ 112 w 112"/>
                  <a:gd name="T37" fmla="*/ 58 h 112"/>
                  <a:gd name="T38" fmla="*/ 112 w 112"/>
                  <a:gd name="T39" fmla="*/ 58 h 112"/>
                  <a:gd name="T40" fmla="*/ 112 w 112"/>
                  <a:gd name="T41" fmla="*/ 46 h 112"/>
                  <a:gd name="T42" fmla="*/ 108 w 112"/>
                  <a:gd name="T43" fmla="*/ 36 h 112"/>
                  <a:gd name="T44" fmla="*/ 104 w 112"/>
                  <a:gd name="T45" fmla="*/ 26 h 112"/>
                  <a:gd name="T46" fmla="*/ 98 w 112"/>
                  <a:gd name="T47" fmla="*/ 18 h 112"/>
                  <a:gd name="T48" fmla="*/ 90 w 112"/>
                  <a:gd name="T49" fmla="*/ 10 h 112"/>
                  <a:gd name="T50" fmla="*/ 80 w 112"/>
                  <a:gd name="T51" fmla="*/ 4 h 112"/>
                  <a:gd name="T52" fmla="*/ 70 w 112"/>
                  <a:gd name="T53" fmla="*/ 0 h 112"/>
                  <a:gd name="T54" fmla="*/ 58 w 112"/>
                  <a:gd name="T55" fmla="*/ 0 h 112"/>
                  <a:gd name="T56" fmla="*/ 58 w 112"/>
                  <a:gd name="T57" fmla="*/ 0 h 112"/>
                  <a:gd name="T58" fmla="*/ 48 w 112"/>
                  <a:gd name="T59" fmla="*/ 0 h 112"/>
                  <a:gd name="T60" fmla="*/ 36 w 112"/>
                  <a:gd name="T61" fmla="*/ 2 h 112"/>
                  <a:gd name="T62" fmla="*/ 26 w 112"/>
                  <a:gd name="T63" fmla="*/ 8 h 112"/>
                  <a:gd name="T64" fmla="*/ 18 w 112"/>
                  <a:gd name="T65" fmla="*/ 14 h 112"/>
                  <a:gd name="T66" fmla="*/ 10 w 112"/>
                  <a:gd name="T67" fmla="*/ 22 h 112"/>
                  <a:gd name="T68" fmla="*/ 6 w 112"/>
                  <a:gd name="T69" fmla="*/ 30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4" name="Freeform 84"/>
              <p:cNvSpPr/>
              <p:nvPr/>
            </p:nvSpPr>
            <p:spPr bwMode="auto">
              <a:xfrm>
                <a:off x="7747000" y="4286250"/>
                <a:ext cx="120650" cy="123825"/>
              </a:xfrm>
              <a:custGeom>
                <a:avLst/>
                <a:gdLst>
                  <a:gd name="T0" fmla="*/ 0 w 76"/>
                  <a:gd name="T1" fmla="*/ 38 h 78"/>
                  <a:gd name="T2" fmla="*/ 0 w 76"/>
                  <a:gd name="T3" fmla="*/ 38 h 78"/>
                  <a:gd name="T4" fmla="*/ 0 w 76"/>
                  <a:gd name="T5" fmla="*/ 30 h 78"/>
                  <a:gd name="T6" fmla="*/ 2 w 76"/>
                  <a:gd name="T7" fmla="*/ 22 h 78"/>
                  <a:gd name="T8" fmla="*/ 6 w 76"/>
                  <a:gd name="T9" fmla="*/ 16 h 78"/>
                  <a:gd name="T10" fmla="*/ 12 w 76"/>
                  <a:gd name="T11" fmla="*/ 10 h 78"/>
                  <a:gd name="T12" fmla="*/ 18 w 76"/>
                  <a:gd name="T13" fmla="*/ 6 h 78"/>
                  <a:gd name="T14" fmla="*/ 24 w 76"/>
                  <a:gd name="T15" fmla="*/ 2 h 78"/>
                  <a:gd name="T16" fmla="*/ 32 w 76"/>
                  <a:gd name="T17" fmla="*/ 0 h 78"/>
                  <a:gd name="T18" fmla="*/ 40 w 76"/>
                  <a:gd name="T19" fmla="*/ 0 h 78"/>
                  <a:gd name="T20" fmla="*/ 40 w 76"/>
                  <a:gd name="T21" fmla="*/ 0 h 78"/>
                  <a:gd name="T22" fmla="*/ 48 w 76"/>
                  <a:gd name="T23" fmla="*/ 2 h 78"/>
                  <a:gd name="T24" fmla="*/ 54 w 76"/>
                  <a:gd name="T25" fmla="*/ 4 h 78"/>
                  <a:gd name="T26" fmla="*/ 62 w 76"/>
                  <a:gd name="T27" fmla="*/ 8 h 78"/>
                  <a:gd name="T28" fmla="*/ 66 w 76"/>
                  <a:gd name="T29" fmla="*/ 12 h 78"/>
                  <a:gd name="T30" fmla="*/ 72 w 76"/>
                  <a:gd name="T31" fmla="*/ 18 h 78"/>
                  <a:gd name="T32" fmla="*/ 74 w 76"/>
                  <a:gd name="T33" fmla="*/ 26 h 78"/>
                  <a:gd name="T34" fmla="*/ 76 w 76"/>
                  <a:gd name="T35" fmla="*/ 32 h 78"/>
                  <a:gd name="T36" fmla="*/ 76 w 76"/>
                  <a:gd name="T37" fmla="*/ 40 h 78"/>
                  <a:gd name="T38" fmla="*/ 76 w 76"/>
                  <a:gd name="T39" fmla="*/ 40 h 78"/>
                  <a:gd name="T40" fmla="*/ 76 w 76"/>
                  <a:gd name="T41" fmla="*/ 48 h 78"/>
                  <a:gd name="T42" fmla="*/ 72 w 76"/>
                  <a:gd name="T43" fmla="*/ 56 h 78"/>
                  <a:gd name="T44" fmla="*/ 70 w 76"/>
                  <a:gd name="T45" fmla="*/ 62 h 78"/>
                  <a:gd name="T46" fmla="*/ 64 w 76"/>
                  <a:gd name="T47" fmla="*/ 68 h 78"/>
                  <a:gd name="T48" fmla="*/ 58 w 76"/>
                  <a:gd name="T49" fmla="*/ 72 h 78"/>
                  <a:gd name="T50" fmla="*/ 52 w 76"/>
                  <a:gd name="T51" fmla="*/ 76 h 78"/>
                  <a:gd name="T52" fmla="*/ 44 w 76"/>
                  <a:gd name="T53" fmla="*/ 78 h 78"/>
                  <a:gd name="T54" fmla="*/ 36 w 76"/>
                  <a:gd name="T55" fmla="*/ 78 h 78"/>
                  <a:gd name="T56" fmla="*/ 36 w 76"/>
                  <a:gd name="T57" fmla="*/ 78 h 78"/>
                  <a:gd name="T58" fmla="*/ 28 w 76"/>
                  <a:gd name="T59" fmla="*/ 76 h 78"/>
                  <a:gd name="T60" fmla="*/ 22 w 76"/>
                  <a:gd name="T61" fmla="*/ 74 h 78"/>
                  <a:gd name="T62" fmla="*/ 14 w 76"/>
                  <a:gd name="T63" fmla="*/ 70 h 78"/>
                  <a:gd name="T64" fmla="*/ 10 w 76"/>
                  <a:gd name="T65" fmla="*/ 66 h 78"/>
                  <a:gd name="T66" fmla="*/ 4 w 76"/>
                  <a:gd name="T67" fmla="*/ 60 h 78"/>
                  <a:gd name="T68" fmla="*/ 2 w 76"/>
                  <a:gd name="T69" fmla="*/ 52 h 78"/>
                  <a:gd name="T70" fmla="*/ 0 w 76"/>
                  <a:gd name="T71" fmla="*/ 46 h 78"/>
                  <a:gd name="T72" fmla="*/ 0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0" y="38"/>
                    </a:moveTo>
                    <a:lnTo>
                      <a:pt x="0" y="38"/>
                    </a:lnTo>
                    <a:lnTo>
                      <a:pt x="0" y="30"/>
                    </a:lnTo>
                    <a:lnTo>
                      <a:pt x="2" y="22"/>
                    </a:lnTo>
                    <a:lnTo>
                      <a:pt x="6" y="16"/>
                    </a:lnTo>
                    <a:lnTo>
                      <a:pt x="12" y="10"/>
                    </a:lnTo>
                    <a:lnTo>
                      <a:pt x="18" y="6"/>
                    </a:lnTo>
                    <a:lnTo>
                      <a:pt x="24" y="2"/>
                    </a:lnTo>
                    <a:lnTo>
                      <a:pt x="32" y="0"/>
                    </a:lnTo>
                    <a:lnTo>
                      <a:pt x="40" y="0"/>
                    </a:ln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5" name="Freeform 85"/>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6" name="Freeform 86"/>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7" name="Freeform 87"/>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8" name="Freeform 88"/>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69" name="Freeform 89"/>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0" name="Freeform 90"/>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1" name="Freeform 91"/>
              <p:cNvSpPr/>
              <p:nvPr/>
            </p:nvSpPr>
            <p:spPr bwMode="auto">
              <a:xfrm>
                <a:off x="8153400" y="477520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2" name="Freeform 92"/>
              <p:cNvSpPr/>
              <p:nvPr/>
            </p:nvSpPr>
            <p:spPr bwMode="auto">
              <a:xfrm>
                <a:off x="8140700" y="4775200"/>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3" name="Freeform 93"/>
              <p:cNvSpPr/>
              <p:nvPr/>
            </p:nvSpPr>
            <p:spPr bwMode="auto">
              <a:xfrm>
                <a:off x="8131175" y="4775200"/>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4" name="Freeform 94"/>
              <p:cNvSpPr/>
              <p:nvPr/>
            </p:nvSpPr>
            <p:spPr bwMode="auto">
              <a:xfrm>
                <a:off x="8118475" y="47752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5" name="Freeform 95"/>
              <p:cNvSpPr/>
              <p:nvPr/>
            </p:nvSpPr>
            <p:spPr bwMode="auto">
              <a:xfrm>
                <a:off x="8105775" y="4775200"/>
                <a:ext cx="19050" cy="111125"/>
              </a:xfrm>
              <a:custGeom>
                <a:avLst/>
                <a:gdLst>
                  <a:gd name="T0" fmla="*/ 0 w 12"/>
                  <a:gd name="T1" fmla="*/ 70 h 70"/>
                  <a:gd name="T2" fmla="*/ 8 w 12"/>
                  <a:gd name="T3" fmla="*/ 70 h 70"/>
                  <a:gd name="T4" fmla="*/ 12 w 12"/>
                  <a:gd name="T5" fmla="*/ 0 h 70"/>
                  <a:gd name="T6" fmla="*/ 4 w 12"/>
                  <a:gd name="T7" fmla="*/ 0 h 70"/>
                  <a:gd name="T8" fmla="*/ 0 w 12"/>
                  <a:gd name="T9" fmla="*/ 70 h 70"/>
                </a:gdLst>
                <a:ahLst/>
                <a:cxnLst>
                  <a:cxn ang="0">
                    <a:pos x="T0" y="T1"/>
                  </a:cxn>
                  <a:cxn ang="0">
                    <a:pos x="T2" y="T3"/>
                  </a:cxn>
                  <a:cxn ang="0">
                    <a:pos x="T4" y="T5"/>
                  </a:cxn>
                  <a:cxn ang="0">
                    <a:pos x="T6" y="T7"/>
                  </a:cxn>
                  <a:cxn ang="0">
                    <a:pos x="T8" y="T9"/>
                  </a:cxn>
                </a:cxnLst>
                <a:rect l="0" t="0" r="r" b="b"/>
                <a:pathLst>
                  <a:path w="12" h="70">
                    <a:moveTo>
                      <a:pt x="0" y="70"/>
                    </a:moveTo>
                    <a:lnTo>
                      <a:pt x="8" y="70"/>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6" name="Freeform 96"/>
              <p:cNvSpPr/>
              <p:nvPr/>
            </p:nvSpPr>
            <p:spPr bwMode="auto">
              <a:xfrm>
                <a:off x="8096250" y="47720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7" name="Freeform 97"/>
              <p:cNvSpPr/>
              <p:nvPr/>
            </p:nvSpPr>
            <p:spPr bwMode="auto">
              <a:xfrm>
                <a:off x="8083550" y="47720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8" name="Freeform 98"/>
              <p:cNvSpPr/>
              <p:nvPr/>
            </p:nvSpPr>
            <p:spPr bwMode="auto">
              <a:xfrm>
                <a:off x="8074025" y="4772025"/>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79" name="Freeform 99"/>
              <p:cNvSpPr/>
              <p:nvPr/>
            </p:nvSpPr>
            <p:spPr bwMode="auto">
              <a:xfrm>
                <a:off x="8061325" y="4772025"/>
                <a:ext cx="15875" cy="114300"/>
              </a:xfrm>
              <a:custGeom>
                <a:avLst/>
                <a:gdLst>
                  <a:gd name="T0" fmla="*/ 0 w 10"/>
                  <a:gd name="T1" fmla="*/ 70 h 72"/>
                  <a:gd name="T2" fmla="*/ 8 w 10"/>
                  <a:gd name="T3" fmla="*/ 72 h 72"/>
                  <a:gd name="T4" fmla="*/ 10 w 10"/>
                  <a:gd name="T5" fmla="*/ 0 h 72"/>
                  <a:gd name="T6" fmla="*/ 4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8" y="72"/>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0" name="Freeform 100"/>
              <p:cNvSpPr/>
              <p:nvPr/>
            </p:nvSpPr>
            <p:spPr bwMode="auto">
              <a:xfrm>
                <a:off x="8051800" y="47720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1" name="Freeform 101"/>
              <p:cNvSpPr/>
              <p:nvPr/>
            </p:nvSpPr>
            <p:spPr bwMode="auto">
              <a:xfrm>
                <a:off x="8039100" y="47720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2" name="Freeform 102"/>
              <p:cNvSpPr/>
              <p:nvPr/>
            </p:nvSpPr>
            <p:spPr bwMode="auto">
              <a:xfrm>
                <a:off x="8026400" y="4768850"/>
                <a:ext cx="19050" cy="114300"/>
              </a:xfrm>
              <a:custGeom>
                <a:avLst/>
                <a:gdLst>
                  <a:gd name="T0" fmla="*/ 0 w 12"/>
                  <a:gd name="T1" fmla="*/ 72 h 72"/>
                  <a:gd name="T2" fmla="*/ 8 w 12"/>
                  <a:gd name="T3" fmla="*/ 72 h 72"/>
                  <a:gd name="T4" fmla="*/ 12 w 12"/>
                  <a:gd name="T5" fmla="*/ 2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4" name="Freeform 103"/>
              <p:cNvSpPr/>
              <p:nvPr/>
            </p:nvSpPr>
            <p:spPr bwMode="auto">
              <a:xfrm>
                <a:off x="8016875" y="47688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5" name="Freeform 104"/>
              <p:cNvSpPr/>
              <p:nvPr/>
            </p:nvSpPr>
            <p:spPr bwMode="auto">
              <a:xfrm>
                <a:off x="7537450" y="47498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6" name="Freeform 105"/>
              <p:cNvSpPr/>
              <p:nvPr/>
            </p:nvSpPr>
            <p:spPr bwMode="auto">
              <a:xfrm>
                <a:off x="7527925" y="47466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7" name="Freeform 106"/>
              <p:cNvSpPr/>
              <p:nvPr/>
            </p:nvSpPr>
            <p:spPr bwMode="auto">
              <a:xfrm>
                <a:off x="7515225" y="47466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8" name="Freeform 107"/>
              <p:cNvSpPr/>
              <p:nvPr/>
            </p:nvSpPr>
            <p:spPr bwMode="auto">
              <a:xfrm>
                <a:off x="7502525" y="4746625"/>
                <a:ext cx="19050" cy="114300"/>
              </a:xfrm>
              <a:custGeom>
                <a:avLst/>
                <a:gdLst>
                  <a:gd name="T0" fmla="*/ 0 w 12"/>
                  <a:gd name="T1" fmla="*/ 72 h 72"/>
                  <a:gd name="T2" fmla="*/ 8 w 12"/>
                  <a:gd name="T3" fmla="*/ 72 h 72"/>
                  <a:gd name="T4" fmla="*/ 12 w 12"/>
                  <a:gd name="T5" fmla="*/ 0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89" name="Freeform 108"/>
              <p:cNvSpPr/>
              <p:nvPr/>
            </p:nvSpPr>
            <p:spPr bwMode="auto">
              <a:xfrm>
                <a:off x="7493000" y="4746625"/>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0" name="Freeform 109"/>
              <p:cNvSpPr/>
              <p:nvPr/>
            </p:nvSpPr>
            <p:spPr bwMode="auto">
              <a:xfrm>
                <a:off x="7480300" y="47466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1" name="Freeform 110"/>
              <p:cNvSpPr/>
              <p:nvPr/>
            </p:nvSpPr>
            <p:spPr bwMode="auto">
              <a:xfrm>
                <a:off x="7470775" y="47466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2" name="Freeform 111"/>
              <p:cNvSpPr/>
              <p:nvPr/>
            </p:nvSpPr>
            <p:spPr bwMode="auto">
              <a:xfrm>
                <a:off x="7458075" y="4743450"/>
                <a:ext cx="15875" cy="114300"/>
              </a:xfrm>
              <a:custGeom>
                <a:avLst/>
                <a:gdLst>
                  <a:gd name="T0" fmla="*/ 0 w 10"/>
                  <a:gd name="T1" fmla="*/ 72 h 72"/>
                  <a:gd name="T2" fmla="*/ 8 w 10"/>
                  <a:gd name="T3" fmla="*/ 72 h 72"/>
                  <a:gd name="T4" fmla="*/ 10 w 10"/>
                  <a:gd name="T5" fmla="*/ 2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3" name="Freeform 112"/>
              <p:cNvSpPr/>
              <p:nvPr/>
            </p:nvSpPr>
            <p:spPr bwMode="auto">
              <a:xfrm>
                <a:off x="7448550" y="47434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4" name="Freeform 113"/>
              <p:cNvSpPr/>
              <p:nvPr/>
            </p:nvSpPr>
            <p:spPr bwMode="auto">
              <a:xfrm>
                <a:off x="7435850" y="4743450"/>
                <a:ext cx="15875" cy="114300"/>
              </a:xfrm>
              <a:custGeom>
                <a:avLst/>
                <a:gdLst>
                  <a:gd name="T0" fmla="*/ 0 w 10"/>
                  <a:gd name="T1" fmla="*/ 72 h 72"/>
                  <a:gd name="T2" fmla="*/ 6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5" name="Freeform 114"/>
              <p:cNvSpPr/>
              <p:nvPr/>
            </p:nvSpPr>
            <p:spPr bwMode="auto">
              <a:xfrm>
                <a:off x="7423150" y="4743450"/>
                <a:ext cx="19050" cy="114300"/>
              </a:xfrm>
              <a:custGeom>
                <a:avLst/>
                <a:gdLst>
                  <a:gd name="T0" fmla="*/ 0 w 12"/>
                  <a:gd name="T1" fmla="*/ 70 h 72"/>
                  <a:gd name="T2" fmla="*/ 8 w 12"/>
                  <a:gd name="T3" fmla="*/ 72 h 72"/>
                  <a:gd name="T4" fmla="*/ 12 w 12"/>
                  <a:gd name="T5" fmla="*/ 0 h 72"/>
                  <a:gd name="T6" fmla="*/ 4 w 12"/>
                  <a:gd name="T7" fmla="*/ 0 h 72"/>
                  <a:gd name="T8" fmla="*/ 0 w 12"/>
                  <a:gd name="T9" fmla="*/ 70 h 72"/>
                </a:gdLst>
                <a:ahLst/>
                <a:cxnLst>
                  <a:cxn ang="0">
                    <a:pos x="T0" y="T1"/>
                  </a:cxn>
                  <a:cxn ang="0">
                    <a:pos x="T2" y="T3"/>
                  </a:cxn>
                  <a:cxn ang="0">
                    <a:pos x="T4" y="T5"/>
                  </a:cxn>
                  <a:cxn ang="0">
                    <a:pos x="T6" y="T7"/>
                  </a:cxn>
                  <a:cxn ang="0">
                    <a:pos x="T8" y="T9"/>
                  </a:cxn>
                </a:cxnLst>
                <a:rect l="0" t="0" r="r" b="b"/>
                <a:pathLst>
                  <a:path w="12" h="72">
                    <a:moveTo>
                      <a:pt x="0" y="70"/>
                    </a:moveTo>
                    <a:lnTo>
                      <a:pt x="8" y="72"/>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6" name="Freeform 115"/>
              <p:cNvSpPr/>
              <p:nvPr/>
            </p:nvSpPr>
            <p:spPr bwMode="auto">
              <a:xfrm>
                <a:off x="7413625" y="4743450"/>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7" name="Freeform 116"/>
              <p:cNvSpPr/>
              <p:nvPr/>
            </p:nvSpPr>
            <p:spPr bwMode="auto">
              <a:xfrm>
                <a:off x="7400925" y="474345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8" name="Freeform 117"/>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99" name="Freeform 118"/>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0" name="Freeform 119"/>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1" name="Freeform 120"/>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2" name="Freeform 121"/>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3" name="Freeform 122"/>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4" name="Freeform 123"/>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5" name="Freeform 124"/>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6" name="Freeform 125"/>
              <p:cNvSpPr/>
              <p:nvPr/>
            </p:nvSpPr>
            <p:spPr bwMode="auto">
              <a:xfrm>
                <a:off x="7988300" y="4422775"/>
                <a:ext cx="241300" cy="76200"/>
              </a:xfrm>
              <a:custGeom>
                <a:avLst/>
                <a:gdLst>
                  <a:gd name="T0" fmla="*/ 40 w 152"/>
                  <a:gd name="T1" fmla="*/ 0 h 48"/>
                  <a:gd name="T2" fmla="*/ 116 w 152"/>
                  <a:gd name="T3" fmla="*/ 4 h 48"/>
                  <a:gd name="T4" fmla="*/ 144 w 152"/>
                  <a:gd name="T5" fmla="*/ 6 h 48"/>
                  <a:gd name="T6" fmla="*/ 144 w 152"/>
                  <a:gd name="T7" fmla="*/ 6 h 48"/>
                  <a:gd name="T8" fmla="*/ 148 w 152"/>
                  <a:gd name="T9" fmla="*/ 24 h 48"/>
                  <a:gd name="T10" fmla="*/ 152 w 152"/>
                  <a:gd name="T11" fmla="*/ 48 h 48"/>
                  <a:gd name="T12" fmla="*/ 0 w 152"/>
                  <a:gd name="T13" fmla="*/ 40 h 48"/>
                  <a:gd name="T14" fmla="*/ 0 w 152"/>
                  <a:gd name="T15" fmla="*/ 40 h 48"/>
                  <a:gd name="T16" fmla="*/ 6 w 152"/>
                  <a:gd name="T17" fmla="*/ 18 h 48"/>
                  <a:gd name="T18" fmla="*/ 12 w 152"/>
                  <a:gd name="T19" fmla="*/ 0 h 48"/>
                  <a:gd name="T20" fmla="*/ 40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40" y="0"/>
                    </a:moveTo>
                    <a:lnTo>
                      <a:pt x="116" y="4"/>
                    </a:lnTo>
                    <a:lnTo>
                      <a:pt x="144" y="6"/>
                    </a:lnTo>
                    <a:lnTo>
                      <a:pt x="144" y="6"/>
                    </a:lnTo>
                    <a:lnTo>
                      <a:pt x="148" y="24"/>
                    </a:lnTo>
                    <a:lnTo>
                      <a:pt x="152" y="48"/>
                    </a:lnTo>
                    <a:lnTo>
                      <a:pt x="0" y="40"/>
                    </a:lnTo>
                    <a:lnTo>
                      <a:pt x="0" y="40"/>
                    </a:lnTo>
                    <a:lnTo>
                      <a:pt x="6" y="18"/>
                    </a:lnTo>
                    <a:lnTo>
                      <a:pt x="12" y="0"/>
                    </a:lnTo>
                    <a:lnTo>
                      <a:pt x="40"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7" name="Freeform 126"/>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8" name="Freeform 127"/>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09" name="Freeform 128"/>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0" name="Freeform 129"/>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1" name="Freeform 130"/>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2" name="Freeform 131"/>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3" name="Freeform 132"/>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4" name="Freeform 133"/>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5" name="Freeform 134"/>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6" name="Freeform 135"/>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7" name="Freeform 136"/>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8" name="Freeform 137"/>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19" name="Freeform 138"/>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120" name="Freeform 139"/>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grpSp>
        <p:grpSp>
          <p:nvGrpSpPr>
            <p:cNvPr id="26" name="Group 236"/>
            <p:cNvGrpSpPr/>
            <p:nvPr/>
          </p:nvGrpSpPr>
          <p:grpSpPr>
            <a:xfrm>
              <a:off x="13910703" y="8537037"/>
              <a:ext cx="1690504" cy="1692990"/>
              <a:chOff x="11680825" y="6232525"/>
              <a:chExt cx="2159000" cy="2162175"/>
            </a:xfrm>
          </p:grpSpPr>
          <p:sp>
            <p:nvSpPr>
              <p:cNvPr id="28" name="Freeform 140"/>
              <p:cNvSpPr/>
              <p:nvPr/>
            </p:nvSpPr>
            <p:spPr bwMode="auto">
              <a:xfrm>
                <a:off x="11680825" y="6235700"/>
                <a:ext cx="2159000" cy="2159000"/>
              </a:xfrm>
              <a:custGeom>
                <a:avLst/>
                <a:gdLst>
                  <a:gd name="T0" fmla="*/ 680 w 1360"/>
                  <a:gd name="T1" fmla="*/ 0 h 1360"/>
                  <a:gd name="T2" fmla="*/ 610 w 1360"/>
                  <a:gd name="T3" fmla="*/ 4 h 1360"/>
                  <a:gd name="T4" fmla="*/ 510 w 1360"/>
                  <a:gd name="T5" fmla="*/ 22 h 1360"/>
                  <a:gd name="T6" fmla="*/ 416 w 1360"/>
                  <a:gd name="T7" fmla="*/ 54 h 1360"/>
                  <a:gd name="T8" fmla="*/ 328 w 1360"/>
                  <a:gd name="T9" fmla="*/ 98 h 1360"/>
                  <a:gd name="T10" fmla="*/ 248 w 1360"/>
                  <a:gd name="T11" fmla="*/ 156 h 1360"/>
                  <a:gd name="T12" fmla="*/ 176 w 1360"/>
                  <a:gd name="T13" fmla="*/ 224 h 1360"/>
                  <a:gd name="T14" fmla="*/ 116 w 1360"/>
                  <a:gd name="T15" fmla="*/ 300 h 1360"/>
                  <a:gd name="T16" fmla="*/ 68 w 1360"/>
                  <a:gd name="T17" fmla="*/ 386 h 1360"/>
                  <a:gd name="T18" fmla="*/ 30 w 1360"/>
                  <a:gd name="T19" fmla="*/ 478 h 1360"/>
                  <a:gd name="T20" fmla="*/ 8 w 1360"/>
                  <a:gd name="T21" fmla="*/ 576 h 1360"/>
                  <a:gd name="T22" fmla="*/ 0 w 1360"/>
                  <a:gd name="T23" fmla="*/ 680 h 1360"/>
                  <a:gd name="T24" fmla="*/ 4 w 1360"/>
                  <a:gd name="T25" fmla="*/ 750 h 1360"/>
                  <a:gd name="T26" fmla="*/ 22 w 1360"/>
                  <a:gd name="T27" fmla="*/ 850 h 1360"/>
                  <a:gd name="T28" fmla="*/ 54 w 1360"/>
                  <a:gd name="T29" fmla="*/ 944 h 1360"/>
                  <a:gd name="T30" fmla="*/ 98 w 1360"/>
                  <a:gd name="T31" fmla="*/ 1032 h 1360"/>
                  <a:gd name="T32" fmla="*/ 156 w 1360"/>
                  <a:gd name="T33" fmla="*/ 1112 h 1360"/>
                  <a:gd name="T34" fmla="*/ 222 w 1360"/>
                  <a:gd name="T35" fmla="*/ 1182 h 1360"/>
                  <a:gd name="T36" fmla="*/ 300 w 1360"/>
                  <a:gd name="T37" fmla="*/ 1244 h 1360"/>
                  <a:gd name="T38" fmla="*/ 386 w 1360"/>
                  <a:gd name="T39" fmla="*/ 1292 h 1360"/>
                  <a:gd name="T40" fmla="*/ 478 w 1360"/>
                  <a:gd name="T41" fmla="*/ 1328 h 1360"/>
                  <a:gd name="T42" fmla="*/ 576 w 1360"/>
                  <a:gd name="T43" fmla="*/ 1352 h 1360"/>
                  <a:gd name="T44" fmla="*/ 680 w 1360"/>
                  <a:gd name="T45" fmla="*/ 1360 h 1360"/>
                  <a:gd name="T46" fmla="*/ 682 w 1360"/>
                  <a:gd name="T47" fmla="*/ 1360 h 1360"/>
                  <a:gd name="T48" fmla="*/ 786 w 1360"/>
                  <a:gd name="T49" fmla="*/ 1352 h 1360"/>
                  <a:gd name="T50" fmla="*/ 884 w 1360"/>
                  <a:gd name="T51" fmla="*/ 1328 h 1360"/>
                  <a:gd name="T52" fmla="*/ 976 w 1360"/>
                  <a:gd name="T53" fmla="*/ 1292 h 1360"/>
                  <a:gd name="T54" fmla="*/ 1062 w 1360"/>
                  <a:gd name="T55" fmla="*/ 1242 h 1360"/>
                  <a:gd name="T56" fmla="*/ 1138 w 1360"/>
                  <a:gd name="T57" fmla="*/ 1182 h 1360"/>
                  <a:gd name="T58" fmla="*/ 1206 w 1360"/>
                  <a:gd name="T59" fmla="*/ 1112 h 1360"/>
                  <a:gd name="T60" fmla="*/ 1262 w 1360"/>
                  <a:gd name="T61" fmla="*/ 1032 h 1360"/>
                  <a:gd name="T62" fmla="*/ 1306 w 1360"/>
                  <a:gd name="T63" fmla="*/ 944 h 1360"/>
                  <a:gd name="T64" fmla="*/ 1338 w 1360"/>
                  <a:gd name="T65" fmla="*/ 850 h 1360"/>
                  <a:gd name="T66" fmla="*/ 1356 w 1360"/>
                  <a:gd name="T67" fmla="*/ 750 h 1360"/>
                  <a:gd name="T68" fmla="*/ 1360 w 1360"/>
                  <a:gd name="T69" fmla="*/ 680 h 1360"/>
                  <a:gd name="T70" fmla="*/ 1352 w 1360"/>
                  <a:gd name="T71" fmla="*/ 576 h 1360"/>
                  <a:gd name="T72" fmla="*/ 1330 w 1360"/>
                  <a:gd name="T73" fmla="*/ 478 h 1360"/>
                  <a:gd name="T74" fmla="*/ 1294 w 1360"/>
                  <a:gd name="T75" fmla="*/ 386 h 1360"/>
                  <a:gd name="T76" fmla="*/ 1244 w 1360"/>
                  <a:gd name="T77" fmla="*/ 300 h 1360"/>
                  <a:gd name="T78" fmla="*/ 1184 w 1360"/>
                  <a:gd name="T79" fmla="*/ 224 h 1360"/>
                  <a:gd name="T80" fmla="*/ 1114 w 1360"/>
                  <a:gd name="T81" fmla="*/ 156 h 1360"/>
                  <a:gd name="T82" fmla="*/ 1034 w 1360"/>
                  <a:gd name="T83" fmla="*/ 100 h 1360"/>
                  <a:gd name="T84" fmla="*/ 946 w 1360"/>
                  <a:gd name="T85" fmla="*/ 54 h 1360"/>
                  <a:gd name="T86" fmla="*/ 852 w 1360"/>
                  <a:gd name="T87" fmla="*/ 22 h 1360"/>
                  <a:gd name="T88" fmla="*/ 752 w 1360"/>
                  <a:gd name="T89" fmla="*/ 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0" h="1360">
                    <a:moveTo>
                      <a:pt x="682" y="0"/>
                    </a:moveTo>
                    <a:lnTo>
                      <a:pt x="682" y="0"/>
                    </a:lnTo>
                    <a:lnTo>
                      <a:pt x="680" y="0"/>
                    </a:lnTo>
                    <a:lnTo>
                      <a:pt x="680" y="0"/>
                    </a:lnTo>
                    <a:lnTo>
                      <a:pt x="646" y="2"/>
                    </a:lnTo>
                    <a:lnTo>
                      <a:pt x="610" y="4"/>
                    </a:lnTo>
                    <a:lnTo>
                      <a:pt x="576" y="8"/>
                    </a:lnTo>
                    <a:lnTo>
                      <a:pt x="544" y="14"/>
                    </a:lnTo>
                    <a:lnTo>
                      <a:pt x="510" y="22"/>
                    </a:lnTo>
                    <a:lnTo>
                      <a:pt x="478" y="32"/>
                    </a:lnTo>
                    <a:lnTo>
                      <a:pt x="446" y="42"/>
                    </a:lnTo>
                    <a:lnTo>
                      <a:pt x="416" y="54"/>
                    </a:lnTo>
                    <a:lnTo>
                      <a:pt x="386" y="68"/>
                    </a:lnTo>
                    <a:lnTo>
                      <a:pt x="356" y="82"/>
                    </a:lnTo>
                    <a:lnTo>
                      <a:pt x="328" y="98"/>
                    </a:lnTo>
                    <a:lnTo>
                      <a:pt x="300" y="116"/>
                    </a:lnTo>
                    <a:lnTo>
                      <a:pt x="274" y="136"/>
                    </a:lnTo>
                    <a:lnTo>
                      <a:pt x="248" y="156"/>
                    </a:lnTo>
                    <a:lnTo>
                      <a:pt x="222" y="178"/>
                    </a:lnTo>
                    <a:lnTo>
                      <a:pt x="200" y="200"/>
                    </a:lnTo>
                    <a:lnTo>
                      <a:pt x="176" y="224"/>
                    </a:lnTo>
                    <a:lnTo>
                      <a:pt x="156" y="248"/>
                    </a:lnTo>
                    <a:lnTo>
                      <a:pt x="136" y="274"/>
                    </a:lnTo>
                    <a:lnTo>
                      <a:pt x="116" y="300"/>
                    </a:lnTo>
                    <a:lnTo>
                      <a:pt x="98" y="328"/>
                    </a:lnTo>
                    <a:lnTo>
                      <a:pt x="82" y="356"/>
                    </a:lnTo>
                    <a:lnTo>
                      <a:pt x="68" y="386"/>
                    </a:lnTo>
                    <a:lnTo>
                      <a:pt x="54" y="416"/>
                    </a:lnTo>
                    <a:lnTo>
                      <a:pt x="42" y="446"/>
                    </a:lnTo>
                    <a:lnTo>
                      <a:pt x="30" y="478"/>
                    </a:lnTo>
                    <a:lnTo>
                      <a:pt x="22" y="510"/>
                    </a:lnTo>
                    <a:lnTo>
                      <a:pt x="14" y="544"/>
                    </a:lnTo>
                    <a:lnTo>
                      <a:pt x="8" y="576"/>
                    </a:lnTo>
                    <a:lnTo>
                      <a:pt x="4" y="610"/>
                    </a:lnTo>
                    <a:lnTo>
                      <a:pt x="2" y="646"/>
                    </a:lnTo>
                    <a:lnTo>
                      <a:pt x="0" y="680"/>
                    </a:lnTo>
                    <a:lnTo>
                      <a:pt x="0" y="680"/>
                    </a:lnTo>
                    <a:lnTo>
                      <a:pt x="2" y="714"/>
                    </a:lnTo>
                    <a:lnTo>
                      <a:pt x="4" y="750"/>
                    </a:lnTo>
                    <a:lnTo>
                      <a:pt x="8" y="784"/>
                    </a:lnTo>
                    <a:lnTo>
                      <a:pt x="14" y="816"/>
                    </a:lnTo>
                    <a:lnTo>
                      <a:pt x="22" y="850"/>
                    </a:lnTo>
                    <a:lnTo>
                      <a:pt x="30" y="882"/>
                    </a:lnTo>
                    <a:lnTo>
                      <a:pt x="42" y="914"/>
                    </a:lnTo>
                    <a:lnTo>
                      <a:pt x="54" y="944"/>
                    </a:lnTo>
                    <a:lnTo>
                      <a:pt x="68" y="974"/>
                    </a:lnTo>
                    <a:lnTo>
                      <a:pt x="82" y="1004"/>
                    </a:lnTo>
                    <a:lnTo>
                      <a:pt x="98" y="1032"/>
                    </a:lnTo>
                    <a:lnTo>
                      <a:pt x="116" y="1060"/>
                    </a:lnTo>
                    <a:lnTo>
                      <a:pt x="136" y="1086"/>
                    </a:lnTo>
                    <a:lnTo>
                      <a:pt x="156" y="1112"/>
                    </a:lnTo>
                    <a:lnTo>
                      <a:pt x="176" y="1136"/>
                    </a:lnTo>
                    <a:lnTo>
                      <a:pt x="200" y="1160"/>
                    </a:lnTo>
                    <a:lnTo>
                      <a:pt x="222" y="1182"/>
                    </a:lnTo>
                    <a:lnTo>
                      <a:pt x="248" y="1204"/>
                    </a:lnTo>
                    <a:lnTo>
                      <a:pt x="274" y="1224"/>
                    </a:lnTo>
                    <a:lnTo>
                      <a:pt x="300" y="1244"/>
                    </a:lnTo>
                    <a:lnTo>
                      <a:pt x="328" y="1262"/>
                    </a:lnTo>
                    <a:lnTo>
                      <a:pt x="356" y="1278"/>
                    </a:lnTo>
                    <a:lnTo>
                      <a:pt x="386" y="1292"/>
                    </a:lnTo>
                    <a:lnTo>
                      <a:pt x="416" y="1306"/>
                    </a:lnTo>
                    <a:lnTo>
                      <a:pt x="446" y="1318"/>
                    </a:lnTo>
                    <a:lnTo>
                      <a:pt x="478" y="1328"/>
                    </a:lnTo>
                    <a:lnTo>
                      <a:pt x="510" y="1338"/>
                    </a:lnTo>
                    <a:lnTo>
                      <a:pt x="544" y="1346"/>
                    </a:lnTo>
                    <a:lnTo>
                      <a:pt x="576" y="1352"/>
                    </a:lnTo>
                    <a:lnTo>
                      <a:pt x="610" y="1356"/>
                    </a:lnTo>
                    <a:lnTo>
                      <a:pt x="646" y="1358"/>
                    </a:lnTo>
                    <a:lnTo>
                      <a:pt x="680" y="1360"/>
                    </a:lnTo>
                    <a:lnTo>
                      <a:pt x="680" y="1360"/>
                    </a:lnTo>
                    <a:lnTo>
                      <a:pt x="682" y="1360"/>
                    </a:lnTo>
                    <a:lnTo>
                      <a:pt x="682" y="1360"/>
                    </a:lnTo>
                    <a:lnTo>
                      <a:pt x="718" y="1358"/>
                    </a:lnTo>
                    <a:lnTo>
                      <a:pt x="752" y="1356"/>
                    </a:lnTo>
                    <a:lnTo>
                      <a:pt x="786" y="1352"/>
                    </a:lnTo>
                    <a:lnTo>
                      <a:pt x="820" y="1346"/>
                    </a:lnTo>
                    <a:lnTo>
                      <a:pt x="852" y="1338"/>
                    </a:lnTo>
                    <a:lnTo>
                      <a:pt x="884" y="1328"/>
                    </a:lnTo>
                    <a:lnTo>
                      <a:pt x="916" y="1318"/>
                    </a:lnTo>
                    <a:lnTo>
                      <a:pt x="946" y="1306"/>
                    </a:lnTo>
                    <a:lnTo>
                      <a:pt x="976" y="1292"/>
                    </a:lnTo>
                    <a:lnTo>
                      <a:pt x="1006" y="1276"/>
                    </a:lnTo>
                    <a:lnTo>
                      <a:pt x="1034" y="1260"/>
                    </a:lnTo>
                    <a:lnTo>
                      <a:pt x="1062" y="1242"/>
                    </a:lnTo>
                    <a:lnTo>
                      <a:pt x="1088" y="1224"/>
                    </a:lnTo>
                    <a:lnTo>
                      <a:pt x="1114" y="1204"/>
                    </a:lnTo>
                    <a:lnTo>
                      <a:pt x="1138" y="1182"/>
                    </a:lnTo>
                    <a:lnTo>
                      <a:pt x="1162" y="1160"/>
                    </a:lnTo>
                    <a:lnTo>
                      <a:pt x="1184" y="1136"/>
                    </a:lnTo>
                    <a:lnTo>
                      <a:pt x="1206" y="1112"/>
                    </a:lnTo>
                    <a:lnTo>
                      <a:pt x="1226" y="1086"/>
                    </a:lnTo>
                    <a:lnTo>
                      <a:pt x="1244" y="1060"/>
                    </a:lnTo>
                    <a:lnTo>
                      <a:pt x="1262" y="1032"/>
                    </a:lnTo>
                    <a:lnTo>
                      <a:pt x="1278" y="1004"/>
                    </a:lnTo>
                    <a:lnTo>
                      <a:pt x="1294" y="974"/>
                    </a:lnTo>
                    <a:lnTo>
                      <a:pt x="1306" y="944"/>
                    </a:lnTo>
                    <a:lnTo>
                      <a:pt x="1320" y="914"/>
                    </a:lnTo>
                    <a:lnTo>
                      <a:pt x="1330" y="882"/>
                    </a:lnTo>
                    <a:lnTo>
                      <a:pt x="1338" y="850"/>
                    </a:lnTo>
                    <a:lnTo>
                      <a:pt x="1346" y="816"/>
                    </a:lnTo>
                    <a:lnTo>
                      <a:pt x="1352" y="784"/>
                    </a:lnTo>
                    <a:lnTo>
                      <a:pt x="1356" y="750"/>
                    </a:lnTo>
                    <a:lnTo>
                      <a:pt x="1360" y="714"/>
                    </a:lnTo>
                    <a:lnTo>
                      <a:pt x="1360" y="680"/>
                    </a:lnTo>
                    <a:lnTo>
                      <a:pt x="1360" y="680"/>
                    </a:lnTo>
                    <a:lnTo>
                      <a:pt x="1360" y="646"/>
                    </a:lnTo>
                    <a:lnTo>
                      <a:pt x="1356" y="610"/>
                    </a:lnTo>
                    <a:lnTo>
                      <a:pt x="1352" y="576"/>
                    </a:lnTo>
                    <a:lnTo>
                      <a:pt x="1346" y="544"/>
                    </a:lnTo>
                    <a:lnTo>
                      <a:pt x="1338" y="510"/>
                    </a:lnTo>
                    <a:lnTo>
                      <a:pt x="1330" y="478"/>
                    </a:lnTo>
                    <a:lnTo>
                      <a:pt x="1320" y="446"/>
                    </a:lnTo>
                    <a:lnTo>
                      <a:pt x="1306" y="416"/>
                    </a:lnTo>
                    <a:lnTo>
                      <a:pt x="1294" y="386"/>
                    </a:lnTo>
                    <a:lnTo>
                      <a:pt x="1278" y="356"/>
                    </a:lnTo>
                    <a:lnTo>
                      <a:pt x="1262" y="328"/>
                    </a:lnTo>
                    <a:lnTo>
                      <a:pt x="1244" y="300"/>
                    </a:lnTo>
                    <a:lnTo>
                      <a:pt x="1226" y="274"/>
                    </a:lnTo>
                    <a:lnTo>
                      <a:pt x="1206" y="248"/>
                    </a:lnTo>
                    <a:lnTo>
                      <a:pt x="1184" y="224"/>
                    </a:lnTo>
                    <a:lnTo>
                      <a:pt x="1162" y="200"/>
                    </a:lnTo>
                    <a:lnTo>
                      <a:pt x="1138" y="178"/>
                    </a:lnTo>
                    <a:lnTo>
                      <a:pt x="1114" y="156"/>
                    </a:lnTo>
                    <a:lnTo>
                      <a:pt x="1088" y="136"/>
                    </a:lnTo>
                    <a:lnTo>
                      <a:pt x="1062" y="118"/>
                    </a:lnTo>
                    <a:lnTo>
                      <a:pt x="1034" y="100"/>
                    </a:lnTo>
                    <a:lnTo>
                      <a:pt x="1006" y="84"/>
                    </a:lnTo>
                    <a:lnTo>
                      <a:pt x="976" y="68"/>
                    </a:lnTo>
                    <a:lnTo>
                      <a:pt x="946" y="54"/>
                    </a:lnTo>
                    <a:lnTo>
                      <a:pt x="916" y="42"/>
                    </a:lnTo>
                    <a:lnTo>
                      <a:pt x="884" y="32"/>
                    </a:lnTo>
                    <a:lnTo>
                      <a:pt x="852" y="22"/>
                    </a:lnTo>
                    <a:lnTo>
                      <a:pt x="820" y="14"/>
                    </a:lnTo>
                    <a:lnTo>
                      <a:pt x="786" y="8"/>
                    </a:lnTo>
                    <a:lnTo>
                      <a:pt x="752" y="4"/>
                    </a:lnTo>
                    <a:lnTo>
                      <a:pt x="718" y="2"/>
                    </a:lnTo>
                    <a:lnTo>
                      <a:pt x="6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sp>
            <p:nvSpPr>
              <p:cNvPr id="29" name="Freeform 144"/>
              <p:cNvSpPr>
                <a:spLocks noEditPoints="1"/>
              </p:cNvSpPr>
              <p:nvPr/>
            </p:nvSpPr>
            <p:spPr bwMode="auto">
              <a:xfrm>
                <a:off x="11680825" y="6232525"/>
                <a:ext cx="2117725" cy="2162175"/>
              </a:xfrm>
              <a:custGeom>
                <a:avLst/>
                <a:gdLst>
                  <a:gd name="T0" fmla="*/ 1204 w 1334"/>
                  <a:gd name="T1" fmla="*/ 406 h 1362"/>
                  <a:gd name="T2" fmla="*/ 1190 w 1334"/>
                  <a:gd name="T3" fmla="*/ 400 h 1362"/>
                  <a:gd name="T4" fmla="*/ 1172 w 1334"/>
                  <a:gd name="T5" fmla="*/ 408 h 1362"/>
                  <a:gd name="T6" fmla="*/ 1010 w 1334"/>
                  <a:gd name="T7" fmla="*/ 434 h 1362"/>
                  <a:gd name="T8" fmla="*/ 1032 w 1334"/>
                  <a:gd name="T9" fmla="*/ 352 h 1362"/>
                  <a:gd name="T10" fmla="*/ 1140 w 1334"/>
                  <a:gd name="T11" fmla="*/ 276 h 1362"/>
                  <a:gd name="T12" fmla="*/ 1122 w 1334"/>
                  <a:gd name="T13" fmla="*/ 186 h 1362"/>
                  <a:gd name="T14" fmla="*/ 1008 w 1334"/>
                  <a:gd name="T15" fmla="*/ 84 h 1362"/>
                  <a:gd name="T16" fmla="*/ 808 w 1334"/>
                  <a:gd name="T17" fmla="*/ 12 h 1362"/>
                  <a:gd name="T18" fmla="*/ 626 w 1334"/>
                  <a:gd name="T19" fmla="*/ 2 h 1362"/>
                  <a:gd name="T20" fmla="*/ 282 w 1334"/>
                  <a:gd name="T21" fmla="*/ 132 h 1362"/>
                  <a:gd name="T22" fmla="*/ 360 w 1334"/>
                  <a:gd name="T23" fmla="*/ 142 h 1362"/>
                  <a:gd name="T24" fmla="*/ 458 w 1334"/>
                  <a:gd name="T25" fmla="*/ 120 h 1362"/>
                  <a:gd name="T26" fmla="*/ 432 w 1334"/>
                  <a:gd name="T27" fmla="*/ 138 h 1362"/>
                  <a:gd name="T28" fmla="*/ 496 w 1334"/>
                  <a:gd name="T29" fmla="*/ 124 h 1362"/>
                  <a:gd name="T30" fmla="*/ 562 w 1334"/>
                  <a:gd name="T31" fmla="*/ 118 h 1362"/>
                  <a:gd name="T32" fmla="*/ 706 w 1334"/>
                  <a:gd name="T33" fmla="*/ 178 h 1362"/>
                  <a:gd name="T34" fmla="*/ 590 w 1334"/>
                  <a:gd name="T35" fmla="*/ 146 h 1362"/>
                  <a:gd name="T36" fmla="*/ 560 w 1334"/>
                  <a:gd name="T37" fmla="*/ 180 h 1362"/>
                  <a:gd name="T38" fmla="*/ 432 w 1334"/>
                  <a:gd name="T39" fmla="*/ 220 h 1362"/>
                  <a:gd name="T40" fmla="*/ 556 w 1334"/>
                  <a:gd name="T41" fmla="*/ 256 h 1362"/>
                  <a:gd name="T42" fmla="*/ 670 w 1334"/>
                  <a:gd name="T43" fmla="*/ 260 h 1362"/>
                  <a:gd name="T44" fmla="*/ 702 w 1334"/>
                  <a:gd name="T45" fmla="*/ 346 h 1362"/>
                  <a:gd name="T46" fmla="*/ 664 w 1334"/>
                  <a:gd name="T47" fmla="*/ 314 h 1362"/>
                  <a:gd name="T48" fmla="*/ 620 w 1334"/>
                  <a:gd name="T49" fmla="*/ 314 h 1362"/>
                  <a:gd name="T50" fmla="*/ 610 w 1334"/>
                  <a:gd name="T51" fmla="*/ 324 h 1362"/>
                  <a:gd name="T52" fmla="*/ 510 w 1334"/>
                  <a:gd name="T53" fmla="*/ 384 h 1362"/>
                  <a:gd name="T54" fmla="*/ 376 w 1334"/>
                  <a:gd name="T55" fmla="*/ 500 h 1362"/>
                  <a:gd name="T56" fmla="*/ 326 w 1334"/>
                  <a:gd name="T57" fmla="*/ 576 h 1362"/>
                  <a:gd name="T58" fmla="*/ 488 w 1334"/>
                  <a:gd name="T59" fmla="*/ 668 h 1362"/>
                  <a:gd name="T60" fmla="*/ 650 w 1334"/>
                  <a:gd name="T61" fmla="*/ 752 h 1362"/>
                  <a:gd name="T62" fmla="*/ 798 w 1334"/>
                  <a:gd name="T63" fmla="*/ 866 h 1362"/>
                  <a:gd name="T64" fmla="*/ 692 w 1334"/>
                  <a:gd name="T65" fmla="*/ 1070 h 1362"/>
                  <a:gd name="T66" fmla="*/ 586 w 1334"/>
                  <a:gd name="T67" fmla="*/ 1190 h 1362"/>
                  <a:gd name="T68" fmla="*/ 590 w 1334"/>
                  <a:gd name="T69" fmla="*/ 1274 h 1362"/>
                  <a:gd name="T70" fmla="*/ 484 w 1334"/>
                  <a:gd name="T71" fmla="*/ 1136 h 1362"/>
                  <a:gd name="T72" fmla="*/ 438 w 1334"/>
                  <a:gd name="T73" fmla="*/ 932 h 1362"/>
                  <a:gd name="T74" fmla="*/ 398 w 1334"/>
                  <a:gd name="T75" fmla="*/ 712 h 1362"/>
                  <a:gd name="T76" fmla="*/ 236 w 1334"/>
                  <a:gd name="T77" fmla="*/ 640 h 1362"/>
                  <a:gd name="T78" fmla="*/ 110 w 1334"/>
                  <a:gd name="T79" fmla="*/ 514 h 1362"/>
                  <a:gd name="T80" fmla="*/ 54 w 1334"/>
                  <a:gd name="T81" fmla="*/ 414 h 1362"/>
                  <a:gd name="T82" fmla="*/ 4 w 1334"/>
                  <a:gd name="T83" fmla="*/ 612 h 1362"/>
                  <a:gd name="T84" fmla="*/ 14 w 1334"/>
                  <a:gd name="T85" fmla="*/ 818 h 1362"/>
                  <a:gd name="T86" fmla="*/ 100 w 1334"/>
                  <a:gd name="T87" fmla="*/ 1034 h 1362"/>
                  <a:gd name="T88" fmla="*/ 248 w 1334"/>
                  <a:gd name="T89" fmla="*/ 1206 h 1362"/>
                  <a:gd name="T90" fmla="*/ 448 w 1334"/>
                  <a:gd name="T91" fmla="*/ 1320 h 1362"/>
                  <a:gd name="T92" fmla="*/ 682 w 1334"/>
                  <a:gd name="T93" fmla="*/ 1362 h 1362"/>
                  <a:gd name="T94" fmla="*/ 874 w 1334"/>
                  <a:gd name="T95" fmla="*/ 1334 h 1362"/>
                  <a:gd name="T96" fmla="*/ 1104 w 1334"/>
                  <a:gd name="T97" fmla="*/ 1214 h 1362"/>
                  <a:gd name="T98" fmla="*/ 1160 w 1334"/>
                  <a:gd name="T99" fmla="*/ 1030 h 1362"/>
                  <a:gd name="T100" fmla="*/ 1080 w 1334"/>
                  <a:gd name="T101" fmla="*/ 740 h 1362"/>
                  <a:gd name="T102" fmla="*/ 874 w 1334"/>
                  <a:gd name="T103" fmla="*/ 668 h 1362"/>
                  <a:gd name="T104" fmla="*/ 942 w 1334"/>
                  <a:gd name="T105" fmla="*/ 468 h 1362"/>
                  <a:gd name="T106" fmla="*/ 1186 w 1334"/>
                  <a:gd name="T107" fmla="*/ 484 h 1362"/>
                  <a:gd name="T108" fmla="*/ 1334 w 1334"/>
                  <a:gd name="T109" fmla="*/ 490 h 1362"/>
                  <a:gd name="T110" fmla="*/ 1028 w 1334"/>
                  <a:gd name="T111" fmla="*/ 254 h 1362"/>
                  <a:gd name="T112" fmla="*/ 1006 w 1334"/>
                  <a:gd name="T113" fmla="*/ 284 h 1362"/>
                  <a:gd name="T114" fmla="*/ 972 w 1334"/>
                  <a:gd name="T115" fmla="*/ 262 h 1362"/>
                  <a:gd name="T116" fmla="*/ 588 w 1334"/>
                  <a:gd name="T117" fmla="*/ 368 h 1362"/>
                  <a:gd name="T118" fmla="*/ 628 w 1334"/>
                  <a:gd name="T119" fmla="*/ 352 h 1362"/>
                  <a:gd name="T120" fmla="*/ 602 w 1334"/>
                  <a:gd name="T121" fmla="*/ 35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1362">
                    <a:moveTo>
                      <a:pt x="1316" y="436"/>
                    </a:moveTo>
                    <a:lnTo>
                      <a:pt x="1280" y="436"/>
                    </a:lnTo>
                    <a:lnTo>
                      <a:pt x="1262" y="416"/>
                    </a:lnTo>
                    <a:lnTo>
                      <a:pt x="1258" y="386"/>
                    </a:lnTo>
                    <a:lnTo>
                      <a:pt x="1240" y="396"/>
                    </a:lnTo>
                    <a:lnTo>
                      <a:pt x="1230" y="434"/>
                    </a:lnTo>
                    <a:lnTo>
                      <a:pt x="1204" y="406"/>
                    </a:lnTo>
                    <a:lnTo>
                      <a:pt x="1204" y="380"/>
                    </a:lnTo>
                    <a:lnTo>
                      <a:pt x="1178" y="358"/>
                    </a:lnTo>
                    <a:lnTo>
                      <a:pt x="1168" y="348"/>
                    </a:lnTo>
                    <a:lnTo>
                      <a:pt x="1140" y="348"/>
                    </a:lnTo>
                    <a:lnTo>
                      <a:pt x="1148" y="374"/>
                    </a:lnTo>
                    <a:lnTo>
                      <a:pt x="1184" y="394"/>
                    </a:lnTo>
                    <a:lnTo>
                      <a:pt x="1190" y="400"/>
                    </a:lnTo>
                    <a:lnTo>
                      <a:pt x="1182" y="404"/>
                    </a:lnTo>
                    <a:lnTo>
                      <a:pt x="1182" y="426"/>
                    </a:lnTo>
                    <a:lnTo>
                      <a:pt x="1166" y="432"/>
                    </a:lnTo>
                    <a:lnTo>
                      <a:pt x="1150" y="430"/>
                    </a:lnTo>
                    <a:lnTo>
                      <a:pt x="1142" y="416"/>
                    </a:lnTo>
                    <a:lnTo>
                      <a:pt x="1166" y="418"/>
                    </a:lnTo>
                    <a:lnTo>
                      <a:pt x="1172" y="408"/>
                    </a:lnTo>
                    <a:lnTo>
                      <a:pt x="1118" y="372"/>
                    </a:lnTo>
                    <a:lnTo>
                      <a:pt x="1114" y="358"/>
                    </a:lnTo>
                    <a:lnTo>
                      <a:pt x="1094" y="378"/>
                    </a:lnTo>
                    <a:lnTo>
                      <a:pt x="1072" y="372"/>
                    </a:lnTo>
                    <a:lnTo>
                      <a:pt x="1038" y="416"/>
                    </a:lnTo>
                    <a:lnTo>
                      <a:pt x="1032" y="432"/>
                    </a:lnTo>
                    <a:lnTo>
                      <a:pt x="1010" y="434"/>
                    </a:lnTo>
                    <a:lnTo>
                      <a:pt x="978" y="434"/>
                    </a:lnTo>
                    <a:lnTo>
                      <a:pt x="960" y="426"/>
                    </a:lnTo>
                    <a:lnTo>
                      <a:pt x="954" y="388"/>
                    </a:lnTo>
                    <a:lnTo>
                      <a:pt x="962" y="370"/>
                    </a:lnTo>
                    <a:lnTo>
                      <a:pt x="994" y="364"/>
                    </a:lnTo>
                    <a:lnTo>
                      <a:pt x="1028" y="370"/>
                    </a:lnTo>
                    <a:lnTo>
                      <a:pt x="1032" y="352"/>
                    </a:lnTo>
                    <a:lnTo>
                      <a:pt x="1018" y="348"/>
                    </a:lnTo>
                    <a:lnTo>
                      <a:pt x="1022" y="318"/>
                    </a:lnTo>
                    <a:lnTo>
                      <a:pt x="1058" y="312"/>
                    </a:lnTo>
                    <a:lnTo>
                      <a:pt x="1082" y="278"/>
                    </a:lnTo>
                    <a:lnTo>
                      <a:pt x="1108" y="274"/>
                    </a:lnTo>
                    <a:lnTo>
                      <a:pt x="1130" y="276"/>
                    </a:lnTo>
                    <a:lnTo>
                      <a:pt x="1140" y="276"/>
                    </a:lnTo>
                    <a:lnTo>
                      <a:pt x="1134" y="244"/>
                    </a:lnTo>
                    <a:lnTo>
                      <a:pt x="1106" y="256"/>
                    </a:lnTo>
                    <a:lnTo>
                      <a:pt x="1096" y="230"/>
                    </a:lnTo>
                    <a:lnTo>
                      <a:pt x="1080" y="228"/>
                    </a:lnTo>
                    <a:lnTo>
                      <a:pt x="1078" y="212"/>
                    </a:lnTo>
                    <a:lnTo>
                      <a:pt x="1092" y="198"/>
                    </a:lnTo>
                    <a:lnTo>
                      <a:pt x="1122" y="186"/>
                    </a:lnTo>
                    <a:lnTo>
                      <a:pt x="1130" y="170"/>
                    </a:lnTo>
                    <a:lnTo>
                      <a:pt x="1130" y="170"/>
                    </a:lnTo>
                    <a:lnTo>
                      <a:pt x="1108" y="152"/>
                    </a:lnTo>
                    <a:lnTo>
                      <a:pt x="1084" y="134"/>
                    </a:lnTo>
                    <a:lnTo>
                      <a:pt x="1060" y="116"/>
                    </a:lnTo>
                    <a:lnTo>
                      <a:pt x="1034" y="100"/>
                    </a:lnTo>
                    <a:lnTo>
                      <a:pt x="1008" y="84"/>
                    </a:lnTo>
                    <a:lnTo>
                      <a:pt x="982" y="70"/>
                    </a:lnTo>
                    <a:lnTo>
                      <a:pt x="954" y="58"/>
                    </a:lnTo>
                    <a:lnTo>
                      <a:pt x="926" y="46"/>
                    </a:lnTo>
                    <a:lnTo>
                      <a:pt x="898" y="36"/>
                    </a:lnTo>
                    <a:lnTo>
                      <a:pt x="868" y="26"/>
                    </a:lnTo>
                    <a:lnTo>
                      <a:pt x="838" y="20"/>
                    </a:lnTo>
                    <a:lnTo>
                      <a:pt x="808" y="12"/>
                    </a:lnTo>
                    <a:lnTo>
                      <a:pt x="778" y="8"/>
                    </a:lnTo>
                    <a:lnTo>
                      <a:pt x="746" y="4"/>
                    </a:lnTo>
                    <a:lnTo>
                      <a:pt x="714" y="2"/>
                    </a:lnTo>
                    <a:lnTo>
                      <a:pt x="682" y="0"/>
                    </a:lnTo>
                    <a:lnTo>
                      <a:pt x="682" y="0"/>
                    </a:lnTo>
                    <a:lnTo>
                      <a:pt x="682" y="0"/>
                    </a:lnTo>
                    <a:lnTo>
                      <a:pt x="626" y="2"/>
                    </a:lnTo>
                    <a:lnTo>
                      <a:pt x="572" y="10"/>
                    </a:lnTo>
                    <a:lnTo>
                      <a:pt x="518" y="20"/>
                    </a:lnTo>
                    <a:lnTo>
                      <a:pt x="468" y="36"/>
                    </a:lnTo>
                    <a:lnTo>
                      <a:pt x="418" y="54"/>
                    </a:lnTo>
                    <a:lnTo>
                      <a:pt x="370" y="76"/>
                    </a:lnTo>
                    <a:lnTo>
                      <a:pt x="324" y="102"/>
                    </a:lnTo>
                    <a:lnTo>
                      <a:pt x="282" y="132"/>
                    </a:lnTo>
                    <a:lnTo>
                      <a:pt x="316" y="130"/>
                    </a:lnTo>
                    <a:lnTo>
                      <a:pt x="330" y="140"/>
                    </a:lnTo>
                    <a:lnTo>
                      <a:pt x="360" y="146"/>
                    </a:lnTo>
                    <a:lnTo>
                      <a:pt x="362" y="156"/>
                    </a:lnTo>
                    <a:lnTo>
                      <a:pt x="408" y="158"/>
                    </a:lnTo>
                    <a:lnTo>
                      <a:pt x="402" y="144"/>
                    </a:lnTo>
                    <a:lnTo>
                      <a:pt x="360" y="142"/>
                    </a:lnTo>
                    <a:lnTo>
                      <a:pt x="370" y="134"/>
                    </a:lnTo>
                    <a:lnTo>
                      <a:pt x="368" y="122"/>
                    </a:lnTo>
                    <a:lnTo>
                      <a:pt x="330" y="122"/>
                    </a:lnTo>
                    <a:lnTo>
                      <a:pt x="370" y="92"/>
                    </a:lnTo>
                    <a:lnTo>
                      <a:pt x="408" y="92"/>
                    </a:lnTo>
                    <a:lnTo>
                      <a:pt x="426" y="118"/>
                    </a:lnTo>
                    <a:lnTo>
                      <a:pt x="458" y="120"/>
                    </a:lnTo>
                    <a:lnTo>
                      <a:pt x="476" y="102"/>
                    </a:lnTo>
                    <a:lnTo>
                      <a:pt x="488" y="108"/>
                    </a:lnTo>
                    <a:lnTo>
                      <a:pt x="464" y="134"/>
                    </a:lnTo>
                    <a:lnTo>
                      <a:pt x="464" y="134"/>
                    </a:lnTo>
                    <a:lnTo>
                      <a:pt x="430" y="134"/>
                    </a:lnTo>
                    <a:lnTo>
                      <a:pt x="430" y="134"/>
                    </a:lnTo>
                    <a:lnTo>
                      <a:pt x="432" y="138"/>
                    </a:lnTo>
                    <a:lnTo>
                      <a:pt x="434" y="146"/>
                    </a:lnTo>
                    <a:lnTo>
                      <a:pt x="434" y="158"/>
                    </a:lnTo>
                    <a:lnTo>
                      <a:pt x="476" y="156"/>
                    </a:lnTo>
                    <a:lnTo>
                      <a:pt x="480" y="144"/>
                    </a:lnTo>
                    <a:lnTo>
                      <a:pt x="508" y="144"/>
                    </a:lnTo>
                    <a:lnTo>
                      <a:pt x="512" y="126"/>
                    </a:lnTo>
                    <a:lnTo>
                      <a:pt x="496" y="124"/>
                    </a:lnTo>
                    <a:lnTo>
                      <a:pt x="502" y="108"/>
                    </a:lnTo>
                    <a:lnTo>
                      <a:pt x="514" y="104"/>
                    </a:lnTo>
                    <a:lnTo>
                      <a:pt x="560" y="106"/>
                    </a:lnTo>
                    <a:lnTo>
                      <a:pt x="534" y="130"/>
                    </a:lnTo>
                    <a:lnTo>
                      <a:pt x="538" y="146"/>
                    </a:lnTo>
                    <a:lnTo>
                      <a:pt x="564" y="150"/>
                    </a:lnTo>
                    <a:lnTo>
                      <a:pt x="562" y="118"/>
                    </a:lnTo>
                    <a:lnTo>
                      <a:pt x="588" y="106"/>
                    </a:lnTo>
                    <a:lnTo>
                      <a:pt x="632" y="100"/>
                    </a:lnTo>
                    <a:lnTo>
                      <a:pt x="682" y="124"/>
                    </a:lnTo>
                    <a:lnTo>
                      <a:pt x="696" y="130"/>
                    </a:lnTo>
                    <a:lnTo>
                      <a:pt x="696" y="154"/>
                    </a:lnTo>
                    <a:lnTo>
                      <a:pt x="716" y="158"/>
                    </a:lnTo>
                    <a:lnTo>
                      <a:pt x="706" y="178"/>
                    </a:lnTo>
                    <a:lnTo>
                      <a:pt x="682" y="178"/>
                    </a:lnTo>
                    <a:lnTo>
                      <a:pt x="676" y="178"/>
                    </a:lnTo>
                    <a:lnTo>
                      <a:pt x="668" y="200"/>
                    </a:lnTo>
                    <a:lnTo>
                      <a:pt x="602" y="184"/>
                    </a:lnTo>
                    <a:lnTo>
                      <a:pt x="654" y="156"/>
                    </a:lnTo>
                    <a:lnTo>
                      <a:pt x="634" y="140"/>
                    </a:lnTo>
                    <a:lnTo>
                      <a:pt x="590" y="146"/>
                    </a:lnTo>
                    <a:lnTo>
                      <a:pt x="586" y="150"/>
                    </a:lnTo>
                    <a:lnTo>
                      <a:pt x="586" y="150"/>
                    </a:lnTo>
                    <a:lnTo>
                      <a:pt x="586" y="150"/>
                    </a:lnTo>
                    <a:lnTo>
                      <a:pt x="572" y="164"/>
                    </a:lnTo>
                    <a:lnTo>
                      <a:pt x="550" y="166"/>
                    </a:lnTo>
                    <a:lnTo>
                      <a:pt x="552" y="176"/>
                    </a:lnTo>
                    <a:lnTo>
                      <a:pt x="560" y="180"/>
                    </a:lnTo>
                    <a:lnTo>
                      <a:pt x="560" y="182"/>
                    </a:lnTo>
                    <a:lnTo>
                      <a:pt x="542" y="186"/>
                    </a:lnTo>
                    <a:lnTo>
                      <a:pt x="542" y="196"/>
                    </a:lnTo>
                    <a:lnTo>
                      <a:pt x="524" y="196"/>
                    </a:lnTo>
                    <a:lnTo>
                      <a:pt x="522" y="176"/>
                    </a:lnTo>
                    <a:lnTo>
                      <a:pt x="492" y="186"/>
                    </a:lnTo>
                    <a:lnTo>
                      <a:pt x="432" y="220"/>
                    </a:lnTo>
                    <a:lnTo>
                      <a:pt x="438" y="246"/>
                    </a:lnTo>
                    <a:lnTo>
                      <a:pt x="456" y="256"/>
                    </a:lnTo>
                    <a:lnTo>
                      <a:pt x="490" y="262"/>
                    </a:lnTo>
                    <a:lnTo>
                      <a:pt x="490" y="300"/>
                    </a:lnTo>
                    <a:lnTo>
                      <a:pt x="504" y="298"/>
                    </a:lnTo>
                    <a:lnTo>
                      <a:pt x="520" y="268"/>
                    </a:lnTo>
                    <a:lnTo>
                      <a:pt x="556" y="256"/>
                    </a:lnTo>
                    <a:lnTo>
                      <a:pt x="556" y="210"/>
                    </a:lnTo>
                    <a:lnTo>
                      <a:pt x="576" y="194"/>
                    </a:lnTo>
                    <a:lnTo>
                      <a:pt x="624" y="206"/>
                    </a:lnTo>
                    <a:lnTo>
                      <a:pt x="620" y="236"/>
                    </a:lnTo>
                    <a:lnTo>
                      <a:pt x="634" y="236"/>
                    </a:lnTo>
                    <a:lnTo>
                      <a:pt x="670" y="220"/>
                    </a:lnTo>
                    <a:lnTo>
                      <a:pt x="670" y="260"/>
                    </a:lnTo>
                    <a:lnTo>
                      <a:pt x="682" y="266"/>
                    </a:lnTo>
                    <a:lnTo>
                      <a:pt x="696" y="274"/>
                    </a:lnTo>
                    <a:lnTo>
                      <a:pt x="696" y="298"/>
                    </a:lnTo>
                    <a:lnTo>
                      <a:pt x="682" y="304"/>
                    </a:lnTo>
                    <a:lnTo>
                      <a:pt x="682" y="320"/>
                    </a:lnTo>
                    <a:lnTo>
                      <a:pt x="702" y="328"/>
                    </a:lnTo>
                    <a:lnTo>
                      <a:pt x="702" y="346"/>
                    </a:lnTo>
                    <a:lnTo>
                      <a:pt x="694" y="346"/>
                    </a:lnTo>
                    <a:lnTo>
                      <a:pt x="694" y="346"/>
                    </a:lnTo>
                    <a:lnTo>
                      <a:pt x="682" y="342"/>
                    </a:lnTo>
                    <a:lnTo>
                      <a:pt x="656" y="334"/>
                    </a:lnTo>
                    <a:lnTo>
                      <a:pt x="654" y="322"/>
                    </a:lnTo>
                    <a:lnTo>
                      <a:pt x="654" y="322"/>
                    </a:lnTo>
                    <a:lnTo>
                      <a:pt x="664" y="314"/>
                    </a:lnTo>
                    <a:lnTo>
                      <a:pt x="664" y="304"/>
                    </a:lnTo>
                    <a:lnTo>
                      <a:pt x="652" y="300"/>
                    </a:lnTo>
                    <a:lnTo>
                      <a:pt x="650" y="310"/>
                    </a:lnTo>
                    <a:lnTo>
                      <a:pt x="628" y="314"/>
                    </a:lnTo>
                    <a:lnTo>
                      <a:pt x="626" y="312"/>
                    </a:lnTo>
                    <a:lnTo>
                      <a:pt x="626" y="314"/>
                    </a:lnTo>
                    <a:lnTo>
                      <a:pt x="620" y="314"/>
                    </a:lnTo>
                    <a:lnTo>
                      <a:pt x="614" y="304"/>
                    </a:lnTo>
                    <a:lnTo>
                      <a:pt x="606" y="300"/>
                    </a:lnTo>
                    <a:lnTo>
                      <a:pt x="592" y="300"/>
                    </a:lnTo>
                    <a:lnTo>
                      <a:pt x="586" y="306"/>
                    </a:lnTo>
                    <a:lnTo>
                      <a:pt x="586" y="318"/>
                    </a:lnTo>
                    <a:lnTo>
                      <a:pt x="598" y="322"/>
                    </a:lnTo>
                    <a:lnTo>
                      <a:pt x="610" y="324"/>
                    </a:lnTo>
                    <a:lnTo>
                      <a:pt x="608" y="326"/>
                    </a:lnTo>
                    <a:lnTo>
                      <a:pt x="596" y="338"/>
                    </a:lnTo>
                    <a:lnTo>
                      <a:pt x="592" y="332"/>
                    </a:lnTo>
                    <a:lnTo>
                      <a:pt x="580" y="328"/>
                    </a:lnTo>
                    <a:lnTo>
                      <a:pt x="550" y="356"/>
                    </a:lnTo>
                    <a:lnTo>
                      <a:pt x="554" y="360"/>
                    </a:lnTo>
                    <a:lnTo>
                      <a:pt x="510" y="384"/>
                    </a:lnTo>
                    <a:lnTo>
                      <a:pt x="468" y="428"/>
                    </a:lnTo>
                    <a:lnTo>
                      <a:pt x="464" y="448"/>
                    </a:lnTo>
                    <a:lnTo>
                      <a:pt x="422" y="476"/>
                    </a:lnTo>
                    <a:lnTo>
                      <a:pt x="402" y="496"/>
                    </a:lnTo>
                    <a:lnTo>
                      <a:pt x="404" y="538"/>
                    </a:lnTo>
                    <a:lnTo>
                      <a:pt x="376" y="524"/>
                    </a:lnTo>
                    <a:lnTo>
                      <a:pt x="376" y="500"/>
                    </a:lnTo>
                    <a:lnTo>
                      <a:pt x="296" y="500"/>
                    </a:lnTo>
                    <a:lnTo>
                      <a:pt x="254" y="522"/>
                    </a:lnTo>
                    <a:lnTo>
                      <a:pt x="236" y="554"/>
                    </a:lnTo>
                    <a:lnTo>
                      <a:pt x="228" y="580"/>
                    </a:lnTo>
                    <a:lnTo>
                      <a:pt x="240" y="606"/>
                    </a:lnTo>
                    <a:lnTo>
                      <a:pt x="274" y="610"/>
                    </a:lnTo>
                    <a:lnTo>
                      <a:pt x="326" y="576"/>
                    </a:lnTo>
                    <a:lnTo>
                      <a:pt x="330" y="592"/>
                    </a:lnTo>
                    <a:lnTo>
                      <a:pt x="314" y="622"/>
                    </a:lnTo>
                    <a:lnTo>
                      <a:pt x="354" y="630"/>
                    </a:lnTo>
                    <a:lnTo>
                      <a:pt x="358" y="690"/>
                    </a:lnTo>
                    <a:lnTo>
                      <a:pt x="412" y="700"/>
                    </a:lnTo>
                    <a:lnTo>
                      <a:pt x="446" y="660"/>
                    </a:lnTo>
                    <a:lnTo>
                      <a:pt x="488" y="668"/>
                    </a:lnTo>
                    <a:lnTo>
                      <a:pt x="502" y="690"/>
                    </a:lnTo>
                    <a:lnTo>
                      <a:pt x="542" y="686"/>
                    </a:lnTo>
                    <a:lnTo>
                      <a:pt x="544" y="674"/>
                    </a:lnTo>
                    <a:lnTo>
                      <a:pt x="566" y="686"/>
                    </a:lnTo>
                    <a:lnTo>
                      <a:pt x="592" y="724"/>
                    </a:lnTo>
                    <a:lnTo>
                      <a:pt x="634" y="726"/>
                    </a:lnTo>
                    <a:lnTo>
                      <a:pt x="650" y="752"/>
                    </a:lnTo>
                    <a:lnTo>
                      <a:pt x="652" y="786"/>
                    </a:lnTo>
                    <a:lnTo>
                      <a:pt x="682" y="798"/>
                    </a:lnTo>
                    <a:lnTo>
                      <a:pt x="700" y="804"/>
                    </a:lnTo>
                    <a:lnTo>
                      <a:pt x="760" y="806"/>
                    </a:lnTo>
                    <a:lnTo>
                      <a:pt x="778" y="834"/>
                    </a:lnTo>
                    <a:lnTo>
                      <a:pt x="804" y="842"/>
                    </a:lnTo>
                    <a:lnTo>
                      <a:pt x="798" y="866"/>
                    </a:lnTo>
                    <a:lnTo>
                      <a:pt x="770" y="904"/>
                    </a:lnTo>
                    <a:lnTo>
                      <a:pt x="760" y="986"/>
                    </a:lnTo>
                    <a:lnTo>
                      <a:pt x="734" y="1006"/>
                    </a:lnTo>
                    <a:lnTo>
                      <a:pt x="696" y="1006"/>
                    </a:lnTo>
                    <a:lnTo>
                      <a:pt x="682" y="1028"/>
                    </a:lnTo>
                    <a:lnTo>
                      <a:pt x="682" y="1028"/>
                    </a:lnTo>
                    <a:lnTo>
                      <a:pt x="692" y="1070"/>
                    </a:lnTo>
                    <a:lnTo>
                      <a:pt x="682" y="1082"/>
                    </a:lnTo>
                    <a:lnTo>
                      <a:pt x="650" y="1124"/>
                    </a:lnTo>
                    <a:lnTo>
                      <a:pt x="636" y="1150"/>
                    </a:lnTo>
                    <a:lnTo>
                      <a:pt x="596" y="1168"/>
                    </a:lnTo>
                    <a:lnTo>
                      <a:pt x="570" y="1172"/>
                    </a:lnTo>
                    <a:lnTo>
                      <a:pt x="568" y="1184"/>
                    </a:lnTo>
                    <a:lnTo>
                      <a:pt x="586" y="1190"/>
                    </a:lnTo>
                    <a:lnTo>
                      <a:pt x="584" y="1202"/>
                    </a:lnTo>
                    <a:lnTo>
                      <a:pt x="568" y="1218"/>
                    </a:lnTo>
                    <a:lnTo>
                      <a:pt x="578" y="1230"/>
                    </a:lnTo>
                    <a:lnTo>
                      <a:pt x="598" y="1232"/>
                    </a:lnTo>
                    <a:lnTo>
                      <a:pt x="596" y="1246"/>
                    </a:lnTo>
                    <a:lnTo>
                      <a:pt x="592" y="1262"/>
                    </a:lnTo>
                    <a:lnTo>
                      <a:pt x="590" y="1274"/>
                    </a:lnTo>
                    <a:lnTo>
                      <a:pt x="620" y="1300"/>
                    </a:lnTo>
                    <a:lnTo>
                      <a:pt x="616" y="1312"/>
                    </a:lnTo>
                    <a:lnTo>
                      <a:pt x="576" y="1312"/>
                    </a:lnTo>
                    <a:lnTo>
                      <a:pt x="534" y="1276"/>
                    </a:lnTo>
                    <a:lnTo>
                      <a:pt x="504" y="1222"/>
                    </a:lnTo>
                    <a:lnTo>
                      <a:pt x="508" y="1168"/>
                    </a:lnTo>
                    <a:lnTo>
                      <a:pt x="484" y="1136"/>
                    </a:lnTo>
                    <a:lnTo>
                      <a:pt x="494" y="1082"/>
                    </a:lnTo>
                    <a:lnTo>
                      <a:pt x="480" y="1078"/>
                    </a:lnTo>
                    <a:lnTo>
                      <a:pt x="480" y="962"/>
                    </a:lnTo>
                    <a:lnTo>
                      <a:pt x="480" y="962"/>
                    </a:lnTo>
                    <a:lnTo>
                      <a:pt x="460" y="948"/>
                    </a:lnTo>
                    <a:lnTo>
                      <a:pt x="438" y="932"/>
                    </a:lnTo>
                    <a:lnTo>
                      <a:pt x="438" y="932"/>
                    </a:lnTo>
                    <a:lnTo>
                      <a:pt x="416" y="928"/>
                    </a:lnTo>
                    <a:lnTo>
                      <a:pt x="412" y="906"/>
                    </a:lnTo>
                    <a:lnTo>
                      <a:pt x="362" y="840"/>
                    </a:lnTo>
                    <a:lnTo>
                      <a:pt x="366" y="818"/>
                    </a:lnTo>
                    <a:lnTo>
                      <a:pt x="368" y="780"/>
                    </a:lnTo>
                    <a:lnTo>
                      <a:pt x="404" y="754"/>
                    </a:lnTo>
                    <a:lnTo>
                      <a:pt x="398" y="712"/>
                    </a:lnTo>
                    <a:lnTo>
                      <a:pt x="346" y="708"/>
                    </a:lnTo>
                    <a:lnTo>
                      <a:pt x="306" y="662"/>
                    </a:lnTo>
                    <a:lnTo>
                      <a:pt x="278" y="654"/>
                    </a:lnTo>
                    <a:lnTo>
                      <a:pt x="258" y="650"/>
                    </a:lnTo>
                    <a:lnTo>
                      <a:pt x="260" y="634"/>
                    </a:lnTo>
                    <a:lnTo>
                      <a:pt x="236" y="630"/>
                    </a:lnTo>
                    <a:lnTo>
                      <a:pt x="236" y="640"/>
                    </a:lnTo>
                    <a:lnTo>
                      <a:pt x="178" y="626"/>
                    </a:lnTo>
                    <a:lnTo>
                      <a:pt x="154" y="588"/>
                    </a:lnTo>
                    <a:lnTo>
                      <a:pt x="164" y="570"/>
                    </a:lnTo>
                    <a:lnTo>
                      <a:pt x="126" y="516"/>
                    </a:lnTo>
                    <a:lnTo>
                      <a:pt x="120" y="476"/>
                    </a:lnTo>
                    <a:lnTo>
                      <a:pt x="104" y="476"/>
                    </a:lnTo>
                    <a:lnTo>
                      <a:pt x="110" y="514"/>
                    </a:lnTo>
                    <a:lnTo>
                      <a:pt x="136" y="554"/>
                    </a:lnTo>
                    <a:lnTo>
                      <a:pt x="132" y="570"/>
                    </a:lnTo>
                    <a:lnTo>
                      <a:pt x="110" y="568"/>
                    </a:lnTo>
                    <a:lnTo>
                      <a:pt x="84" y="522"/>
                    </a:lnTo>
                    <a:lnTo>
                      <a:pt x="84" y="468"/>
                    </a:lnTo>
                    <a:lnTo>
                      <a:pt x="54" y="454"/>
                    </a:lnTo>
                    <a:lnTo>
                      <a:pt x="54" y="414"/>
                    </a:lnTo>
                    <a:lnTo>
                      <a:pt x="54" y="414"/>
                    </a:lnTo>
                    <a:lnTo>
                      <a:pt x="42" y="446"/>
                    </a:lnTo>
                    <a:lnTo>
                      <a:pt x="32" y="478"/>
                    </a:lnTo>
                    <a:lnTo>
                      <a:pt x="22" y="510"/>
                    </a:lnTo>
                    <a:lnTo>
                      <a:pt x="14" y="544"/>
                    </a:lnTo>
                    <a:lnTo>
                      <a:pt x="8" y="578"/>
                    </a:lnTo>
                    <a:lnTo>
                      <a:pt x="4" y="612"/>
                    </a:lnTo>
                    <a:lnTo>
                      <a:pt x="2" y="646"/>
                    </a:lnTo>
                    <a:lnTo>
                      <a:pt x="0" y="682"/>
                    </a:lnTo>
                    <a:lnTo>
                      <a:pt x="0" y="682"/>
                    </a:lnTo>
                    <a:lnTo>
                      <a:pt x="2" y="716"/>
                    </a:lnTo>
                    <a:lnTo>
                      <a:pt x="4" y="750"/>
                    </a:lnTo>
                    <a:lnTo>
                      <a:pt x="8" y="784"/>
                    </a:lnTo>
                    <a:lnTo>
                      <a:pt x="14" y="818"/>
                    </a:lnTo>
                    <a:lnTo>
                      <a:pt x="22" y="852"/>
                    </a:lnTo>
                    <a:lnTo>
                      <a:pt x="32" y="884"/>
                    </a:lnTo>
                    <a:lnTo>
                      <a:pt x="42" y="916"/>
                    </a:lnTo>
                    <a:lnTo>
                      <a:pt x="54" y="946"/>
                    </a:lnTo>
                    <a:lnTo>
                      <a:pt x="68" y="976"/>
                    </a:lnTo>
                    <a:lnTo>
                      <a:pt x="82" y="1006"/>
                    </a:lnTo>
                    <a:lnTo>
                      <a:pt x="100" y="1034"/>
                    </a:lnTo>
                    <a:lnTo>
                      <a:pt x="116" y="1062"/>
                    </a:lnTo>
                    <a:lnTo>
                      <a:pt x="136" y="1088"/>
                    </a:lnTo>
                    <a:lnTo>
                      <a:pt x="156" y="1114"/>
                    </a:lnTo>
                    <a:lnTo>
                      <a:pt x="178" y="1138"/>
                    </a:lnTo>
                    <a:lnTo>
                      <a:pt x="200" y="1162"/>
                    </a:lnTo>
                    <a:lnTo>
                      <a:pt x="224" y="1184"/>
                    </a:lnTo>
                    <a:lnTo>
                      <a:pt x="248" y="1206"/>
                    </a:lnTo>
                    <a:lnTo>
                      <a:pt x="274" y="1226"/>
                    </a:lnTo>
                    <a:lnTo>
                      <a:pt x="300" y="1246"/>
                    </a:lnTo>
                    <a:lnTo>
                      <a:pt x="328" y="1264"/>
                    </a:lnTo>
                    <a:lnTo>
                      <a:pt x="356" y="1280"/>
                    </a:lnTo>
                    <a:lnTo>
                      <a:pt x="386" y="1294"/>
                    </a:lnTo>
                    <a:lnTo>
                      <a:pt x="416" y="1308"/>
                    </a:lnTo>
                    <a:lnTo>
                      <a:pt x="448" y="1320"/>
                    </a:lnTo>
                    <a:lnTo>
                      <a:pt x="478" y="1332"/>
                    </a:lnTo>
                    <a:lnTo>
                      <a:pt x="512" y="1340"/>
                    </a:lnTo>
                    <a:lnTo>
                      <a:pt x="544" y="1348"/>
                    </a:lnTo>
                    <a:lnTo>
                      <a:pt x="578" y="1354"/>
                    </a:lnTo>
                    <a:lnTo>
                      <a:pt x="612" y="1358"/>
                    </a:lnTo>
                    <a:lnTo>
                      <a:pt x="646" y="1362"/>
                    </a:lnTo>
                    <a:lnTo>
                      <a:pt x="682" y="1362"/>
                    </a:lnTo>
                    <a:lnTo>
                      <a:pt x="682" y="1362"/>
                    </a:lnTo>
                    <a:lnTo>
                      <a:pt x="682" y="1362"/>
                    </a:lnTo>
                    <a:lnTo>
                      <a:pt x="722" y="1360"/>
                    </a:lnTo>
                    <a:lnTo>
                      <a:pt x="762" y="1358"/>
                    </a:lnTo>
                    <a:lnTo>
                      <a:pt x="800" y="1352"/>
                    </a:lnTo>
                    <a:lnTo>
                      <a:pt x="836" y="1344"/>
                    </a:lnTo>
                    <a:lnTo>
                      <a:pt x="874" y="1334"/>
                    </a:lnTo>
                    <a:lnTo>
                      <a:pt x="910" y="1322"/>
                    </a:lnTo>
                    <a:lnTo>
                      <a:pt x="944" y="1308"/>
                    </a:lnTo>
                    <a:lnTo>
                      <a:pt x="978" y="1294"/>
                    </a:lnTo>
                    <a:lnTo>
                      <a:pt x="1012" y="1276"/>
                    </a:lnTo>
                    <a:lnTo>
                      <a:pt x="1044" y="1258"/>
                    </a:lnTo>
                    <a:lnTo>
                      <a:pt x="1074" y="1236"/>
                    </a:lnTo>
                    <a:lnTo>
                      <a:pt x="1104" y="1214"/>
                    </a:lnTo>
                    <a:lnTo>
                      <a:pt x="1132" y="1190"/>
                    </a:lnTo>
                    <a:lnTo>
                      <a:pt x="1160" y="1166"/>
                    </a:lnTo>
                    <a:lnTo>
                      <a:pt x="1184" y="1138"/>
                    </a:lnTo>
                    <a:lnTo>
                      <a:pt x="1208" y="1110"/>
                    </a:lnTo>
                    <a:lnTo>
                      <a:pt x="1186" y="1110"/>
                    </a:lnTo>
                    <a:lnTo>
                      <a:pt x="1186" y="1066"/>
                    </a:lnTo>
                    <a:lnTo>
                      <a:pt x="1160" y="1030"/>
                    </a:lnTo>
                    <a:lnTo>
                      <a:pt x="1160" y="976"/>
                    </a:lnTo>
                    <a:lnTo>
                      <a:pt x="1140" y="956"/>
                    </a:lnTo>
                    <a:lnTo>
                      <a:pt x="1140" y="934"/>
                    </a:lnTo>
                    <a:lnTo>
                      <a:pt x="1164" y="886"/>
                    </a:lnTo>
                    <a:lnTo>
                      <a:pt x="1116" y="800"/>
                    </a:lnTo>
                    <a:lnTo>
                      <a:pt x="1122" y="744"/>
                    </a:lnTo>
                    <a:lnTo>
                      <a:pt x="1080" y="740"/>
                    </a:lnTo>
                    <a:lnTo>
                      <a:pt x="1064" y="724"/>
                    </a:lnTo>
                    <a:lnTo>
                      <a:pt x="1034" y="724"/>
                    </a:lnTo>
                    <a:lnTo>
                      <a:pt x="1020" y="738"/>
                    </a:lnTo>
                    <a:lnTo>
                      <a:pt x="968" y="738"/>
                    </a:lnTo>
                    <a:lnTo>
                      <a:pt x="968" y="742"/>
                    </a:lnTo>
                    <a:lnTo>
                      <a:pt x="938" y="742"/>
                    </a:lnTo>
                    <a:lnTo>
                      <a:pt x="874" y="668"/>
                    </a:lnTo>
                    <a:lnTo>
                      <a:pt x="874" y="610"/>
                    </a:lnTo>
                    <a:lnTo>
                      <a:pt x="886" y="606"/>
                    </a:lnTo>
                    <a:lnTo>
                      <a:pt x="890" y="584"/>
                    </a:lnTo>
                    <a:lnTo>
                      <a:pt x="874" y="584"/>
                    </a:lnTo>
                    <a:lnTo>
                      <a:pt x="868" y="560"/>
                    </a:lnTo>
                    <a:lnTo>
                      <a:pt x="942" y="506"/>
                    </a:lnTo>
                    <a:lnTo>
                      <a:pt x="942" y="468"/>
                    </a:lnTo>
                    <a:lnTo>
                      <a:pt x="980" y="448"/>
                    </a:lnTo>
                    <a:lnTo>
                      <a:pt x="994" y="448"/>
                    </a:lnTo>
                    <a:lnTo>
                      <a:pt x="1024" y="448"/>
                    </a:lnTo>
                    <a:lnTo>
                      <a:pt x="1048" y="436"/>
                    </a:lnTo>
                    <a:lnTo>
                      <a:pt x="1124" y="430"/>
                    </a:lnTo>
                    <a:lnTo>
                      <a:pt x="1124" y="470"/>
                    </a:lnTo>
                    <a:lnTo>
                      <a:pt x="1186" y="484"/>
                    </a:lnTo>
                    <a:lnTo>
                      <a:pt x="1198" y="494"/>
                    </a:lnTo>
                    <a:lnTo>
                      <a:pt x="1208" y="494"/>
                    </a:lnTo>
                    <a:lnTo>
                      <a:pt x="1208" y="472"/>
                    </a:lnTo>
                    <a:lnTo>
                      <a:pt x="1242" y="468"/>
                    </a:lnTo>
                    <a:lnTo>
                      <a:pt x="1276" y="494"/>
                    </a:lnTo>
                    <a:lnTo>
                      <a:pt x="1330" y="494"/>
                    </a:lnTo>
                    <a:lnTo>
                      <a:pt x="1334" y="490"/>
                    </a:lnTo>
                    <a:lnTo>
                      <a:pt x="1334" y="490"/>
                    </a:lnTo>
                    <a:lnTo>
                      <a:pt x="1326" y="462"/>
                    </a:lnTo>
                    <a:lnTo>
                      <a:pt x="1316" y="436"/>
                    </a:lnTo>
                    <a:close/>
                    <a:moveTo>
                      <a:pt x="994" y="242"/>
                    </a:moveTo>
                    <a:lnTo>
                      <a:pt x="1000" y="232"/>
                    </a:lnTo>
                    <a:lnTo>
                      <a:pt x="1022" y="228"/>
                    </a:lnTo>
                    <a:lnTo>
                      <a:pt x="1028" y="254"/>
                    </a:lnTo>
                    <a:lnTo>
                      <a:pt x="1040" y="274"/>
                    </a:lnTo>
                    <a:lnTo>
                      <a:pt x="1048" y="284"/>
                    </a:lnTo>
                    <a:lnTo>
                      <a:pt x="1062" y="288"/>
                    </a:lnTo>
                    <a:lnTo>
                      <a:pt x="1050" y="306"/>
                    </a:lnTo>
                    <a:lnTo>
                      <a:pt x="1022" y="308"/>
                    </a:lnTo>
                    <a:lnTo>
                      <a:pt x="1004" y="308"/>
                    </a:lnTo>
                    <a:lnTo>
                      <a:pt x="1006" y="284"/>
                    </a:lnTo>
                    <a:lnTo>
                      <a:pt x="1022" y="280"/>
                    </a:lnTo>
                    <a:lnTo>
                      <a:pt x="1020" y="270"/>
                    </a:lnTo>
                    <a:lnTo>
                      <a:pt x="1006" y="260"/>
                    </a:lnTo>
                    <a:lnTo>
                      <a:pt x="994" y="252"/>
                    </a:lnTo>
                    <a:lnTo>
                      <a:pt x="994" y="242"/>
                    </a:lnTo>
                    <a:close/>
                    <a:moveTo>
                      <a:pt x="958" y="284"/>
                    </a:moveTo>
                    <a:lnTo>
                      <a:pt x="972" y="262"/>
                    </a:lnTo>
                    <a:lnTo>
                      <a:pt x="990" y="258"/>
                    </a:lnTo>
                    <a:lnTo>
                      <a:pt x="1002" y="264"/>
                    </a:lnTo>
                    <a:lnTo>
                      <a:pt x="1002" y="278"/>
                    </a:lnTo>
                    <a:lnTo>
                      <a:pt x="974" y="298"/>
                    </a:lnTo>
                    <a:lnTo>
                      <a:pt x="958" y="298"/>
                    </a:lnTo>
                    <a:lnTo>
                      <a:pt x="958" y="284"/>
                    </a:lnTo>
                    <a:close/>
                    <a:moveTo>
                      <a:pt x="588" y="368"/>
                    </a:moveTo>
                    <a:lnTo>
                      <a:pt x="574" y="370"/>
                    </a:lnTo>
                    <a:lnTo>
                      <a:pt x="574" y="360"/>
                    </a:lnTo>
                    <a:lnTo>
                      <a:pt x="580" y="352"/>
                    </a:lnTo>
                    <a:lnTo>
                      <a:pt x="590" y="358"/>
                    </a:lnTo>
                    <a:lnTo>
                      <a:pt x="588" y="368"/>
                    </a:lnTo>
                    <a:close/>
                    <a:moveTo>
                      <a:pt x="638" y="350"/>
                    </a:moveTo>
                    <a:lnTo>
                      <a:pt x="628" y="352"/>
                    </a:lnTo>
                    <a:lnTo>
                      <a:pt x="626" y="360"/>
                    </a:lnTo>
                    <a:lnTo>
                      <a:pt x="618" y="366"/>
                    </a:lnTo>
                    <a:lnTo>
                      <a:pt x="606" y="366"/>
                    </a:lnTo>
                    <a:lnTo>
                      <a:pt x="606" y="366"/>
                    </a:lnTo>
                    <a:lnTo>
                      <a:pt x="606" y="362"/>
                    </a:lnTo>
                    <a:lnTo>
                      <a:pt x="602" y="362"/>
                    </a:lnTo>
                    <a:lnTo>
                      <a:pt x="602" y="352"/>
                    </a:lnTo>
                    <a:lnTo>
                      <a:pt x="620" y="352"/>
                    </a:lnTo>
                    <a:lnTo>
                      <a:pt x="624" y="342"/>
                    </a:lnTo>
                    <a:lnTo>
                      <a:pt x="632" y="340"/>
                    </a:lnTo>
                    <a:lnTo>
                      <a:pt x="642" y="342"/>
                    </a:lnTo>
                    <a:lnTo>
                      <a:pt x="638" y="350"/>
                    </a:lnTo>
                    <a:close/>
                  </a:path>
                </a:pathLst>
              </a:custGeom>
              <a:solidFill>
                <a:srgbClr val="F2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latin typeface="Arial" panose="020B0604020202020204" pitchFamily="34" charset="0"/>
                  <a:cs typeface="Arial" panose="020B0604020202020204" pitchFamily="34" charset="0"/>
                  <a:sym typeface="Arial" panose="020B0604020202020204" pitchFamily="34" charset="0"/>
                </a:endParaRPr>
              </a:p>
            </p:txBody>
          </p:sp>
        </p:grpSp>
      </p:grpSp>
      <p:sp>
        <p:nvSpPr>
          <p:cNvPr id="155" name="矩形 154"/>
          <p:cNvSpPr/>
          <p:nvPr/>
        </p:nvSpPr>
        <p:spPr>
          <a:xfrm>
            <a:off x="4826045" y="1977916"/>
            <a:ext cx="2760561"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156" name="矩形 155"/>
          <p:cNvSpPr/>
          <p:nvPr/>
        </p:nvSpPr>
        <p:spPr>
          <a:xfrm>
            <a:off x="4826045" y="2694184"/>
            <a:ext cx="2760561" cy="793872"/>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p:nvPr/>
        </p:nvSpPr>
        <p:spPr bwMode="auto">
          <a:xfrm>
            <a:off x="852319" y="1654510"/>
            <a:ext cx="1504302" cy="1424666"/>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 name="AutoShape 9"/>
          <p:cNvSpPr/>
          <p:nvPr/>
        </p:nvSpPr>
        <p:spPr bwMode="auto">
          <a:xfrm>
            <a:off x="1662693" y="1891725"/>
            <a:ext cx="2139610" cy="1189037"/>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5" name="AutoShape 10"/>
          <p:cNvSpPr/>
          <p:nvPr/>
        </p:nvSpPr>
        <p:spPr bwMode="auto">
          <a:xfrm>
            <a:off x="3150156" y="2258451"/>
            <a:ext cx="1654733" cy="820726"/>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6" name="AutoShape 11"/>
          <p:cNvSpPr/>
          <p:nvPr/>
        </p:nvSpPr>
        <p:spPr bwMode="auto">
          <a:xfrm>
            <a:off x="4226898" y="1425833"/>
            <a:ext cx="1624709" cy="1651759"/>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7" name="AutoShape 12"/>
          <p:cNvSpPr/>
          <p:nvPr/>
        </p:nvSpPr>
        <p:spPr bwMode="auto">
          <a:xfrm>
            <a:off x="5312942" y="1891725"/>
            <a:ext cx="1766968" cy="1189037"/>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7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 name="AutoShape 17"/>
          <p:cNvSpPr/>
          <p:nvPr/>
        </p:nvSpPr>
        <p:spPr bwMode="auto">
          <a:xfrm>
            <a:off x="6386268" y="1656096"/>
            <a:ext cx="1894765" cy="1424666"/>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7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 name="Title 20"/>
          <p:cNvSpPr txBox="1"/>
          <p:nvPr/>
        </p:nvSpPr>
        <p:spPr>
          <a:xfrm>
            <a:off x="1334707" y="1151279"/>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80%</a:t>
            </a:r>
            <a:endParaRPr lang="en-US"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Title 20"/>
          <p:cNvSpPr txBox="1"/>
          <p:nvPr/>
        </p:nvSpPr>
        <p:spPr>
          <a:xfrm>
            <a:off x="2469179" y="1425832"/>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60%</a:t>
            </a:r>
            <a:endParaRPr lang="en-US"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Title 20"/>
          <p:cNvSpPr txBox="1"/>
          <p:nvPr/>
        </p:nvSpPr>
        <p:spPr>
          <a:xfrm>
            <a:off x="3732993" y="1829218"/>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21%</a:t>
            </a:r>
            <a:endParaRPr lang="en-US" sz="150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itle 20"/>
          <p:cNvSpPr txBox="1"/>
          <p:nvPr/>
        </p:nvSpPr>
        <p:spPr>
          <a:xfrm>
            <a:off x="4804888" y="974975"/>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95%</a:t>
            </a:r>
            <a:endParaRPr lang="en-US"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Title 20"/>
          <p:cNvSpPr txBox="1"/>
          <p:nvPr/>
        </p:nvSpPr>
        <p:spPr>
          <a:xfrm>
            <a:off x="5939361" y="1444560"/>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50%</a:t>
            </a:r>
            <a:endParaRPr lang="en-US"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Title 20"/>
          <p:cNvSpPr txBox="1"/>
          <p:nvPr/>
        </p:nvSpPr>
        <p:spPr>
          <a:xfrm>
            <a:off x="7079910" y="1188733"/>
            <a:ext cx="574940" cy="450857"/>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fr-FR"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67%</a:t>
            </a:r>
            <a:endParaRPr lang="en-US" sz="1500"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Title 20"/>
          <p:cNvSpPr txBox="1"/>
          <p:nvPr/>
        </p:nvSpPr>
        <p:spPr>
          <a:xfrm>
            <a:off x="991075"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Text</a:t>
            </a:r>
          </a:p>
        </p:txBody>
      </p:sp>
      <p:sp>
        <p:nvSpPr>
          <p:cNvPr id="16" name="Title 20"/>
          <p:cNvSpPr txBox="1"/>
          <p:nvPr/>
        </p:nvSpPr>
        <p:spPr>
          <a:xfrm>
            <a:off x="2169075"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Text</a:t>
            </a:r>
          </a:p>
        </p:txBody>
      </p:sp>
      <p:sp>
        <p:nvSpPr>
          <p:cNvPr id="17" name="Title 20"/>
          <p:cNvSpPr txBox="1"/>
          <p:nvPr/>
        </p:nvSpPr>
        <p:spPr>
          <a:xfrm>
            <a:off x="34412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Text</a:t>
            </a:r>
          </a:p>
        </p:txBody>
      </p:sp>
      <p:sp>
        <p:nvSpPr>
          <p:cNvPr id="18" name="Title 20"/>
          <p:cNvSpPr txBox="1"/>
          <p:nvPr/>
        </p:nvSpPr>
        <p:spPr>
          <a:xfrm>
            <a:off x="44603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Text</a:t>
            </a:r>
          </a:p>
        </p:txBody>
      </p:sp>
      <p:sp>
        <p:nvSpPr>
          <p:cNvPr id="19" name="Title 20"/>
          <p:cNvSpPr txBox="1"/>
          <p:nvPr/>
        </p:nvSpPr>
        <p:spPr>
          <a:xfrm>
            <a:off x="5621241"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Text</a:t>
            </a:r>
          </a:p>
        </p:txBody>
      </p:sp>
      <p:sp>
        <p:nvSpPr>
          <p:cNvPr id="20" name="Title 20"/>
          <p:cNvSpPr txBox="1"/>
          <p:nvPr/>
        </p:nvSpPr>
        <p:spPr>
          <a:xfrm>
            <a:off x="6796229" y="3070153"/>
            <a:ext cx="1120394" cy="338736"/>
          </a:xfrm>
          <a:prstGeom prst="rect">
            <a:avLst/>
          </a:prstGeom>
        </p:spPr>
        <p:txBody>
          <a:bodyPr vert="horz" wrap="square" lIns="91445" tIns="45722" rIns="91445" bIns="45722" numCol="1" spcCol="411480"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altLang="zh-CN" sz="1200" b="1" dirty="0">
                <a:solidFill>
                  <a:schemeClr val="tx1">
                    <a:lumMod val="85000"/>
                    <a:lumOff val="15000"/>
                  </a:schemeClr>
                </a:solidFill>
                <a:latin typeface="Arial" panose="020B0604020202020204" pitchFamily="34" charset="0"/>
                <a:ea typeface="+mn-ea"/>
                <a:cs typeface="Arial" panose="020B0604020202020204" pitchFamily="34" charset="0"/>
                <a:sym typeface="Arial" panose="020B0604020202020204" pitchFamily="34" charset="0"/>
              </a:rPr>
              <a:t>Add Text</a:t>
            </a:r>
          </a:p>
        </p:txBody>
      </p:sp>
      <p:sp>
        <p:nvSpPr>
          <p:cNvPr id="21" name="TextBox 37"/>
          <p:cNvSpPr txBox="1"/>
          <p:nvPr/>
        </p:nvSpPr>
        <p:spPr>
          <a:xfrm>
            <a:off x="528529" y="3694132"/>
            <a:ext cx="8066186" cy="734047"/>
          </a:xfrm>
          <a:prstGeom prst="rect">
            <a:avLst/>
          </a:prstGeom>
          <a:noFill/>
        </p:spPr>
        <p:txBody>
          <a:bodyPr wrap="square" lIns="68580" tIns="34290" rIns="68580" bIns="34290" rtlCol="0">
            <a:spAutoFit/>
          </a:bodyPr>
          <a:lstStyle/>
          <a:p>
            <a:pPr defTabSz="912495">
              <a:lnSpc>
                <a:spcPct val="120000"/>
              </a:lnSpc>
              <a:spcBef>
                <a:spcPct val="20000"/>
              </a:spcBef>
            </a:pPr>
            <a:r>
              <a:rPr lang="en-US" altLang="zh-CN" sz="1200" dirty="0">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p>
        </p:txBody>
      </p:sp>
      <p:grpSp>
        <p:nvGrpSpPr>
          <p:cNvPr id="22" name="组合 21"/>
          <p:cNvGrpSpPr/>
          <p:nvPr/>
        </p:nvGrpSpPr>
        <p:grpSpPr>
          <a:xfrm>
            <a:off x="254514" y="216791"/>
            <a:ext cx="4584186" cy="391522"/>
            <a:chOff x="339352" y="289054"/>
            <a:chExt cx="6112248" cy="522030"/>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文本框 24"/>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flipH="1">
            <a:off x="0" y="1313645"/>
            <a:ext cx="9144000" cy="3013656"/>
          </a:xfrm>
          <a:prstGeom prst="rect">
            <a:avLst/>
          </a:prstGeom>
          <a:solidFill>
            <a:srgbClr val="716B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pic>
        <p:nvPicPr>
          <p:cNvPr id="4" name="Picture 2" descr="E:\Work\Private\Image Bank\IMG_57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31"/>
          <a:stretch>
            <a:fillRect/>
          </a:stretch>
        </p:blipFill>
        <p:spPr bwMode="auto">
          <a:xfrm>
            <a:off x="-1" y="1313644"/>
            <a:ext cx="4582383" cy="3013657"/>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1"/>
          <p:cNvSpPr/>
          <p:nvPr/>
        </p:nvSpPr>
        <p:spPr>
          <a:xfrm>
            <a:off x="4015190" y="2262253"/>
            <a:ext cx="1113621" cy="1113621"/>
          </a:xfrm>
          <a:custGeom>
            <a:avLst/>
            <a:gdLst>
              <a:gd name="connsiteX0" fmla="*/ 742413 w 1484828"/>
              <a:gd name="connsiteY0" fmla="*/ 0 h 1484828"/>
              <a:gd name="connsiteX1" fmla="*/ 742414 w 1484828"/>
              <a:gd name="connsiteY1" fmla="*/ 0 h 1484828"/>
              <a:gd name="connsiteX2" fmla="*/ 1484828 w 1484828"/>
              <a:gd name="connsiteY2" fmla="*/ 742414 h 1484828"/>
              <a:gd name="connsiteX3" fmla="*/ 742414 w 1484828"/>
              <a:gd name="connsiteY3" fmla="*/ 1484828 h 1484828"/>
              <a:gd name="connsiteX4" fmla="*/ 742413 w 1484828"/>
              <a:gd name="connsiteY4" fmla="*/ 1484828 h 1484828"/>
              <a:gd name="connsiteX5" fmla="*/ 666506 w 1484828"/>
              <a:gd name="connsiteY5" fmla="*/ 1480995 h 1484828"/>
              <a:gd name="connsiteX6" fmla="*/ 0 w 1484828"/>
              <a:gd name="connsiteY6" fmla="*/ 742414 h 1484828"/>
              <a:gd name="connsiteX7" fmla="*/ 666506 w 1484828"/>
              <a:gd name="connsiteY7" fmla="*/ 3833 h 1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28" h="1484828">
                <a:moveTo>
                  <a:pt x="742413" y="0"/>
                </a:moveTo>
                <a:lnTo>
                  <a:pt x="742414" y="0"/>
                </a:lnTo>
                <a:cubicBezTo>
                  <a:pt x="1152438" y="0"/>
                  <a:pt x="1484828" y="332390"/>
                  <a:pt x="1484828" y="742414"/>
                </a:cubicBezTo>
                <a:cubicBezTo>
                  <a:pt x="1484828" y="1152438"/>
                  <a:pt x="1152438" y="1484828"/>
                  <a:pt x="742414" y="1484828"/>
                </a:cubicBezTo>
                <a:lnTo>
                  <a:pt x="742413" y="1484828"/>
                </a:lnTo>
                <a:lnTo>
                  <a:pt x="666506" y="1480995"/>
                </a:lnTo>
                <a:cubicBezTo>
                  <a:pt x="292139" y="1442976"/>
                  <a:pt x="0" y="1126812"/>
                  <a:pt x="0" y="742414"/>
                </a:cubicBezTo>
                <a:cubicBezTo>
                  <a:pt x="0" y="358017"/>
                  <a:pt x="292139" y="41852"/>
                  <a:pt x="666506" y="3833"/>
                </a:cubicBezTo>
                <a:close/>
              </a:path>
            </a:pathLst>
          </a:cu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6" name="Freeform 34"/>
          <p:cNvSpPr/>
          <p:nvPr/>
        </p:nvSpPr>
        <p:spPr>
          <a:xfrm>
            <a:off x="4572000" y="1313645"/>
            <a:ext cx="4572000" cy="3013657"/>
          </a:xfrm>
          <a:custGeom>
            <a:avLst/>
            <a:gdLst>
              <a:gd name="connsiteX0" fmla="*/ 0 w 6096000"/>
              <a:gd name="connsiteY0" fmla="*/ 0 h 4018209"/>
              <a:gd name="connsiteX1" fmla="*/ 6096000 w 6096000"/>
              <a:gd name="connsiteY1" fmla="*/ 0 h 4018209"/>
              <a:gd name="connsiteX2" fmla="*/ 6096000 w 6096000"/>
              <a:gd name="connsiteY2" fmla="*/ 4018209 h 4018209"/>
              <a:gd name="connsiteX3" fmla="*/ 0 w 6096000"/>
              <a:gd name="connsiteY3" fmla="*/ 4018209 h 4018209"/>
              <a:gd name="connsiteX4" fmla="*/ 0 w 6096000"/>
              <a:gd name="connsiteY4" fmla="*/ 2749639 h 4018209"/>
              <a:gd name="connsiteX5" fmla="*/ 1 w 6096000"/>
              <a:gd name="connsiteY5" fmla="*/ 2749639 h 4018209"/>
              <a:gd name="connsiteX6" fmla="*/ 742415 w 6096000"/>
              <a:gd name="connsiteY6" fmla="*/ 2007225 h 4018209"/>
              <a:gd name="connsiteX7" fmla="*/ 1 w 6096000"/>
              <a:gd name="connsiteY7" fmla="*/ 1264811 h 4018209"/>
              <a:gd name="connsiteX8" fmla="*/ 0 w 6096000"/>
              <a:gd name="connsiteY8" fmla="*/ 1264811 h 4018209"/>
              <a:gd name="connsiteX9" fmla="*/ 0 w 6096000"/>
              <a:gd name="connsiteY9" fmla="*/ 0 h 401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4018209">
                <a:moveTo>
                  <a:pt x="0" y="0"/>
                </a:moveTo>
                <a:lnTo>
                  <a:pt x="6096000" y="0"/>
                </a:lnTo>
                <a:lnTo>
                  <a:pt x="6096000" y="4018209"/>
                </a:lnTo>
                <a:lnTo>
                  <a:pt x="0" y="4018209"/>
                </a:lnTo>
                <a:lnTo>
                  <a:pt x="0" y="2749639"/>
                </a:lnTo>
                <a:lnTo>
                  <a:pt x="1" y="2749639"/>
                </a:lnTo>
                <a:cubicBezTo>
                  <a:pt x="410025" y="2749639"/>
                  <a:pt x="742415" y="2417249"/>
                  <a:pt x="742415" y="2007225"/>
                </a:cubicBezTo>
                <a:cubicBezTo>
                  <a:pt x="742415" y="1597201"/>
                  <a:pt x="410025" y="1264811"/>
                  <a:pt x="1" y="1264811"/>
                </a:cubicBezTo>
                <a:lnTo>
                  <a:pt x="0" y="1264811"/>
                </a:lnTo>
                <a:lnTo>
                  <a:pt x="0" y="0"/>
                </a:lnTo>
                <a:close/>
              </a:path>
            </a:pathLst>
          </a:cu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7" name="Group 13"/>
          <p:cNvGrpSpPr/>
          <p:nvPr/>
        </p:nvGrpSpPr>
        <p:grpSpPr>
          <a:xfrm>
            <a:off x="4294166" y="2558762"/>
            <a:ext cx="555670" cy="556621"/>
            <a:chOff x="7275629" y="3973834"/>
            <a:chExt cx="464344" cy="465138"/>
          </a:xfrm>
          <a:solidFill>
            <a:schemeClr val="bg1"/>
          </a:solidFill>
        </p:grpSpPr>
        <p:sp>
          <p:nvSpPr>
            <p:cNvPr id="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sp>
          <p:nvSpPr>
            <p:cNvPr id="1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Arial" panose="020B0604020202020204" pitchFamily="34" charset="0"/>
              </a:endParaRPr>
            </a:p>
          </p:txBody>
        </p:sp>
      </p:grpSp>
      <p:sp>
        <p:nvSpPr>
          <p:cNvPr id="14" name="TextBox 28"/>
          <p:cNvSpPr txBox="1"/>
          <p:nvPr/>
        </p:nvSpPr>
        <p:spPr>
          <a:xfrm>
            <a:off x="5783154" y="2450994"/>
            <a:ext cx="785921" cy="253916"/>
          </a:xfrm>
          <a:prstGeom prst="rect">
            <a:avLst/>
          </a:prstGeom>
          <a:noFill/>
        </p:spPr>
        <p:txBody>
          <a:bodyPr wrap="none" lIns="68580" tIns="34290" rIns="68580" bIns="34290" rtlCol="0">
            <a:spAutoFit/>
          </a:bodyPr>
          <a:lstStyle/>
          <a:p>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id-ID" altLang="zh-CN"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TextBox 29"/>
          <p:cNvSpPr txBox="1"/>
          <p:nvPr/>
        </p:nvSpPr>
        <p:spPr>
          <a:xfrm>
            <a:off x="5783153" y="2652886"/>
            <a:ext cx="2760773" cy="484748"/>
          </a:xfrm>
          <a:prstGeom prst="rect">
            <a:avLst/>
          </a:prstGeom>
          <a:noFill/>
        </p:spPr>
        <p:txBody>
          <a:bodyPr wrap="square" lIns="68580" tIns="34290" rIns="68580" bIns="34290" rtlCol="0">
            <a:spAutoFit/>
          </a:bodyPr>
          <a:lstStyle/>
          <a:p>
            <a:r>
              <a:rPr lang="en-US" altLang="zh-CN" sz="9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endParaRPr lang="en-US" altLang="zh-CN" sz="9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TextBox 30"/>
          <p:cNvSpPr txBox="1"/>
          <p:nvPr/>
        </p:nvSpPr>
        <p:spPr>
          <a:xfrm>
            <a:off x="5783154" y="3322997"/>
            <a:ext cx="785921" cy="253916"/>
          </a:xfrm>
          <a:prstGeom prst="rect">
            <a:avLst/>
          </a:prstGeom>
          <a:noFill/>
        </p:spPr>
        <p:txBody>
          <a:bodyPr wrap="none" lIns="68580" tIns="34290" rIns="68580" bIns="34290" rtlCol="0">
            <a:spAutoFit/>
          </a:bodyPr>
          <a:lstStyle/>
          <a:p>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id-ID" altLang="zh-CN"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7" name="TextBox 31"/>
          <p:cNvSpPr txBox="1"/>
          <p:nvPr/>
        </p:nvSpPr>
        <p:spPr>
          <a:xfrm>
            <a:off x="5783153" y="3524889"/>
            <a:ext cx="2760773" cy="484748"/>
          </a:xfrm>
          <a:prstGeom prst="rect">
            <a:avLst/>
          </a:prstGeom>
          <a:noFill/>
        </p:spPr>
        <p:txBody>
          <a:bodyPr wrap="square" lIns="68580" tIns="34290" rIns="68580" bIns="34290" rtlCol="0">
            <a:spAutoFit/>
          </a:bodyPr>
          <a:lstStyle/>
          <a:p>
            <a:r>
              <a:rPr lang="en-US" altLang="zh-CN" sz="9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endParaRPr lang="en-US" altLang="zh-CN" sz="9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8" name="TextBox 35"/>
          <p:cNvSpPr txBox="1"/>
          <p:nvPr/>
        </p:nvSpPr>
        <p:spPr>
          <a:xfrm>
            <a:off x="5783154" y="1626005"/>
            <a:ext cx="785921" cy="253916"/>
          </a:xfrm>
          <a:prstGeom prst="rect">
            <a:avLst/>
          </a:prstGeom>
          <a:noFill/>
        </p:spPr>
        <p:txBody>
          <a:bodyPr wrap="none" lIns="68580" tIns="34290" rIns="68580" bIns="34290" rtlCol="0">
            <a:spAutoFit/>
          </a:bodyPr>
          <a:lstStyle/>
          <a:p>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id-ID"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TextBox 36"/>
          <p:cNvSpPr txBox="1"/>
          <p:nvPr/>
        </p:nvSpPr>
        <p:spPr>
          <a:xfrm>
            <a:off x="5783153" y="1827897"/>
            <a:ext cx="2760773" cy="484748"/>
          </a:xfrm>
          <a:prstGeom prst="rect">
            <a:avLst/>
          </a:prstGeom>
          <a:noFill/>
        </p:spPr>
        <p:txBody>
          <a:bodyPr wrap="square" lIns="68580" tIns="34290" rIns="68580" bIns="34290" rtlCol="0">
            <a:spAutoFit/>
          </a:bodyPr>
          <a:lstStyle/>
          <a:p>
            <a:r>
              <a:rPr lang="en-US" altLang="zh-CN" sz="9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endParaRPr lang="en-US" sz="9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 name="Rectangle 37"/>
          <p:cNvSpPr/>
          <p:nvPr/>
        </p:nvSpPr>
        <p:spPr>
          <a:xfrm rot="2700000">
            <a:off x="5369559" y="1791513"/>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1" name="Rectangle 38"/>
          <p:cNvSpPr/>
          <p:nvPr/>
        </p:nvSpPr>
        <p:spPr>
          <a:xfrm rot="2700000">
            <a:off x="5369560" y="2618733"/>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22" name="Rectangle 39"/>
          <p:cNvSpPr/>
          <p:nvPr/>
        </p:nvSpPr>
        <p:spPr>
          <a:xfrm rot="2700000">
            <a:off x="5369561" y="3528914"/>
            <a:ext cx="247942" cy="247942"/>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23" name="组合 22"/>
          <p:cNvGrpSpPr/>
          <p:nvPr/>
        </p:nvGrpSpPr>
        <p:grpSpPr>
          <a:xfrm>
            <a:off x="254514" y="216791"/>
            <a:ext cx="4584186" cy="391522"/>
            <a:chOff x="339352" y="289054"/>
            <a:chExt cx="6112248" cy="522030"/>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文本框 25"/>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4" grpId="0"/>
      <p:bldP spid="15" grpId="0"/>
      <p:bldP spid="16" grpId="0"/>
      <p:bldP spid="17" grpId="0"/>
      <p:bldP spid="18" grpId="0"/>
      <p:bldP spid="19" grpId="0"/>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68593" y="1295927"/>
            <a:ext cx="439129"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10%</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3737739" y="1496832"/>
            <a:ext cx="1119896"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 name="文本框 4"/>
          <p:cNvSpPr txBox="1"/>
          <p:nvPr/>
        </p:nvSpPr>
        <p:spPr>
          <a:xfrm>
            <a:off x="4263204" y="2155797"/>
            <a:ext cx="533744"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25%</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 name="文本框 5"/>
          <p:cNvSpPr txBox="1"/>
          <p:nvPr/>
        </p:nvSpPr>
        <p:spPr>
          <a:xfrm>
            <a:off x="4073634" y="3357278"/>
            <a:ext cx="465658"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20%</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 name="文本框 6"/>
          <p:cNvSpPr txBox="1"/>
          <p:nvPr/>
        </p:nvSpPr>
        <p:spPr>
          <a:xfrm>
            <a:off x="3417860" y="3879984"/>
            <a:ext cx="473434"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8%</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 name="Freeform 414"/>
          <p:cNvSpPr>
            <a:spLocks noEditPoints="1"/>
          </p:cNvSpPr>
          <p:nvPr/>
        </p:nvSpPr>
        <p:spPr bwMode="auto">
          <a:xfrm flipH="1">
            <a:off x="1125219" y="1628750"/>
            <a:ext cx="2239690" cy="2124717"/>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accent2"/>
          </a:solidFill>
          <a:ln>
            <a:noFill/>
          </a:ln>
        </p:spPr>
        <p:txBody>
          <a:bodyPr lIns="68580" tIns="34290" rIns="68580" bIns="34290"/>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Freeform 415"/>
          <p:cNvSpPr/>
          <p:nvPr/>
        </p:nvSpPr>
        <p:spPr bwMode="auto">
          <a:xfrm flipH="1">
            <a:off x="2743706" y="2986473"/>
            <a:ext cx="627918" cy="627251"/>
          </a:xfrm>
          <a:custGeom>
            <a:avLst/>
            <a:gdLst>
              <a:gd name="T0" fmla="*/ 2147483646 w 77"/>
              <a:gd name="T1" fmla="*/ 2147483646 h 81"/>
              <a:gd name="T2" fmla="*/ 2147483646 w 77"/>
              <a:gd name="T3" fmla="*/ 2147483646 h 81"/>
              <a:gd name="T4" fmla="*/ 2147483646 w 77"/>
              <a:gd name="T5" fmla="*/ 0 h 81"/>
              <a:gd name="T6" fmla="*/ 0 w 77"/>
              <a:gd name="T7" fmla="*/ 1018023545 h 81"/>
              <a:gd name="T8" fmla="*/ 2147483646 w 77"/>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2"/>
          </a:solidFill>
          <a:ln>
            <a:noFill/>
          </a:ln>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Freeform 416"/>
          <p:cNvSpPr/>
          <p:nvPr/>
        </p:nvSpPr>
        <p:spPr bwMode="auto">
          <a:xfrm flipH="1">
            <a:off x="2243385" y="3443810"/>
            <a:ext cx="386154" cy="401759"/>
          </a:xfrm>
          <a:custGeom>
            <a:avLst/>
            <a:gdLst>
              <a:gd name="T0" fmla="*/ 906193638 w 47"/>
              <a:gd name="T1" fmla="*/ 0 h 52"/>
              <a:gd name="T2" fmla="*/ 0 w 47"/>
              <a:gd name="T3" fmla="*/ 2147483646 h 52"/>
              <a:gd name="T4" fmla="*/ 2147483646 w 47"/>
              <a:gd name="T5" fmla="*/ 2147483646 h 52"/>
              <a:gd name="T6" fmla="*/ 2147483646 w 47"/>
              <a:gd name="T7" fmla="*/ 298107339 h 52"/>
              <a:gd name="T8" fmla="*/ 906193638 w 47"/>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2"/>
          </a:solidFill>
          <a:ln>
            <a:noFill/>
          </a:ln>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417"/>
          <p:cNvSpPr/>
          <p:nvPr/>
        </p:nvSpPr>
        <p:spPr bwMode="auto">
          <a:xfrm flipH="1">
            <a:off x="2407920" y="1550940"/>
            <a:ext cx="562442" cy="504977"/>
          </a:xfrm>
          <a:custGeom>
            <a:avLst/>
            <a:gdLst>
              <a:gd name="T0" fmla="*/ 1663688335 w 69"/>
              <a:gd name="T1" fmla="*/ 2147483646 h 65"/>
              <a:gd name="T2" fmla="*/ 2147483646 w 69"/>
              <a:gd name="T3" fmla="*/ 2147483646 h 65"/>
              <a:gd name="T4" fmla="*/ 2147483646 w 69"/>
              <a:gd name="T5" fmla="*/ 0 h 65"/>
              <a:gd name="T6" fmla="*/ 0 w 69"/>
              <a:gd name="T7" fmla="*/ 1631835163 h 65"/>
              <a:gd name="T8" fmla="*/ 1663688335 w 69"/>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2"/>
          </a:solidFill>
          <a:ln>
            <a:noFill/>
          </a:ln>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418"/>
          <p:cNvSpPr/>
          <p:nvPr/>
        </p:nvSpPr>
        <p:spPr bwMode="auto">
          <a:xfrm flipH="1">
            <a:off x="844838" y="2464027"/>
            <a:ext cx="1087945" cy="1459354"/>
          </a:xfrm>
          <a:custGeom>
            <a:avLst/>
            <a:gdLst>
              <a:gd name="T0" fmla="*/ 2147483646 w 133"/>
              <a:gd name="T1" fmla="*/ 1746163657 h 188"/>
              <a:gd name="T2" fmla="*/ 0 w 133"/>
              <a:gd name="T3" fmla="*/ 2147483646 h 188"/>
              <a:gd name="T4" fmla="*/ 1554303823 w 133"/>
              <a:gd name="T5" fmla="*/ 2147483646 h 188"/>
              <a:gd name="T6" fmla="*/ 2147483646 w 133"/>
              <a:gd name="T7" fmla="*/ 1746163657 h 188"/>
              <a:gd name="T8" fmla="*/ 2147483646 w 133"/>
              <a:gd name="T9" fmla="*/ 0 h 188"/>
              <a:gd name="T10" fmla="*/ 2147483646 w 133"/>
              <a:gd name="T11" fmla="*/ 722549944 h 188"/>
              <a:gd name="T12" fmla="*/ 2147483646 w 133"/>
              <a:gd name="T13" fmla="*/ 174616365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Freeform 419"/>
          <p:cNvSpPr/>
          <p:nvPr/>
        </p:nvSpPr>
        <p:spPr bwMode="auto">
          <a:xfrm flipH="1">
            <a:off x="2891450" y="1838362"/>
            <a:ext cx="752160" cy="851157"/>
          </a:xfrm>
          <a:custGeom>
            <a:avLst/>
            <a:gdLst>
              <a:gd name="T0" fmla="*/ 2147483646 w 92"/>
              <a:gd name="T1" fmla="*/ 2147483646 h 110"/>
              <a:gd name="T2" fmla="*/ 2147483646 w 92"/>
              <a:gd name="T3" fmla="*/ 0 h 110"/>
              <a:gd name="T4" fmla="*/ 0 w 92"/>
              <a:gd name="T5" fmla="*/ 2147483646 h 110"/>
              <a:gd name="T6" fmla="*/ 2147483646 w 92"/>
              <a:gd name="T7" fmla="*/ 2147483646 h 110"/>
              <a:gd name="T8" fmla="*/ 2147483646 w 92"/>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2"/>
          </a:solidFill>
          <a:ln>
            <a:noFill/>
          </a:ln>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420"/>
          <p:cNvSpPr/>
          <p:nvPr/>
        </p:nvSpPr>
        <p:spPr bwMode="auto">
          <a:xfrm rot="20845578" flipH="1">
            <a:off x="779106" y="1545982"/>
            <a:ext cx="1160138" cy="1008368"/>
          </a:xfrm>
          <a:custGeom>
            <a:avLst/>
            <a:gdLst>
              <a:gd name="T0" fmla="*/ 656160953 w 142"/>
              <a:gd name="T1" fmla="*/ 0 h 130"/>
              <a:gd name="T2" fmla="*/ 0 w 142"/>
              <a:gd name="T3" fmla="*/ 2147483646 h 130"/>
              <a:gd name="T4" fmla="*/ 2147483646 w 142"/>
              <a:gd name="T5" fmla="*/ 2147483646 h 130"/>
              <a:gd name="T6" fmla="*/ 2147483646 w 142"/>
              <a:gd name="T7" fmla="*/ 2147483646 h 130"/>
              <a:gd name="T8" fmla="*/ 656160953 w 142"/>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1"/>
          </a:solidFill>
          <a:ln>
            <a:noFill/>
          </a:ln>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a:off x="1512055" y="2055916"/>
            <a:ext cx="1360118" cy="1286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6" name="组合 15"/>
          <p:cNvGrpSpPr/>
          <p:nvPr/>
        </p:nvGrpSpPr>
        <p:grpSpPr>
          <a:xfrm>
            <a:off x="2947700" y="1398498"/>
            <a:ext cx="943593" cy="213177"/>
            <a:chOff x="3719736" y="1332611"/>
            <a:chExt cx="5400600" cy="366464"/>
          </a:xfrm>
        </p:grpSpPr>
        <p:cxnSp>
          <p:nvCxnSpPr>
            <p:cNvPr id="17" name="直接连接符 16"/>
            <p:cNvCxnSpPr/>
            <p:nvPr/>
          </p:nvCxnSpPr>
          <p:spPr>
            <a:xfrm flipV="1">
              <a:off x="3719736" y="1332611"/>
              <a:ext cx="475087" cy="36646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94823" y="1332611"/>
              <a:ext cx="492551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2891450" y="1611474"/>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椭圆 19"/>
          <p:cNvSpPr/>
          <p:nvPr/>
        </p:nvSpPr>
        <p:spPr>
          <a:xfrm>
            <a:off x="3861281" y="1370112"/>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21" name="直接连接符 20"/>
          <p:cNvCxnSpPr/>
          <p:nvPr/>
        </p:nvCxnSpPr>
        <p:spPr>
          <a:xfrm>
            <a:off x="3682060" y="2258080"/>
            <a:ext cx="61530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263203" y="2216192"/>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椭圆 22"/>
          <p:cNvSpPr/>
          <p:nvPr/>
        </p:nvSpPr>
        <p:spPr>
          <a:xfrm>
            <a:off x="3652046" y="2229273"/>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24" name="直接连接符 23"/>
          <p:cNvCxnSpPr/>
          <p:nvPr/>
        </p:nvCxnSpPr>
        <p:spPr>
          <a:xfrm>
            <a:off x="3350489" y="3241572"/>
            <a:ext cx="292193" cy="21317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642683" y="3454750"/>
            <a:ext cx="430951"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060975" y="3416061"/>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椭圆 26"/>
          <p:cNvSpPr/>
          <p:nvPr/>
        </p:nvSpPr>
        <p:spPr>
          <a:xfrm>
            <a:off x="3333594" y="3204548"/>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28" name="直接连接符 27"/>
          <p:cNvCxnSpPr/>
          <p:nvPr/>
        </p:nvCxnSpPr>
        <p:spPr>
          <a:xfrm>
            <a:off x="2629538" y="3826354"/>
            <a:ext cx="351795" cy="144879"/>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981333" y="3971232"/>
            <a:ext cx="412284"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3393617" y="3938157"/>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椭圆 30"/>
          <p:cNvSpPr/>
          <p:nvPr/>
        </p:nvSpPr>
        <p:spPr>
          <a:xfrm>
            <a:off x="2622024" y="3797967"/>
            <a:ext cx="60024" cy="56773"/>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文本框 32"/>
          <p:cNvSpPr txBox="1"/>
          <p:nvPr/>
        </p:nvSpPr>
        <p:spPr>
          <a:xfrm>
            <a:off x="1651434" y="2570317"/>
            <a:ext cx="1119083" cy="253916"/>
          </a:xfrm>
          <a:prstGeom prst="rect">
            <a:avLst/>
          </a:prstGeom>
          <a:noFill/>
          <a:ln>
            <a:noFill/>
          </a:ln>
        </p:spPr>
        <p:txBody>
          <a:bodyPr wrap="square" lIns="68580" tIns="34290" rIns="68580" bIns="34290" rtlCol="0">
            <a:spAutoFit/>
          </a:bodyPr>
          <a:lstStyle/>
          <a:p>
            <a:pPr algn="ctr"/>
            <a:r>
              <a:rPr lang="en-US" altLang="zh-CN" sz="12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12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34" name="文本框 33"/>
          <p:cNvSpPr txBox="1"/>
          <p:nvPr/>
        </p:nvSpPr>
        <p:spPr>
          <a:xfrm>
            <a:off x="4121000" y="2464027"/>
            <a:ext cx="1131246"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3915538" y="3665507"/>
            <a:ext cx="1147138"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6" name="文本框 35"/>
          <p:cNvSpPr txBox="1"/>
          <p:nvPr/>
        </p:nvSpPr>
        <p:spPr>
          <a:xfrm>
            <a:off x="3417860" y="4054488"/>
            <a:ext cx="1121432" cy="238527"/>
          </a:xfrm>
          <a:prstGeom prst="rect">
            <a:avLst/>
          </a:prstGeom>
          <a:noFill/>
        </p:spPr>
        <p:txBody>
          <a:bodyPr wrap="square" lIns="68580" tIns="34290" rIns="68580" bIns="34290" rtlCol="0">
            <a:spAutoFit/>
          </a:bodyPr>
          <a:lstStyle/>
          <a:p>
            <a:r>
              <a:rPr lang="en-US" altLang="zh-CN"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1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37" name="直接连接符 36"/>
          <p:cNvCxnSpPr/>
          <p:nvPr/>
        </p:nvCxnSpPr>
        <p:spPr>
          <a:xfrm>
            <a:off x="5252244" y="1544080"/>
            <a:ext cx="0" cy="2466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5454657" y="1523008"/>
            <a:ext cx="2910239"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39" name="矩形 38"/>
          <p:cNvSpPr/>
          <p:nvPr/>
        </p:nvSpPr>
        <p:spPr>
          <a:xfrm>
            <a:off x="5454657" y="2218378"/>
            <a:ext cx="2910239"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40" name="矩形 39"/>
          <p:cNvSpPr/>
          <p:nvPr/>
        </p:nvSpPr>
        <p:spPr>
          <a:xfrm>
            <a:off x="5454657" y="2913748"/>
            <a:ext cx="2910239"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41" name="矩形 40"/>
          <p:cNvSpPr/>
          <p:nvPr/>
        </p:nvSpPr>
        <p:spPr>
          <a:xfrm>
            <a:off x="5454657" y="3609120"/>
            <a:ext cx="2910239" cy="678647"/>
          </a:xfrm>
          <a:prstGeom prst="rect">
            <a:avLst/>
          </a:prstGeom>
        </p:spPr>
        <p:txBody>
          <a:bodyPr wrap="square" lIns="68580" tIns="34290" rIns="68580" bIns="3429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p>
        </p:txBody>
      </p:sp>
      <p:grpSp>
        <p:nvGrpSpPr>
          <p:cNvPr id="42" name="组合 41"/>
          <p:cNvGrpSpPr/>
          <p:nvPr/>
        </p:nvGrpSpPr>
        <p:grpSpPr>
          <a:xfrm>
            <a:off x="254514" y="216791"/>
            <a:ext cx="4584186" cy="391522"/>
            <a:chOff x="339352" y="289054"/>
            <a:chExt cx="6112248" cy="522030"/>
          </a:xfrm>
        </p:grpSpPr>
        <p:sp>
          <p:nvSpPr>
            <p:cNvPr id="43" name="矩形 4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矩形 4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文本框 44"/>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15954" y="1566912"/>
            <a:ext cx="3183026" cy="1665232"/>
            <a:chOff x="6821271" y="2089215"/>
            <a:chExt cx="4244035" cy="2220309"/>
          </a:xfrm>
        </p:grpSpPr>
        <p:sp>
          <p:nvSpPr>
            <p:cNvPr id="4" name="Freeform 6"/>
            <p:cNvSpPr/>
            <p:nvPr/>
          </p:nvSpPr>
          <p:spPr bwMode="auto">
            <a:xfrm>
              <a:off x="7025473" y="226598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 name="Freeform 7"/>
            <p:cNvSpPr/>
            <p:nvPr/>
          </p:nvSpPr>
          <p:spPr bwMode="auto">
            <a:xfrm>
              <a:off x="7218245" y="241151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 name="Freeform 8"/>
            <p:cNvSpPr>
              <a:spLocks noEditPoints="1"/>
            </p:cNvSpPr>
            <p:nvPr/>
          </p:nvSpPr>
          <p:spPr bwMode="auto">
            <a:xfrm>
              <a:off x="6859368" y="213645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 name="Freeform 49"/>
            <p:cNvSpPr>
              <a:spLocks noEditPoints="1"/>
            </p:cNvSpPr>
            <p:nvPr/>
          </p:nvSpPr>
          <p:spPr bwMode="auto">
            <a:xfrm>
              <a:off x="10416891" y="336699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 name="Freeform 50"/>
            <p:cNvSpPr/>
            <p:nvPr/>
          </p:nvSpPr>
          <p:spPr bwMode="auto">
            <a:xfrm>
              <a:off x="10389461" y="360624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9" name="Freeform 51"/>
            <p:cNvSpPr/>
            <p:nvPr/>
          </p:nvSpPr>
          <p:spPr bwMode="auto">
            <a:xfrm>
              <a:off x="10995207" y="334490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0" name="Freeform 52"/>
            <p:cNvSpPr>
              <a:spLocks noEditPoints="1"/>
            </p:cNvSpPr>
            <p:nvPr/>
          </p:nvSpPr>
          <p:spPr bwMode="auto">
            <a:xfrm>
              <a:off x="9560465" y="213417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53"/>
            <p:cNvSpPr/>
            <p:nvPr/>
          </p:nvSpPr>
          <p:spPr bwMode="auto">
            <a:xfrm>
              <a:off x="9535320" y="270410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54"/>
            <p:cNvSpPr/>
            <p:nvPr/>
          </p:nvSpPr>
          <p:spPr bwMode="auto">
            <a:xfrm>
              <a:off x="9795144" y="208921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3" name="Freeform 55"/>
            <p:cNvSpPr>
              <a:spLocks noEditPoints="1"/>
            </p:cNvSpPr>
            <p:nvPr/>
          </p:nvSpPr>
          <p:spPr bwMode="auto">
            <a:xfrm>
              <a:off x="6864702" y="336699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56"/>
            <p:cNvSpPr/>
            <p:nvPr/>
          </p:nvSpPr>
          <p:spPr bwMode="auto">
            <a:xfrm>
              <a:off x="7436161" y="360624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57"/>
            <p:cNvSpPr/>
            <p:nvPr/>
          </p:nvSpPr>
          <p:spPr bwMode="auto">
            <a:xfrm>
              <a:off x="6821271" y="334490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6" name="Freeform 58"/>
            <p:cNvSpPr>
              <a:spLocks noEditPoints="1"/>
            </p:cNvSpPr>
            <p:nvPr/>
          </p:nvSpPr>
          <p:spPr bwMode="auto">
            <a:xfrm>
              <a:off x="8048766" y="213417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7" name="Freeform 59"/>
            <p:cNvSpPr/>
            <p:nvPr/>
          </p:nvSpPr>
          <p:spPr bwMode="auto">
            <a:xfrm>
              <a:off x="8290302" y="270410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18" name="Freeform 60"/>
            <p:cNvSpPr/>
            <p:nvPr/>
          </p:nvSpPr>
          <p:spPr bwMode="auto">
            <a:xfrm>
              <a:off x="8027431" y="209073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19" name="Oval 4"/>
          <p:cNvSpPr/>
          <p:nvPr/>
        </p:nvSpPr>
        <p:spPr>
          <a:xfrm>
            <a:off x="826629" y="13799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Arial" panose="020B0604020202020204" pitchFamily="34" charset="0"/>
              <a:cs typeface="Arial" panose="020B0604020202020204" pitchFamily="34" charset="0"/>
              <a:sym typeface="Arial" panose="020B0604020202020204" pitchFamily="34" charset="0"/>
            </a:endParaRPr>
          </a:p>
        </p:txBody>
      </p:sp>
      <p:sp>
        <p:nvSpPr>
          <p:cNvPr id="20" name="TextBox 6"/>
          <p:cNvSpPr txBox="1"/>
          <p:nvPr/>
        </p:nvSpPr>
        <p:spPr>
          <a:xfrm>
            <a:off x="1148885" y="1213364"/>
            <a:ext cx="785921" cy="253916"/>
          </a:xfrm>
          <a:prstGeom prst="rect">
            <a:avLst/>
          </a:prstGeom>
          <a:noFill/>
        </p:spPr>
        <p:txBody>
          <a:bodyPr wrap="none" lIns="68580" tIns="34290" rIns="68580" bIns="34290" rtlCol="0">
            <a:sp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en-GB"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 name="Rectangle 7"/>
          <p:cNvSpPr/>
          <p:nvPr/>
        </p:nvSpPr>
        <p:spPr>
          <a:xfrm>
            <a:off x="1148885" y="1440656"/>
            <a:ext cx="1440443"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endParaRPr lang="en-GB"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2" name="Oval 8"/>
          <p:cNvSpPr/>
          <p:nvPr/>
        </p:nvSpPr>
        <p:spPr>
          <a:xfrm>
            <a:off x="826629" y="2170050"/>
            <a:ext cx="240369" cy="240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Arial" panose="020B0604020202020204" pitchFamily="34" charset="0"/>
              <a:cs typeface="Arial" panose="020B0604020202020204" pitchFamily="34" charset="0"/>
              <a:sym typeface="Arial" panose="020B0604020202020204" pitchFamily="34" charset="0"/>
            </a:endParaRPr>
          </a:p>
        </p:txBody>
      </p:sp>
      <p:sp>
        <p:nvSpPr>
          <p:cNvPr id="23" name="TextBox 10"/>
          <p:cNvSpPr txBox="1"/>
          <p:nvPr/>
        </p:nvSpPr>
        <p:spPr>
          <a:xfrm>
            <a:off x="1148885" y="2003464"/>
            <a:ext cx="785921" cy="253916"/>
          </a:xfrm>
          <a:prstGeom prst="rect">
            <a:avLst/>
          </a:prstGeom>
          <a:noFill/>
        </p:spPr>
        <p:txBody>
          <a:bodyPr wrap="none" lIns="68580" tIns="34290" rIns="68580" bIns="34290" rtlCol="0">
            <a:sp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en-GB"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4" name="Rectangle 11"/>
          <p:cNvSpPr/>
          <p:nvPr/>
        </p:nvSpPr>
        <p:spPr>
          <a:xfrm>
            <a:off x="1148885" y="2230756"/>
            <a:ext cx="1440443"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endParaRPr lang="en-GB"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 name="Oval 12"/>
          <p:cNvSpPr/>
          <p:nvPr/>
        </p:nvSpPr>
        <p:spPr>
          <a:xfrm>
            <a:off x="2752854" y="13799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Arial" panose="020B0604020202020204" pitchFamily="34" charset="0"/>
              <a:cs typeface="Arial" panose="020B0604020202020204" pitchFamily="34" charset="0"/>
              <a:sym typeface="Arial" panose="020B0604020202020204" pitchFamily="34" charset="0"/>
            </a:endParaRPr>
          </a:p>
        </p:txBody>
      </p:sp>
      <p:sp>
        <p:nvSpPr>
          <p:cNvPr id="26" name="TextBox 14"/>
          <p:cNvSpPr txBox="1"/>
          <p:nvPr/>
        </p:nvSpPr>
        <p:spPr>
          <a:xfrm>
            <a:off x="3075110" y="1213364"/>
            <a:ext cx="785921" cy="253916"/>
          </a:xfrm>
          <a:prstGeom prst="rect">
            <a:avLst/>
          </a:prstGeom>
          <a:noFill/>
        </p:spPr>
        <p:txBody>
          <a:bodyPr wrap="none" lIns="68580" tIns="34290" rIns="68580" bIns="34290" rtlCol="0">
            <a:sp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en-GB"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7" name="Rectangle 15"/>
          <p:cNvSpPr/>
          <p:nvPr/>
        </p:nvSpPr>
        <p:spPr>
          <a:xfrm>
            <a:off x="3075110" y="1440656"/>
            <a:ext cx="1440443"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endParaRPr lang="en-GB"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8" name="Oval 16"/>
          <p:cNvSpPr/>
          <p:nvPr/>
        </p:nvSpPr>
        <p:spPr>
          <a:xfrm>
            <a:off x="2752854" y="2170050"/>
            <a:ext cx="240369" cy="2403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Arial" panose="020B0604020202020204" pitchFamily="34" charset="0"/>
              <a:cs typeface="Arial" panose="020B0604020202020204" pitchFamily="34" charset="0"/>
              <a:sym typeface="Arial" panose="020B0604020202020204" pitchFamily="34" charset="0"/>
            </a:endParaRPr>
          </a:p>
        </p:txBody>
      </p:sp>
      <p:sp>
        <p:nvSpPr>
          <p:cNvPr id="29" name="TextBox 18"/>
          <p:cNvSpPr txBox="1"/>
          <p:nvPr/>
        </p:nvSpPr>
        <p:spPr>
          <a:xfrm>
            <a:off x="3075110" y="2003464"/>
            <a:ext cx="785921" cy="253916"/>
          </a:xfrm>
          <a:prstGeom prst="rect">
            <a:avLst/>
          </a:prstGeom>
          <a:noFill/>
        </p:spPr>
        <p:txBody>
          <a:bodyPr wrap="none" lIns="68580" tIns="34290" rIns="68580" bIns="34290" rtlCol="0">
            <a:sp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en-GB"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 name="Rectangle 19"/>
          <p:cNvSpPr/>
          <p:nvPr/>
        </p:nvSpPr>
        <p:spPr>
          <a:xfrm>
            <a:off x="3075110" y="2230756"/>
            <a:ext cx="1440443"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endParaRPr lang="en-GB"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1" name="Oval 20"/>
          <p:cNvSpPr/>
          <p:nvPr/>
        </p:nvSpPr>
        <p:spPr>
          <a:xfrm>
            <a:off x="826629" y="2960150"/>
            <a:ext cx="240369" cy="2403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32" name="TextBox 22"/>
          <p:cNvSpPr txBox="1"/>
          <p:nvPr/>
        </p:nvSpPr>
        <p:spPr>
          <a:xfrm>
            <a:off x="1148885" y="2793563"/>
            <a:ext cx="785921" cy="253916"/>
          </a:xfrm>
          <a:prstGeom prst="rect">
            <a:avLst/>
          </a:prstGeom>
          <a:noFill/>
        </p:spPr>
        <p:txBody>
          <a:bodyPr wrap="none" lIns="68580" tIns="34290" rIns="68580" bIns="34290" rtlCol="0">
            <a:spAutoFit/>
          </a:bodyPr>
          <a:lstStyle/>
          <a:p>
            <a:r>
              <a:rPr lang="en-US"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Add Text</a:t>
            </a:r>
            <a:endParaRPr lang="en-GB" altLang="zh-CN" sz="1200" b="1"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3" name="Rectangle 23"/>
          <p:cNvSpPr/>
          <p:nvPr/>
        </p:nvSpPr>
        <p:spPr>
          <a:xfrm>
            <a:off x="1148885" y="3020855"/>
            <a:ext cx="1440443" cy="407804"/>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a:t>
            </a:r>
            <a:endParaRPr lang="en-GB"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4" name="Oval 39"/>
          <p:cNvSpPr>
            <a:spLocks noChangeArrowheads="1"/>
          </p:cNvSpPr>
          <p:nvPr/>
        </p:nvSpPr>
        <p:spPr bwMode="auto">
          <a:xfrm>
            <a:off x="6309732" y="1411475"/>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40"/>
          <p:cNvSpPr>
            <a:spLocks noEditPoints="1"/>
          </p:cNvSpPr>
          <p:nvPr/>
        </p:nvSpPr>
        <p:spPr bwMode="auto">
          <a:xfrm>
            <a:off x="6296017" y="1397759"/>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6" name="Freeform 41"/>
          <p:cNvSpPr/>
          <p:nvPr/>
        </p:nvSpPr>
        <p:spPr bwMode="auto">
          <a:xfrm>
            <a:off x="7253210" y="1804638"/>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2"/>
          </a:solidFill>
          <a:ln>
            <a:solidFill>
              <a:schemeClr val="accent2"/>
            </a:solid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42"/>
          <p:cNvSpPr>
            <a:spLocks noEditPoints="1"/>
          </p:cNvSpPr>
          <p:nvPr/>
        </p:nvSpPr>
        <p:spPr bwMode="auto">
          <a:xfrm>
            <a:off x="7238353" y="1791494"/>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8" name="Oval 43"/>
          <p:cNvSpPr>
            <a:spLocks noChangeArrowheads="1"/>
          </p:cNvSpPr>
          <p:nvPr/>
        </p:nvSpPr>
        <p:spPr bwMode="auto">
          <a:xfrm>
            <a:off x="7706949" y="2778976"/>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44"/>
          <p:cNvSpPr>
            <a:spLocks noEditPoints="1"/>
          </p:cNvSpPr>
          <p:nvPr/>
        </p:nvSpPr>
        <p:spPr bwMode="auto">
          <a:xfrm>
            <a:off x="7693805" y="2765832"/>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40" name="Freeform 45"/>
          <p:cNvSpPr/>
          <p:nvPr/>
        </p:nvSpPr>
        <p:spPr bwMode="auto">
          <a:xfrm>
            <a:off x="5290820" y="1804638"/>
            <a:ext cx="859475" cy="784042"/>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46"/>
          <p:cNvSpPr>
            <a:spLocks noEditPoints="1"/>
          </p:cNvSpPr>
          <p:nvPr/>
        </p:nvSpPr>
        <p:spPr bwMode="auto">
          <a:xfrm>
            <a:off x="5275962" y="1791494"/>
            <a:ext cx="889190" cy="8109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accent2">
              <a:lumMod val="75000"/>
            </a:schemeClr>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2" name="Oval 47"/>
          <p:cNvSpPr>
            <a:spLocks noChangeArrowheads="1"/>
          </p:cNvSpPr>
          <p:nvPr/>
        </p:nvSpPr>
        <p:spPr bwMode="auto">
          <a:xfrm>
            <a:off x="4911943" y="2778976"/>
            <a:ext cx="784042" cy="784042"/>
          </a:xfrm>
          <a:prstGeom prst="ellipse">
            <a:avLst/>
          </a:prstGeom>
          <a:solidFill>
            <a:schemeClr val="accent1"/>
          </a:solidFill>
          <a:ln>
            <a:noFill/>
          </a:ln>
        </p:spPr>
        <p:txBody>
          <a:bodyPr vert="horz" wrap="square" lIns="68580" tIns="34290" rIns="68580" bIns="34290" numCol="1" anchor="t" anchorCtr="0" compatLnSpc="1"/>
          <a:lstStyle/>
          <a:p>
            <a:endParaRPr lang="en-US" dirty="0">
              <a:latin typeface="Arial" panose="020B0604020202020204" pitchFamily="34" charset="0"/>
              <a:cs typeface="Arial" panose="020B0604020202020204" pitchFamily="34" charset="0"/>
              <a:sym typeface="Arial" panose="020B0604020202020204" pitchFamily="34" charset="0"/>
            </a:endParaRPr>
          </a:p>
        </p:txBody>
      </p:sp>
      <p:sp>
        <p:nvSpPr>
          <p:cNvPr id="43" name="Freeform 48"/>
          <p:cNvSpPr>
            <a:spLocks noEditPoints="1"/>
          </p:cNvSpPr>
          <p:nvPr/>
        </p:nvSpPr>
        <p:spPr bwMode="auto">
          <a:xfrm>
            <a:off x="4898799" y="2765832"/>
            <a:ext cx="810900" cy="8109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27"/>
          <p:cNvSpPr>
            <a:spLocks noEditPoints="1"/>
          </p:cNvSpPr>
          <p:nvPr/>
        </p:nvSpPr>
        <p:spPr bwMode="auto">
          <a:xfrm>
            <a:off x="5554550" y="2005150"/>
            <a:ext cx="341160" cy="34808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5" name="Freeform 28"/>
          <p:cNvSpPr>
            <a:spLocks noEditPoints="1"/>
          </p:cNvSpPr>
          <p:nvPr/>
        </p:nvSpPr>
        <p:spPr bwMode="auto">
          <a:xfrm>
            <a:off x="5134458" y="2997122"/>
            <a:ext cx="332501" cy="35328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6" name="Freeform 29"/>
          <p:cNvSpPr>
            <a:spLocks noEditPoints="1"/>
          </p:cNvSpPr>
          <p:nvPr/>
        </p:nvSpPr>
        <p:spPr bwMode="auto">
          <a:xfrm>
            <a:off x="6497983" y="1596768"/>
            <a:ext cx="406967" cy="32903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7" name="Freeform 30"/>
          <p:cNvSpPr>
            <a:spLocks noEditPoints="1"/>
          </p:cNvSpPr>
          <p:nvPr/>
        </p:nvSpPr>
        <p:spPr bwMode="auto">
          <a:xfrm>
            <a:off x="7568252" y="1999795"/>
            <a:ext cx="251107" cy="396578"/>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8" name="Freeform 31"/>
          <p:cNvSpPr>
            <a:spLocks noEditPoints="1"/>
          </p:cNvSpPr>
          <p:nvPr/>
        </p:nvSpPr>
        <p:spPr bwMode="auto">
          <a:xfrm>
            <a:off x="7933522" y="3047292"/>
            <a:ext cx="370601" cy="242449"/>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49" name="Oval 5"/>
          <p:cNvSpPr>
            <a:spLocks noChangeArrowheads="1"/>
          </p:cNvSpPr>
          <p:nvPr/>
        </p:nvSpPr>
        <p:spPr bwMode="auto">
          <a:xfrm>
            <a:off x="6233727" y="2598394"/>
            <a:ext cx="935479" cy="936050"/>
          </a:xfrm>
          <a:prstGeom prst="ellipse">
            <a:avLst/>
          </a:prstGeom>
          <a:solidFill>
            <a:schemeClr val="tx2">
              <a:lumMod val="20000"/>
              <a:lumOff val="80000"/>
            </a:schemeClr>
          </a:solidFill>
          <a:ln>
            <a:noFill/>
          </a:ln>
        </p:spPr>
        <p:txBody>
          <a:bodyPr vert="horz" wrap="square" lIns="68580" tIns="34290" rIns="68580" bIns="3429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50" name="组合 49"/>
          <p:cNvGrpSpPr/>
          <p:nvPr/>
        </p:nvGrpSpPr>
        <p:grpSpPr>
          <a:xfrm>
            <a:off x="6158295" y="2514390"/>
            <a:ext cx="1121774" cy="2635569"/>
            <a:chOff x="8211059" y="3352520"/>
            <a:chExt cx="1495699" cy="3514092"/>
          </a:xfrm>
        </p:grpSpPr>
        <p:sp>
          <p:nvSpPr>
            <p:cNvPr id="51" name="Freeform 9"/>
            <p:cNvSpPr>
              <a:spLocks noEditPoints="1"/>
            </p:cNvSpPr>
            <p:nvPr/>
          </p:nvSpPr>
          <p:spPr bwMode="auto">
            <a:xfrm>
              <a:off x="8211059" y="335252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1"/>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52" name="组合 51"/>
            <p:cNvGrpSpPr/>
            <p:nvPr/>
          </p:nvGrpSpPr>
          <p:grpSpPr>
            <a:xfrm>
              <a:off x="8221727" y="4877173"/>
              <a:ext cx="1485031" cy="1989439"/>
              <a:chOff x="8221727" y="4877173"/>
              <a:chExt cx="1485031" cy="1989439"/>
            </a:xfrm>
          </p:grpSpPr>
          <p:sp>
            <p:nvSpPr>
              <p:cNvPr id="53" name="Rectangle 10"/>
              <p:cNvSpPr>
                <a:spLocks noChangeArrowheads="1"/>
              </p:cNvSpPr>
              <p:nvPr/>
            </p:nvSpPr>
            <p:spPr bwMode="auto">
              <a:xfrm>
                <a:off x="8780233" y="564826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4" name="Rectangle 11"/>
              <p:cNvSpPr>
                <a:spLocks noChangeArrowheads="1"/>
              </p:cNvSpPr>
              <p:nvPr/>
            </p:nvSpPr>
            <p:spPr bwMode="auto">
              <a:xfrm>
                <a:off x="8780233" y="564826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5" name="Rectangle 12"/>
              <p:cNvSpPr>
                <a:spLocks noChangeArrowheads="1"/>
              </p:cNvSpPr>
              <p:nvPr/>
            </p:nvSpPr>
            <p:spPr bwMode="auto">
              <a:xfrm>
                <a:off x="8470883" y="6193815"/>
                <a:ext cx="970718" cy="672797"/>
              </a:xfrm>
              <a:prstGeom prst="rect">
                <a:avLst/>
              </a:prstGeom>
              <a:solidFill>
                <a:srgbClr val="FDCF9D"/>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6" name="Rectangle 13"/>
              <p:cNvSpPr>
                <a:spLocks noChangeArrowheads="1"/>
              </p:cNvSpPr>
              <p:nvPr/>
            </p:nvSpPr>
            <p:spPr bwMode="auto">
              <a:xfrm>
                <a:off x="8470883" y="619381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7" name="Freeform 14"/>
              <p:cNvSpPr/>
              <p:nvPr/>
            </p:nvSpPr>
            <p:spPr bwMode="auto">
              <a:xfrm>
                <a:off x="8221727" y="512175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8" name="Rectangle 15"/>
              <p:cNvSpPr>
                <a:spLocks noChangeArrowheads="1"/>
              </p:cNvSpPr>
              <p:nvPr/>
            </p:nvSpPr>
            <p:spPr bwMode="auto">
              <a:xfrm>
                <a:off x="8762708" y="4973940"/>
                <a:ext cx="371067" cy="1053009"/>
              </a:xfrm>
              <a:prstGeom prst="rect">
                <a:avLst/>
              </a:pr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59" name="Rectangle 16"/>
              <p:cNvSpPr>
                <a:spLocks noChangeArrowheads="1"/>
              </p:cNvSpPr>
              <p:nvPr/>
            </p:nvSpPr>
            <p:spPr bwMode="auto">
              <a:xfrm>
                <a:off x="8762708" y="497394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0" name="Freeform 17"/>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1" name="Freeform 18"/>
              <p:cNvSpPr/>
              <p:nvPr/>
            </p:nvSpPr>
            <p:spPr bwMode="auto">
              <a:xfrm>
                <a:off x="9344834" y="568940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2" name="Freeform 19"/>
              <p:cNvSpPr/>
              <p:nvPr/>
            </p:nvSpPr>
            <p:spPr bwMode="auto">
              <a:xfrm>
                <a:off x="8839665" y="512175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3" name="Rectangle 20"/>
              <p:cNvSpPr>
                <a:spLocks noChangeArrowheads="1"/>
              </p:cNvSpPr>
              <p:nvPr/>
            </p:nvSpPr>
            <p:spPr bwMode="auto">
              <a:xfrm>
                <a:off x="9441601" y="664641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4" name="Rectangle 21"/>
              <p:cNvSpPr>
                <a:spLocks noChangeArrowheads="1"/>
              </p:cNvSpPr>
              <p:nvPr/>
            </p:nvSpPr>
            <p:spPr bwMode="auto">
              <a:xfrm>
                <a:off x="9441601" y="664641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22"/>
              <p:cNvSpPr/>
              <p:nvPr/>
            </p:nvSpPr>
            <p:spPr bwMode="auto">
              <a:xfrm>
                <a:off x="9441601" y="630963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6" name="Freeform 23"/>
              <p:cNvSpPr/>
              <p:nvPr/>
            </p:nvSpPr>
            <p:spPr bwMode="auto">
              <a:xfrm>
                <a:off x="8955480" y="620829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7" name="Freeform 24"/>
              <p:cNvSpPr/>
              <p:nvPr/>
            </p:nvSpPr>
            <p:spPr bwMode="auto">
              <a:xfrm>
                <a:off x="8955480" y="614581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8" name="Freeform 25"/>
              <p:cNvSpPr>
                <a:spLocks noEditPoints="1"/>
              </p:cNvSpPr>
              <p:nvPr/>
            </p:nvSpPr>
            <p:spPr bwMode="auto">
              <a:xfrm>
                <a:off x="8955480" y="533281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69" name="Freeform 26"/>
              <p:cNvSpPr>
                <a:spLocks noEditPoints="1"/>
              </p:cNvSpPr>
              <p:nvPr/>
            </p:nvSpPr>
            <p:spPr bwMode="auto">
              <a:xfrm>
                <a:off x="9465221" y="590427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0" name="Freeform 27"/>
              <p:cNvSpPr>
                <a:spLocks noEditPoints="1"/>
              </p:cNvSpPr>
              <p:nvPr/>
            </p:nvSpPr>
            <p:spPr bwMode="auto">
              <a:xfrm>
                <a:off x="9393599" y="585322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1" name="Freeform 28"/>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2" name="Freeform 29"/>
              <p:cNvSpPr/>
              <p:nvPr/>
            </p:nvSpPr>
            <p:spPr bwMode="auto">
              <a:xfrm>
                <a:off x="8854142" y="517966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3" name="Freeform 30"/>
              <p:cNvSpPr/>
              <p:nvPr/>
            </p:nvSpPr>
            <p:spPr bwMode="auto">
              <a:xfrm>
                <a:off x="8872428" y="578160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4" name="Freeform 31"/>
              <p:cNvSpPr/>
              <p:nvPr/>
            </p:nvSpPr>
            <p:spPr bwMode="auto">
              <a:xfrm>
                <a:off x="8854142" y="548063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5" name="Freeform 32"/>
              <p:cNvSpPr/>
              <p:nvPr/>
            </p:nvSpPr>
            <p:spPr bwMode="auto">
              <a:xfrm>
                <a:off x="8872428" y="489469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6" name="Freeform 33"/>
              <p:cNvSpPr/>
              <p:nvPr/>
            </p:nvSpPr>
            <p:spPr bwMode="auto">
              <a:xfrm>
                <a:off x="8872428" y="519947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7" name="Freeform 34"/>
              <p:cNvSpPr/>
              <p:nvPr/>
            </p:nvSpPr>
            <p:spPr bwMode="auto">
              <a:xfrm>
                <a:off x="9004245" y="519795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8" name="Freeform 35"/>
              <p:cNvSpPr/>
              <p:nvPr/>
            </p:nvSpPr>
            <p:spPr bwMode="auto">
              <a:xfrm>
                <a:off x="8890714" y="580141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79" name="Freeform 36"/>
              <p:cNvSpPr/>
              <p:nvPr/>
            </p:nvSpPr>
            <p:spPr bwMode="auto">
              <a:xfrm>
                <a:off x="8872428" y="550196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0" name="Freeform 37"/>
              <p:cNvSpPr/>
              <p:nvPr/>
            </p:nvSpPr>
            <p:spPr bwMode="auto">
              <a:xfrm>
                <a:off x="9000435" y="550044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1" name="Freeform 38"/>
              <p:cNvSpPr/>
              <p:nvPr/>
            </p:nvSpPr>
            <p:spPr bwMode="auto">
              <a:xfrm>
                <a:off x="9011102" y="579988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2" name="Rectangle 39"/>
              <p:cNvSpPr>
                <a:spLocks noChangeArrowheads="1"/>
              </p:cNvSpPr>
              <p:nvPr/>
            </p:nvSpPr>
            <p:spPr bwMode="auto">
              <a:xfrm>
                <a:off x="8394689" y="6531356"/>
                <a:ext cx="1108631" cy="335256"/>
              </a:xfrm>
              <a:prstGeom prst="rect">
                <a:avLst/>
              </a:prstGeom>
              <a:solidFill>
                <a:schemeClr val="tx2">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3" name="Freeform 40"/>
              <p:cNvSpPr/>
              <p:nvPr/>
            </p:nvSpPr>
            <p:spPr bwMode="auto">
              <a:xfrm>
                <a:off x="8886905" y="568788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4" name="Freeform 41"/>
              <p:cNvSpPr/>
              <p:nvPr/>
            </p:nvSpPr>
            <p:spPr bwMode="auto">
              <a:xfrm>
                <a:off x="8917383" y="599418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5" name="Freeform 42"/>
              <p:cNvSpPr/>
              <p:nvPr/>
            </p:nvSpPr>
            <p:spPr bwMode="auto">
              <a:xfrm>
                <a:off x="8905191" y="508594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6" name="Freeform 43"/>
              <p:cNvSpPr/>
              <p:nvPr/>
            </p:nvSpPr>
            <p:spPr bwMode="auto">
              <a:xfrm>
                <a:off x="8221727" y="512175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7" name="Freeform 44"/>
              <p:cNvSpPr/>
              <p:nvPr/>
            </p:nvSpPr>
            <p:spPr bwMode="auto">
              <a:xfrm>
                <a:off x="8704800" y="510575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88" name="Freeform 45"/>
              <p:cNvSpPr/>
              <p:nvPr/>
            </p:nvSpPr>
            <p:spPr bwMode="auto">
              <a:xfrm>
                <a:off x="8967671" y="542653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89" name="组合 88"/>
          <p:cNvGrpSpPr/>
          <p:nvPr/>
        </p:nvGrpSpPr>
        <p:grpSpPr>
          <a:xfrm>
            <a:off x="6401298" y="2902549"/>
            <a:ext cx="629471" cy="314735"/>
            <a:chOff x="8535064" y="3870066"/>
            <a:chExt cx="839294" cy="419646"/>
          </a:xfrm>
        </p:grpSpPr>
        <p:sp>
          <p:nvSpPr>
            <p:cNvPr id="90" name="Freeform 226"/>
            <p:cNvSpPr/>
            <p:nvPr/>
          </p:nvSpPr>
          <p:spPr bwMode="auto">
            <a:xfrm>
              <a:off x="8535064" y="3870066"/>
              <a:ext cx="221573" cy="419646"/>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91" name="Freeform 227"/>
            <p:cNvSpPr/>
            <p:nvPr/>
          </p:nvSpPr>
          <p:spPr bwMode="auto">
            <a:xfrm>
              <a:off x="8801960" y="3870066"/>
              <a:ext cx="211502" cy="419646"/>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92" name="Freeform 228"/>
            <p:cNvSpPr>
              <a:spLocks noEditPoints="1"/>
            </p:cNvSpPr>
            <p:nvPr/>
          </p:nvSpPr>
          <p:spPr bwMode="auto">
            <a:xfrm>
              <a:off x="9053748" y="3870066"/>
              <a:ext cx="320610" cy="419646"/>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tx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sp>
        <p:nvSpPr>
          <p:cNvPr id="93" name="Rectangle 100"/>
          <p:cNvSpPr/>
          <p:nvPr/>
        </p:nvSpPr>
        <p:spPr>
          <a:xfrm>
            <a:off x="826630" y="3697785"/>
            <a:ext cx="3686840" cy="922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Arial" panose="020B0604020202020204" pitchFamily="34" charset="0"/>
              <a:cs typeface="Arial" panose="020B0604020202020204" pitchFamily="34" charset="0"/>
              <a:sym typeface="Arial" panose="020B0604020202020204" pitchFamily="34" charset="0"/>
            </a:endParaRPr>
          </a:p>
        </p:txBody>
      </p:sp>
      <p:sp>
        <p:nvSpPr>
          <p:cNvPr id="94" name="Rectangle 101"/>
          <p:cNvSpPr/>
          <p:nvPr/>
        </p:nvSpPr>
        <p:spPr>
          <a:xfrm>
            <a:off x="2032422" y="3811187"/>
            <a:ext cx="2381877" cy="746358"/>
          </a:xfrm>
          <a:prstGeom prst="rect">
            <a:avLst/>
          </a:prstGeom>
        </p:spPr>
        <p:txBody>
          <a:bodyPr wrap="square" lIns="68580" tIns="34290" rIns="68580" bIns="34290">
            <a:spAutoFit/>
          </a:bodyPr>
          <a:lstStyle/>
          <a:p>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95" name="TextBox 102"/>
          <p:cNvSpPr txBox="1"/>
          <p:nvPr/>
        </p:nvSpPr>
        <p:spPr>
          <a:xfrm>
            <a:off x="1059418" y="3832208"/>
            <a:ext cx="909143" cy="530915"/>
          </a:xfrm>
          <a:prstGeom prst="rect">
            <a:avLst/>
          </a:prstGeom>
          <a:noFill/>
        </p:spPr>
        <p:txBody>
          <a:bodyPr wrap="none" lIns="68580" tIns="34290" rIns="68580" bIns="34290" rtlCol="0">
            <a:spAutoFit/>
          </a:bodyPr>
          <a:lstStyle/>
          <a:p>
            <a:r>
              <a:rPr lang="en-US" sz="3000" b="1" dirty="0">
                <a:solidFill>
                  <a:srgbClr val="2A566D"/>
                </a:solidFill>
                <a:latin typeface="Arial" panose="020B0604020202020204" pitchFamily="34" charset="0"/>
                <a:cs typeface="Arial" panose="020B0604020202020204" pitchFamily="34" charset="0"/>
                <a:sym typeface="Arial" panose="020B0604020202020204" pitchFamily="34" charset="0"/>
              </a:rPr>
              <a:t>85%</a:t>
            </a:r>
            <a:endParaRPr lang="en-GB" sz="3000" b="1" dirty="0">
              <a:solidFill>
                <a:srgbClr val="2A566D"/>
              </a:solidFill>
              <a:latin typeface="Arial" panose="020B0604020202020204" pitchFamily="34" charset="0"/>
              <a:cs typeface="Arial" panose="020B0604020202020204" pitchFamily="34" charset="0"/>
              <a:sym typeface="Arial" panose="020B0604020202020204" pitchFamily="34" charset="0"/>
            </a:endParaRPr>
          </a:p>
        </p:txBody>
      </p:sp>
      <p:sp>
        <p:nvSpPr>
          <p:cNvPr id="96" name="TextBox 103"/>
          <p:cNvSpPr txBox="1"/>
          <p:nvPr/>
        </p:nvSpPr>
        <p:spPr>
          <a:xfrm>
            <a:off x="1059584" y="4266502"/>
            <a:ext cx="849031" cy="253916"/>
          </a:xfrm>
          <a:prstGeom prst="rect">
            <a:avLst/>
          </a:prstGeom>
          <a:noFill/>
        </p:spPr>
        <p:txBody>
          <a:bodyPr wrap="none" lIns="68580" tIns="34290" rIns="68580" bIns="34290" rtlCol="0">
            <a:spAutoFit/>
          </a:bodyPr>
          <a:lstStyle/>
          <a:p>
            <a:r>
              <a:rPr lang="en-US" sz="1200" i="1"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Per/Month</a:t>
            </a:r>
            <a:endParaRPr lang="en-GB" sz="1200" i="1"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97" name="组合 96"/>
          <p:cNvGrpSpPr/>
          <p:nvPr/>
        </p:nvGrpSpPr>
        <p:grpSpPr>
          <a:xfrm>
            <a:off x="254514" y="216791"/>
            <a:ext cx="4584186" cy="391522"/>
            <a:chOff x="339352" y="289054"/>
            <a:chExt cx="6112248" cy="522030"/>
          </a:xfrm>
        </p:grpSpPr>
        <p:sp>
          <p:nvSpPr>
            <p:cNvPr id="98" name="矩形 9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9" name="矩形 9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文本框 99"/>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5634" y="3151150"/>
            <a:ext cx="2166577" cy="132959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800" dirty="0">
                <a:solidFill>
                  <a:srgbClr val="2A566D"/>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a:t>
            </a:r>
          </a:p>
        </p:txBody>
      </p:sp>
      <p:sp>
        <p:nvSpPr>
          <p:cNvPr id="4" name="矩形 3"/>
          <p:cNvSpPr/>
          <p:nvPr/>
        </p:nvSpPr>
        <p:spPr>
          <a:xfrm>
            <a:off x="3225086" y="3229279"/>
            <a:ext cx="2322082" cy="1218795"/>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a:t>
            </a:r>
          </a:p>
        </p:txBody>
      </p:sp>
      <p:sp>
        <p:nvSpPr>
          <p:cNvPr id="5" name="矩形 4"/>
          <p:cNvSpPr/>
          <p:nvPr/>
        </p:nvSpPr>
        <p:spPr>
          <a:xfrm>
            <a:off x="6177720" y="3229279"/>
            <a:ext cx="2322082" cy="1455783"/>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a:t>
            </a:r>
          </a:p>
          <a:p>
            <a:pPr defTabSz="912495">
              <a:lnSpc>
                <a:spcPct val="120000"/>
              </a:lnSpc>
              <a:spcBef>
                <a:spcPct val="20000"/>
              </a:spcBef>
            </a:pPr>
            <a:endParaRPr lang="en-US" altLang="zh-CN" sz="1100" dirty="0">
              <a:solidFill>
                <a:schemeClr val="tx1">
                  <a:lumMod val="85000"/>
                  <a:lumOff val="15000"/>
                </a:schemeClr>
              </a:solidFill>
              <a:latin typeface="Arial" panose="020B0604020202020204" pitchFamily="34" charset="0"/>
              <a:cs typeface="Arial" panose="020B0604020202020204" pitchFamily="34" charset="0"/>
              <a:sym typeface="Arial" panose="020B0604020202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t="46184" b="14028"/>
          <a:stretch>
            <a:fillRect/>
          </a:stretch>
        </p:blipFill>
        <p:spPr>
          <a:xfrm>
            <a:off x="635151" y="832023"/>
            <a:ext cx="7864651" cy="2046515"/>
          </a:xfrm>
          <a:custGeom>
            <a:avLst/>
            <a:gdLst>
              <a:gd name="connsiteX0" fmla="*/ 0 w 10486201"/>
              <a:gd name="connsiteY0" fmla="*/ 0 h 2728686"/>
              <a:gd name="connsiteX1" fmla="*/ 10486201 w 10486201"/>
              <a:gd name="connsiteY1" fmla="*/ 0 h 2728686"/>
              <a:gd name="connsiteX2" fmla="*/ 10486201 w 10486201"/>
              <a:gd name="connsiteY2" fmla="*/ 2728686 h 2728686"/>
              <a:gd name="connsiteX3" fmla="*/ 0 w 10486201"/>
              <a:gd name="connsiteY3" fmla="*/ 2728686 h 2728686"/>
            </a:gdLst>
            <a:ahLst/>
            <a:cxnLst>
              <a:cxn ang="0">
                <a:pos x="connsiteX0" y="connsiteY0"/>
              </a:cxn>
              <a:cxn ang="0">
                <a:pos x="connsiteX1" y="connsiteY1"/>
              </a:cxn>
              <a:cxn ang="0">
                <a:pos x="connsiteX2" y="connsiteY2"/>
              </a:cxn>
              <a:cxn ang="0">
                <a:pos x="connsiteX3" y="connsiteY3"/>
              </a:cxn>
            </a:cxnLst>
            <a:rect l="l" t="t" r="r" b="b"/>
            <a:pathLst>
              <a:path w="10486201" h="2728686">
                <a:moveTo>
                  <a:pt x="0" y="0"/>
                </a:moveTo>
                <a:lnTo>
                  <a:pt x="10486201" y="0"/>
                </a:lnTo>
                <a:lnTo>
                  <a:pt x="10486201" y="2728686"/>
                </a:lnTo>
                <a:lnTo>
                  <a:pt x="0" y="2728686"/>
                </a:lnTo>
                <a:close/>
              </a:path>
            </a:pathLst>
          </a:custGeom>
        </p:spPr>
      </p:pic>
      <p:grpSp>
        <p:nvGrpSpPr>
          <p:cNvPr id="7" name="组合 6"/>
          <p:cNvGrpSpPr/>
          <p:nvPr/>
        </p:nvGrpSpPr>
        <p:grpSpPr>
          <a:xfrm>
            <a:off x="254514" y="216791"/>
            <a:ext cx="4584186" cy="391522"/>
            <a:chOff x="339352" y="289054"/>
            <a:chExt cx="6112248" cy="522030"/>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43778" y="921969"/>
            <a:ext cx="1865727" cy="2484172"/>
            <a:chOff x="3132397" y="-565303"/>
            <a:chExt cx="5939583" cy="7908415"/>
          </a:xfrm>
        </p:grpSpPr>
        <p:sp>
          <p:nvSpPr>
            <p:cNvPr id="20" name="Shape 6"/>
            <p:cNvSpPr/>
            <p:nvPr/>
          </p:nvSpPr>
          <p:spPr>
            <a:xfrm>
              <a:off x="3327814" y="1396767"/>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1" name="Shape 7"/>
            <p:cNvSpPr/>
            <p:nvPr/>
          </p:nvSpPr>
          <p:spPr>
            <a:xfrm>
              <a:off x="3470618" y="1569636"/>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23" name="Shape 9"/>
            <p:cNvSpPr/>
            <p:nvPr/>
          </p:nvSpPr>
          <p:spPr>
            <a:xfrm>
              <a:off x="6011023" y="2486585"/>
              <a:ext cx="245392" cy="1611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3275" y="0"/>
                  </a:lnTo>
                  <a:lnTo>
                    <a:pt x="17961" y="0"/>
                  </a:lnTo>
                  <a:cubicBezTo>
                    <a:pt x="17961" y="0"/>
                    <a:pt x="21600" y="21600"/>
                    <a:pt x="21600" y="21600"/>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grpSp>
          <p:nvGrpSpPr>
            <p:cNvPr id="24" name="Group 131"/>
            <p:cNvGrpSpPr/>
            <p:nvPr/>
          </p:nvGrpSpPr>
          <p:grpSpPr>
            <a:xfrm>
              <a:off x="5298363" y="-565303"/>
              <a:ext cx="1698118" cy="4586806"/>
              <a:chOff x="1360126" y="612281"/>
              <a:chExt cx="1509921" cy="4078466"/>
            </a:xfrm>
          </p:grpSpPr>
          <p:sp>
            <p:nvSpPr>
              <p:cNvPr id="44" name="Shape 10"/>
              <p:cNvSpPr/>
              <p:nvPr/>
            </p:nvSpPr>
            <p:spPr>
              <a:xfrm>
                <a:off x="1921500" y="2750847"/>
                <a:ext cx="380310" cy="1939900"/>
              </a:xfrm>
              <a:custGeom>
                <a:avLst/>
                <a:gdLst/>
                <a:ahLst/>
                <a:cxnLst>
                  <a:cxn ang="0">
                    <a:pos x="wd2" y="hd2"/>
                  </a:cxn>
                  <a:cxn ang="5400000">
                    <a:pos x="wd2" y="hd2"/>
                  </a:cxn>
                  <a:cxn ang="10800000">
                    <a:pos x="wd2" y="hd2"/>
                  </a:cxn>
                  <a:cxn ang="16200000">
                    <a:pos x="wd2" y="hd2"/>
                  </a:cxn>
                </a:cxnLst>
                <a:rect l="0" t="0" r="r" b="b"/>
                <a:pathLst>
                  <a:path w="19673" h="21600" extrusionOk="0">
                    <a:moveTo>
                      <a:pt x="490" y="7272"/>
                    </a:moveTo>
                    <a:cubicBezTo>
                      <a:pt x="891" y="7029"/>
                      <a:pt x="2481" y="6470"/>
                      <a:pt x="2883" y="6229"/>
                    </a:cubicBezTo>
                    <a:cubicBezTo>
                      <a:pt x="2137" y="6867"/>
                      <a:pt x="9777" y="19561"/>
                      <a:pt x="10744" y="21600"/>
                    </a:cubicBezTo>
                    <a:cubicBezTo>
                      <a:pt x="12031" y="19617"/>
                      <a:pt x="16889" y="9299"/>
                      <a:pt x="16799" y="8099"/>
                    </a:cubicBezTo>
                    <a:cubicBezTo>
                      <a:pt x="17444" y="8445"/>
                      <a:pt x="18249" y="9209"/>
                      <a:pt x="19586" y="9466"/>
                    </a:cubicBezTo>
                    <a:cubicBezTo>
                      <a:pt x="20105" y="2500"/>
                      <a:pt x="18200" y="1365"/>
                      <a:pt x="16272" y="0"/>
                    </a:cubicBezTo>
                    <a:lnTo>
                      <a:pt x="5839" y="394"/>
                    </a:lnTo>
                    <a:cubicBezTo>
                      <a:pt x="3006" y="820"/>
                      <a:pt x="-1495" y="4734"/>
                      <a:pt x="490" y="727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45" name="Shape 11"/>
              <p:cNvSpPr/>
              <p:nvPr/>
            </p:nvSpPr>
            <p:spPr>
              <a:xfrm>
                <a:off x="1954915" y="2851092"/>
                <a:ext cx="331189" cy="1493519"/>
              </a:xfrm>
              <a:custGeom>
                <a:avLst/>
                <a:gdLst/>
                <a:ahLst/>
                <a:cxnLst>
                  <a:cxn ang="0">
                    <a:pos x="wd2" y="hd2"/>
                  </a:cxn>
                  <a:cxn ang="5400000">
                    <a:pos x="wd2" y="hd2"/>
                  </a:cxn>
                  <a:cxn ang="10800000">
                    <a:pos x="wd2" y="hd2"/>
                  </a:cxn>
                  <a:cxn ang="16200000">
                    <a:pos x="wd2" y="hd2"/>
                  </a:cxn>
                </a:cxnLst>
                <a:rect l="0" t="0" r="r" b="b"/>
                <a:pathLst>
                  <a:path w="21600" h="21600" extrusionOk="0">
                    <a:moveTo>
                      <a:pt x="0" y="6834"/>
                    </a:moveTo>
                    <a:lnTo>
                      <a:pt x="3481" y="5498"/>
                    </a:lnTo>
                    <a:cubicBezTo>
                      <a:pt x="3481" y="5498"/>
                      <a:pt x="9291" y="17074"/>
                      <a:pt x="11554" y="21600"/>
                    </a:cubicBezTo>
                    <a:cubicBezTo>
                      <a:pt x="11554" y="21600"/>
                      <a:pt x="18674" y="11184"/>
                      <a:pt x="16598" y="6854"/>
                    </a:cubicBezTo>
                    <a:lnTo>
                      <a:pt x="21600" y="9981"/>
                    </a:lnTo>
                    <a:cubicBezTo>
                      <a:pt x="21600" y="9981"/>
                      <a:pt x="20763" y="3257"/>
                      <a:pt x="19106" y="342"/>
                    </a:cubicBezTo>
                    <a:lnTo>
                      <a:pt x="6165" y="0"/>
                    </a:lnTo>
                    <a:cubicBezTo>
                      <a:pt x="6165" y="0"/>
                      <a:pt x="826" y="1484"/>
                      <a:pt x="0" y="6834"/>
                    </a:cubicBezTo>
                    <a:close/>
                  </a:path>
                </a:pathLst>
              </a:custGeom>
              <a:solidFill>
                <a:schemeClr val="accent4">
                  <a:lumMod val="60000"/>
                  <a:lumOff val="40000"/>
                  <a:alpha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46" name="Shape 12"/>
              <p:cNvSpPr/>
              <p:nvPr/>
            </p:nvSpPr>
            <p:spPr>
              <a:xfrm>
                <a:off x="2075208" y="2864458"/>
                <a:ext cx="129129" cy="1010919"/>
              </a:xfrm>
              <a:custGeom>
                <a:avLst/>
                <a:gdLst/>
                <a:ahLst/>
                <a:cxnLst>
                  <a:cxn ang="0">
                    <a:pos x="wd2" y="hd2"/>
                  </a:cxn>
                  <a:cxn ang="5400000">
                    <a:pos x="wd2" y="hd2"/>
                  </a:cxn>
                  <a:cxn ang="10800000">
                    <a:pos x="wd2" y="hd2"/>
                  </a:cxn>
                  <a:cxn ang="16200000">
                    <a:pos x="wd2" y="hd2"/>
                  </a:cxn>
                </a:cxnLst>
                <a:rect l="0" t="0" r="r" b="b"/>
                <a:pathLst>
                  <a:path w="20483" h="21600" extrusionOk="0">
                    <a:moveTo>
                      <a:pt x="8374" y="21600"/>
                    </a:moveTo>
                    <a:cubicBezTo>
                      <a:pt x="8374" y="21600"/>
                      <a:pt x="16652" y="5317"/>
                      <a:pt x="20483" y="0"/>
                    </a:cubicBezTo>
                    <a:lnTo>
                      <a:pt x="45" y="156"/>
                    </a:lnTo>
                    <a:cubicBezTo>
                      <a:pt x="45" y="156"/>
                      <a:pt x="-1117" y="14662"/>
                      <a:pt x="8374" y="2160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47" name="Shape 13"/>
              <p:cNvSpPr/>
              <p:nvPr/>
            </p:nvSpPr>
            <p:spPr>
              <a:xfrm>
                <a:off x="1908134" y="2750847"/>
                <a:ext cx="435625" cy="152822"/>
              </a:xfrm>
              <a:custGeom>
                <a:avLst/>
                <a:gdLst/>
                <a:ahLst/>
                <a:cxnLst>
                  <a:cxn ang="0">
                    <a:pos x="wd2" y="hd2"/>
                  </a:cxn>
                  <a:cxn ang="5400000">
                    <a:pos x="wd2" y="hd2"/>
                  </a:cxn>
                  <a:cxn ang="10800000">
                    <a:pos x="wd2" y="hd2"/>
                  </a:cxn>
                  <a:cxn ang="16200000">
                    <a:pos x="wd2" y="hd2"/>
                  </a:cxn>
                </a:cxnLst>
                <a:rect l="0" t="0" r="r" b="b"/>
                <a:pathLst>
                  <a:path w="21600" h="21600" extrusionOk="0">
                    <a:moveTo>
                      <a:pt x="0" y="20150"/>
                    </a:moveTo>
                    <a:lnTo>
                      <a:pt x="21432" y="21600"/>
                    </a:lnTo>
                    <a:lnTo>
                      <a:pt x="21600" y="1452"/>
                    </a:lnTo>
                    <a:lnTo>
                      <a:pt x="168" y="0"/>
                    </a:lnTo>
                    <a:cubicBezTo>
                      <a:pt x="168" y="0"/>
                      <a:pt x="0" y="20150"/>
                      <a:pt x="0" y="2015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48" name="Shape 14"/>
              <p:cNvSpPr/>
              <p:nvPr/>
            </p:nvSpPr>
            <p:spPr>
              <a:xfrm>
                <a:off x="1360126" y="2149375"/>
                <a:ext cx="1509921" cy="1046084"/>
              </a:xfrm>
              <a:custGeom>
                <a:avLst/>
                <a:gdLst/>
                <a:ahLst/>
                <a:cxnLst>
                  <a:cxn ang="0">
                    <a:pos x="wd2" y="hd2"/>
                  </a:cxn>
                  <a:cxn ang="5400000">
                    <a:pos x="wd2" y="hd2"/>
                  </a:cxn>
                  <a:cxn ang="10800000">
                    <a:pos x="wd2" y="hd2"/>
                  </a:cxn>
                  <a:cxn ang="16200000">
                    <a:pos x="wd2" y="hd2"/>
                  </a:cxn>
                </a:cxnLst>
                <a:rect l="0" t="0" r="r" b="b"/>
                <a:pathLst>
                  <a:path w="21433" h="21402" extrusionOk="0">
                    <a:moveTo>
                      <a:pt x="10971" y="4"/>
                    </a:moveTo>
                    <a:cubicBezTo>
                      <a:pt x="5054" y="-198"/>
                      <a:pt x="143" y="6551"/>
                      <a:pt x="3" y="15079"/>
                    </a:cubicBezTo>
                    <a:cubicBezTo>
                      <a:pt x="-30" y="17061"/>
                      <a:pt x="200" y="18963"/>
                      <a:pt x="644" y="20719"/>
                    </a:cubicBezTo>
                    <a:cubicBezTo>
                      <a:pt x="2297" y="15021"/>
                      <a:pt x="6244" y="11079"/>
                      <a:pt x="10786" y="11234"/>
                    </a:cubicBezTo>
                    <a:cubicBezTo>
                      <a:pt x="15328" y="11390"/>
                      <a:pt x="19140" y="15598"/>
                      <a:pt x="20603" y="21402"/>
                    </a:cubicBezTo>
                    <a:cubicBezTo>
                      <a:pt x="21104" y="19678"/>
                      <a:pt x="21397" y="17795"/>
                      <a:pt x="21430" y="15813"/>
                    </a:cubicBezTo>
                    <a:cubicBezTo>
                      <a:pt x="21570" y="7284"/>
                      <a:pt x="16888" y="206"/>
                      <a:pt x="10971" y="4"/>
                    </a:cubicBezTo>
                    <a:close/>
                  </a:path>
                </a:pathLst>
              </a:custGeom>
              <a:gradFill>
                <a:gsLst>
                  <a:gs pos="23000">
                    <a:srgbClr val="010101"/>
                  </a:gs>
                  <a:gs pos="0">
                    <a:schemeClr val="tx2">
                      <a:lumMod val="75000"/>
                    </a:schemeClr>
                  </a:gs>
                </a:gsLst>
                <a:lin ang="21594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49" name="Shape 15"/>
              <p:cNvSpPr/>
              <p:nvPr/>
            </p:nvSpPr>
            <p:spPr>
              <a:xfrm>
                <a:off x="2309115" y="2176107"/>
                <a:ext cx="557978" cy="1016316"/>
              </a:xfrm>
              <a:custGeom>
                <a:avLst/>
                <a:gdLst/>
                <a:ahLst/>
                <a:cxnLst>
                  <a:cxn ang="0">
                    <a:pos x="wd2" y="hd2"/>
                  </a:cxn>
                  <a:cxn ang="5400000">
                    <a:pos x="wd2" y="hd2"/>
                  </a:cxn>
                  <a:cxn ang="10800000">
                    <a:pos x="wd2" y="hd2"/>
                  </a:cxn>
                  <a:cxn ang="16200000">
                    <a:pos x="wd2" y="hd2"/>
                  </a:cxn>
                </a:cxnLst>
                <a:rect l="0" t="0" r="r" b="b"/>
                <a:pathLst>
                  <a:path w="21291" h="21600" extrusionOk="0">
                    <a:moveTo>
                      <a:pt x="0" y="11675"/>
                    </a:moveTo>
                    <a:cubicBezTo>
                      <a:pt x="8869" y="13104"/>
                      <a:pt x="15946" y="16828"/>
                      <a:pt x="19060" y="21600"/>
                    </a:cubicBezTo>
                    <a:cubicBezTo>
                      <a:pt x="20407" y="19810"/>
                      <a:pt x="21195" y="17853"/>
                      <a:pt x="21283" y="15794"/>
                    </a:cubicBezTo>
                    <a:cubicBezTo>
                      <a:pt x="21600" y="8350"/>
                      <a:pt x="12763" y="1973"/>
                      <a:pt x="498" y="0"/>
                    </a:cubicBezTo>
                    <a:cubicBezTo>
                      <a:pt x="498" y="0"/>
                      <a:pt x="0" y="11675"/>
                      <a:pt x="0" y="11675"/>
                    </a:cubicBezTo>
                    <a:close/>
                  </a:path>
                </a:pathLst>
              </a:custGeom>
              <a:gradFill>
                <a:gsLst>
                  <a:gs pos="41000">
                    <a:schemeClr val="tx2">
                      <a:lumMod val="50000"/>
                    </a:schemeClr>
                  </a:gs>
                  <a:gs pos="100000">
                    <a:schemeClr val="tx2"/>
                  </a:gs>
                </a:gsLst>
                <a:lin ang="1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0" name="Shape 16"/>
              <p:cNvSpPr/>
              <p:nvPr/>
            </p:nvSpPr>
            <p:spPr>
              <a:xfrm>
                <a:off x="1667544" y="612281"/>
                <a:ext cx="933946" cy="2234446"/>
              </a:xfrm>
              <a:custGeom>
                <a:avLst/>
                <a:gdLst/>
                <a:ahLst/>
                <a:cxnLst>
                  <a:cxn ang="0">
                    <a:pos x="wd2" y="hd2"/>
                  </a:cxn>
                  <a:cxn ang="5400000">
                    <a:pos x="wd2" y="hd2"/>
                  </a:cxn>
                  <a:cxn ang="10800000">
                    <a:pos x="wd2" y="hd2"/>
                  </a:cxn>
                  <a:cxn ang="16200000">
                    <a:pos x="wd2" y="hd2"/>
                  </a:cxn>
                </a:cxnLst>
                <a:rect l="0" t="0" r="r" b="b"/>
                <a:pathLst>
                  <a:path w="21137" h="21600" extrusionOk="0">
                    <a:moveTo>
                      <a:pt x="16" y="12406"/>
                    </a:moveTo>
                    <a:cubicBezTo>
                      <a:pt x="-175" y="15845"/>
                      <a:pt x="1353" y="19009"/>
                      <a:pt x="4041" y="21478"/>
                    </a:cubicBezTo>
                    <a:cubicBezTo>
                      <a:pt x="5956" y="21239"/>
                      <a:pt x="7988" y="21119"/>
                      <a:pt x="10089" y="21141"/>
                    </a:cubicBezTo>
                    <a:cubicBezTo>
                      <a:pt x="12190" y="21162"/>
                      <a:pt x="14207" y="21323"/>
                      <a:pt x="16094" y="21600"/>
                    </a:cubicBezTo>
                    <a:cubicBezTo>
                      <a:pt x="19051" y="19189"/>
                      <a:pt x="20930" y="16059"/>
                      <a:pt x="21121" y="12620"/>
                    </a:cubicBezTo>
                    <a:cubicBezTo>
                      <a:pt x="21425" y="7157"/>
                      <a:pt x="17397" y="2384"/>
                      <a:pt x="11265" y="0"/>
                    </a:cubicBezTo>
                    <a:cubicBezTo>
                      <a:pt x="4874" y="2257"/>
                      <a:pt x="320" y="6943"/>
                      <a:pt x="16" y="12406"/>
                    </a:cubicBezTo>
                    <a:close/>
                  </a:path>
                </a:pathLst>
              </a:custGeom>
              <a:gradFill>
                <a:gsLst>
                  <a:gs pos="6000">
                    <a:schemeClr val="bg2">
                      <a:lumMod val="20000"/>
                      <a:lumOff val="80000"/>
                    </a:schemeClr>
                  </a:gs>
                  <a:gs pos="85000">
                    <a:schemeClr val="bg2"/>
                  </a:gs>
                </a:gsLst>
                <a:lin ang="10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1" name="Shape 17"/>
              <p:cNvSpPr/>
              <p:nvPr/>
            </p:nvSpPr>
            <p:spPr>
              <a:xfrm>
                <a:off x="2302432" y="1100141"/>
                <a:ext cx="299669" cy="1741720"/>
              </a:xfrm>
              <a:custGeom>
                <a:avLst/>
                <a:gdLst/>
                <a:ahLst/>
                <a:cxnLst>
                  <a:cxn ang="0">
                    <a:pos x="wd2" y="hd2"/>
                  </a:cxn>
                  <a:cxn ang="5400000">
                    <a:pos x="wd2" y="hd2"/>
                  </a:cxn>
                  <a:cxn ang="10800000">
                    <a:pos x="wd2" y="hd2"/>
                  </a:cxn>
                  <a:cxn ang="16200000">
                    <a:pos x="wd2" y="hd2"/>
                  </a:cxn>
                </a:cxnLst>
                <a:rect l="0" t="0" r="r" b="b"/>
                <a:pathLst>
                  <a:path w="17122" h="21600" extrusionOk="0">
                    <a:moveTo>
                      <a:pt x="0" y="21322"/>
                    </a:moveTo>
                    <a:cubicBezTo>
                      <a:pt x="1490" y="21401"/>
                      <a:pt x="2956" y="21493"/>
                      <a:pt x="4390" y="21600"/>
                    </a:cubicBezTo>
                    <a:cubicBezTo>
                      <a:pt x="11856" y="18507"/>
                      <a:pt x="16598" y="14491"/>
                      <a:pt x="17081" y="10080"/>
                    </a:cubicBezTo>
                    <a:cubicBezTo>
                      <a:pt x="17479" y="6443"/>
                      <a:pt x="14927" y="3046"/>
                      <a:pt x="10221" y="190"/>
                    </a:cubicBezTo>
                    <a:lnTo>
                      <a:pt x="7378" y="0"/>
                    </a:lnTo>
                    <a:cubicBezTo>
                      <a:pt x="21600" y="13627"/>
                      <a:pt x="3449" y="20226"/>
                      <a:pt x="0" y="21322"/>
                    </a:cubicBezTo>
                    <a:close/>
                  </a:path>
                </a:pathLst>
              </a:custGeom>
              <a:solidFill>
                <a:schemeClr val="bg2">
                  <a:alpha val="1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2" name="Shape 18"/>
              <p:cNvSpPr/>
              <p:nvPr/>
            </p:nvSpPr>
            <p:spPr>
              <a:xfrm>
                <a:off x="1787839" y="1126873"/>
                <a:ext cx="740549" cy="109246"/>
              </a:xfrm>
              <a:custGeom>
                <a:avLst/>
                <a:gdLst/>
                <a:ahLst/>
                <a:cxnLst>
                  <a:cxn ang="0">
                    <a:pos x="wd2" y="hd2"/>
                  </a:cxn>
                  <a:cxn ang="5400000">
                    <a:pos x="wd2" y="hd2"/>
                  </a:cxn>
                  <a:cxn ang="10800000">
                    <a:pos x="wd2" y="hd2"/>
                  </a:cxn>
                  <a:cxn ang="16200000">
                    <a:pos x="wd2" y="hd2"/>
                  </a:cxn>
                </a:cxnLst>
                <a:rect l="0" t="0" r="r" b="b"/>
                <a:pathLst>
                  <a:path w="21600" h="16683" extrusionOk="0">
                    <a:moveTo>
                      <a:pt x="670" y="2947"/>
                    </a:moveTo>
                    <a:lnTo>
                      <a:pt x="0" y="12848"/>
                    </a:lnTo>
                    <a:cubicBezTo>
                      <a:pt x="0" y="12848"/>
                      <a:pt x="11667" y="7399"/>
                      <a:pt x="21600" y="16683"/>
                    </a:cubicBezTo>
                    <a:lnTo>
                      <a:pt x="20745" y="5446"/>
                    </a:lnTo>
                    <a:cubicBezTo>
                      <a:pt x="20745" y="5446"/>
                      <a:pt x="7390" y="-4917"/>
                      <a:pt x="670" y="294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3" name="Shape 19"/>
              <p:cNvSpPr/>
              <p:nvPr/>
            </p:nvSpPr>
            <p:spPr>
              <a:xfrm>
                <a:off x="1814571" y="1140239"/>
                <a:ext cx="243010" cy="1671115"/>
              </a:xfrm>
              <a:custGeom>
                <a:avLst/>
                <a:gdLst/>
                <a:ahLst/>
                <a:cxnLst>
                  <a:cxn ang="0">
                    <a:pos x="wd2" y="hd2"/>
                  </a:cxn>
                  <a:cxn ang="5400000">
                    <a:pos x="wd2" y="hd2"/>
                  </a:cxn>
                  <a:cxn ang="10800000">
                    <a:pos x="wd2" y="hd2"/>
                  </a:cxn>
                  <a:cxn ang="16200000">
                    <a:pos x="wd2" y="hd2"/>
                  </a:cxn>
                </a:cxnLst>
                <a:rect l="0" t="0" r="r" b="b"/>
                <a:pathLst>
                  <a:path w="13750" h="21600" extrusionOk="0">
                    <a:moveTo>
                      <a:pt x="7054" y="21600"/>
                    </a:moveTo>
                    <a:lnTo>
                      <a:pt x="13750" y="21407"/>
                    </a:lnTo>
                    <a:cubicBezTo>
                      <a:pt x="5580" y="7629"/>
                      <a:pt x="12003" y="0"/>
                      <a:pt x="12003" y="0"/>
                    </a:cubicBezTo>
                    <a:lnTo>
                      <a:pt x="5668" y="3"/>
                    </a:lnTo>
                    <a:cubicBezTo>
                      <a:pt x="-7850" y="9592"/>
                      <a:pt x="7054" y="21600"/>
                      <a:pt x="7054" y="21600"/>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4" name="Shape 20"/>
              <p:cNvSpPr/>
              <p:nvPr/>
            </p:nvSpPr>
            <p:spPr>
              <a:xfrm>
                <a:off x="1807888" y="612281"/>
                <a:ext cx="688260" cy="554755"/>
              </a:xfrm>
              <a:custGeom>
                <a:avLst/>
                <a:gdLst/>
                <a:ahLst/>
                <a:cxnLst>
                  <a:cxn ang="0">
                    <a:pos x="wd2" y="hd2"/>
                  </a:cxn>
                  <a:cxn ang="5400000">
                    <a:pos x="wd2" y="hd2"/>
                  </a:cxn>
                  <a:cxn ang="10800000">
                    <a:pos x="wd2" y="hd2"/>
                  </a:cxn>
                  <a:cxn ang="16200000">
                    <a:pos x="wd2" y="hd2"/>
                  </a:cxn>
                </a:cxnLst>
                <a:rect l="0" t="0" r="r" b="b"/>
                <a:pathLst>
                  <a:path w="21600" h="21600" extrusionOk="0">
                    <a:moveTo>
                      <a:pt x="0" y="20963"/>
                    </a:moveTo>
                    <a:cubicBezTo>
                      <a:pt x="3523" y="20777"/>
                      <a:pt x="7130" y="20722"/>
                      <a:pt x="10809" y="20831"/>
                    </a:cubicBezTo>
                    <a:cubicBezTo>
                      <a:pt x="14488" y="20939"/>
                      <a:pt x="18089" y="21205"/>
                      <a:pt x="21600" y="21600"/>
                    </a:cubicBezTo>
                    <a:cubicBezTo>
                      <a:pt x="19191" y="12473"/>
                      <a:pt x="15592" y="4950"/>
                      <a:pt x="11208" y="0"/>
                    </a:cubicBezTo>
                    <a:cubicBezTo>
                      <a:pt x="6640" y="4686"/>
                      <a:pt x="2756" y="11988"/>
                      <a:pt x="0" y="20963"/>
                    </a:cubicBezTo>
                    <a:close/>
                  </a:path>
                </a:pathLst>
              </a:custGeom>
              <a:gradFill>
                <a:gsLst>
                  <a:gs pos="19000">
                    <a:schemeClr val="accent5">
                      <a:lumMod val="50000"/>
                    </a:schemeClr>
                  </a:gs>
                  <a:gs pos="77000">
                    <a:schemeClr val="accent5">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5" name="Shape 21"/>
              <p:cNvSpPr/>
              <p:nvPr/>
            </p:nvSpPr>
            <p:spPr>
              <a:xfrm>
                <a:off x="2142039" y="2129326"/>
                <a:ext cx="325864" cy="714347"/>
              </a:xfrm>
              <a:custGeom>
                <a:avLst/>
                <a:gdLst/>
                <a:ahLst/>
                <a:cxnLst>
                  <a:cxn ang="0">
                    <a:pos x="wd2" y="hd2"/>
                  </a:cxn>
                  <a:cxn ang="5400000">
                    <a:pos x="wd2" y="hd2"/>
                  </a:cxn>
                  <a:cxn ang="10800000">
                    <a:pos x="wd2" y="hd2"/>
                  </a:cxn>
                  <a:cxn ang="16200000">
                    <a:pos x="wd2" y="hd2"/>
                  </a:cxn>
                </a:cxnLst>
                <a:rect l="0" t="0" r="r" b="b"/>
                <a:pathLst>
                  <a:path w="21600" h="21600" extrusionOk="0">
                    <a:moveTo>
                      <a:pt x="2157" y="20086"/>
                    </a:moveTo>
                    <a:cubicBezTo>
                      <a:pt x="6172" y="20249"/>
                      <a:pt x="15738" y="21600"/>
                      <a:pt x="15738" y="21600"/>
                    </a:cubicBezTo>
                    <a:lnTo>
                      <a:pt x="21600" y="15490"/>
                    </a:lnTo>
                    <a:cubicBezTo>
                      <a:pt x="14863" y="5064"/>
                      <a:pt x="0" y="0"/>
                      <a:pt x="0" y="0"/>
                    </a:cubicBezTo>
                    <a:cubicBezTo>
                      <a:pt x="0" y="0"/>
                      <a:pt x="2157" y="20086"/>
                      <a:pt x="2157" y="20086"/>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6" name="Shape 22"/>
              <p:cNvSpPr/>
              <p:nvPr/>
            </p:nvSpPr>
            <p:spPr>
              <a:xfrm>
                <a:off x="2035111" y="2102594"/>
                <a:ext cx="200191" cy="1077107"/>
              </a:xfrm>
              <a:custGeom>
                <a:avLst/>
                <a:gdLst/>
                <a:ahLst/>
                <a:cxnLst>
                  <a:cxn ang="0">
                    <a:pos x="wd2" y="hd2"/>
                  </a:cxn>
                  <a:cxn ang="5400000">
                    <a:pos x="wd2" y="hd2"/>
                  </a:cxn>
                  <a:cxn ang="10800000">
                    <a:pos x="wd2" y="hd2"/>
                  </a:cxn>
                  <a:cxn ang="16200000">
                    <a:pos x="wd2" y="hd2"/>
                  </a:cxn>
                </a:cxnLst>
                <a:rect l="0" t="0" r="r" b="b"/>
                <a:pathLst>
                  <a:path w="21421" h="21600" extrusionOk="0">
                    <a:moveTo>
                      <a:pt x="1" y="10807"/>
                    </a:moveTo>
                    <a:cubicBezTo>
                      <a:pt x="92" y="15522"/>
                      <a:pt x="4526" y="19600"/>
                      <a:pt x="10919" y="21600"/>
                    </a:cubicBezTo>
                    <a:cubicBezTo>
                      <a:pt x="17231" y="19592"/>
                      <a:pt x="21510" y="15507"/>
                      <a:pt x="21419" y="10793"/>
                    </a:cubicBezTo>
                    <a:cubicBezTo>
                      <a:pt x="21328" y="6079"/>
                      <a:pt x="16888" y="1999"/>
                      <a:pt x="10501" y="0"/>
                    </a:cubicBezTo>
                    <a:cubicBezTo>
                      <a:pt x="4186" y="2008"/>
                      <a:pt x="-90" y="6093"/>
                      <a:pt x="1" y="10807"/>
                    </a:cubicBezTo>
                    <a:close/>
                  </a:path>
                </a:pathLst>
              </a:custGeom>
              <a:gradFill>
                <a:gsLst>
                  <a:gs pos="0">
                    <a:schemeClr val="tx2">
                      <a:lumMod val="50000"/>
                    </a:schemeClr>
                  </a:gs>
                  <a:gs pos="100000">
                    <a:schemeClr val="tx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7" name="Shape 23"/>
              <p:cNvSpPr/>
              <p:nvPr/>
            </p:nvSpPr>
            <p:spPr>
              <a:xfrm>
                <a:off x="2128673" y="2102594"/>
                <a:ext cx="104748" cy="1077107"/>
              </a:xfrm>
              <a:custGeom>
                <a:avLst/>
                <a:gdLst/>
                <a:ahLst/>
                <a:cxnLst>
                  <a:cxn ang="0">
                    <a:pos x="wd2" y="hd2"/>
                  </a:cxn>
                  <a:cxn ang="5400000">
                    <a:pos x="wd2" y="hd2"/>
                  </a:cxn>
                  <a:cxn ang="10800000">
                    <a:pos x="wd2" y="hd2"/>
                  </a:cxn>
                  <a:cxn ang="16200000">
                    <a:pos x="wd2" y="hd2"/>
                  </a:cxn>
                </a:cxnLst>
                <a:rect l="0" t="0" r="r" b="b"/>
                <a:pathLst>
                  <a:path w="21430" h="21600" extrusionOk="0">
                    <a:moveTo>
                      <a:pt x="794" y="21501"/>
                    </a:moveTo>
                    <a:cubicBezTo>
                      <a:pt x="988" y="21533"/>
                      <a:pt x="1164" y="21569"/>
                      <a:pt x="1351" y="21600"/>
                    </a:cubicBezTo>
                    <a:cubicBezTo>
                      <a:pt x="13419" y="19592"/>
                      <a:pt x="21600" y="15507"/>
                      <a:pt x="21427" y="10793"/>
                    </a:cubicBezTo>
                    <a:cubicBezTo>
                      <a:pt x="21252" y="6079"/>
                      <a:pt x="12764" y="1999"/>
                      <a:pt x="551" y="0"/>
                    </a:cubicBezTo>
                    <a:cubicBezTo>
                      <a:pt x="370" y="31"/>
                      <a:pt x="190" y="68"/>
                      <a:pt x="0" y="98"/>
                    </a:cubicBezTo>
                    <a:cubicBezTo>
                      <a:pt x="0" y="98"/>
                      <a:pt x="794" y="21501"/>
                      <a:pt x="794" y="21501"/>
                    </a:cubicBezTo>
                    <a:close/>
                  </a:path>
                </a:pathLst>
              </a:custGeom>
              <a:gradFill>
                <a:gsLst>
                  <a:gs pos="0">
                    <a:srgbClr val="010101">
                      <a:alpha val="30000"/>
                    </a:srgbClr>
                  </a:gs>
                  <a:gs pos="89000">
                    <a:srgbClr val="FEFEFE">
                      <a:alpha val="0"/>
                    </a:srgbClr>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8" name="Shape 24"/>
              <p:cNvSpPr/>
              <p:nvPr/>
            </p:nvSpPr>
            <p:spPr>
              <a:xfrm>
                <a:off x="1921499" y="1420926"/>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59" name="Shape 25"/>
              <p:cNvSpPr/>
              <p:nvPr/>
            </p:nvSpPr>
            <p:spPr>
              <a:xfrm>
                <a:off x="1881401" y="1380828"/>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60" name="Shape 26"/>
              <p:cNvSpPr/>
              <p:nvPr/>
            </p:nvSpPr>
            <p:spPr>
              <a:xfrm>
                <a:off x="1961598" y="1461024"/>
                <a:ext cx="364273" cy="364206"/>
              </a:xfrm>
              <a:custGeom>
                <a:avLst/>
                <a:gdLst/>
                <a:ahLst/>
                <a:cxnLst>
                  <a:cxn ang="0">
                    <a:pos x="wd2" y="hd2"/>
                  </a:cxn>
                  <a:cxn ang="5400000">
                    <a:pos x="wd2" y="hd2"/>
                  </a:cxn>
                  <a:cxn ang="10800000">
                    <a:pos x="wd2" y="hd2"/>
                  </a:cxn>
                  <a:cxn ang="16200000">
                    <a:pos x="wd2" y="hd2"/>
                  </a:cxn>
                </a:cxnLst>
                <a:rect l="0" t="0" r="r" b="b"/>
                <a:pathLst>
                  <a:path w="21328" h="21326" extrusionOk="0">
                    <a:moveTo>
                      <a:pt x="10918" y="3"/>
                    </a:moveTo>
                    <a:cubicBezTo>
                      <a:pt x="5039" y="-138"/>
                      <a:pt x="143" y="4531"/>
                      <a:pt x="3" y="10409"/>
                    </a:cubicBezTo>
                    <a:cubicBezTo>
                      <a:pt x="-136" y="16291"/>
                      <a:pt x="4532" y="21183"/>
                      <a:pt x="10411" y="21323"/>
                    </a:cubicBezTo>
                    <a:cubicBezTo>
                      <a:pt x="16288" y="21462"/>
                      <a:pt x="21185" y="16797"/>
                      <a:pt x="21324" y="10915"/>
                    </a:cubicBezTo>
                    <a:cubicBezTo>
                      <a:pt x="21464" y="5038"/>
                      <a:pt x="16794" y="142"/>
                      <a:pt x="10918" y="3"/>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61" name="Shape 27"/>
              <p:cNvSpPr/>
              <p:nvPr/>
            </p:nvSpPr>
            <p:spPr>
              <a:xfrm>
                <a:off x="1914817" y="612281"/>
                <a:ext cx="251795" cy="533228"/>
              </a:xfrm>
              <a:custGeom>
                <a:avLst/>
                <a:gdLst/>
                <a:ahLst/>
                <a:cxnLst>
                  <a:cxn ang="0">
                    <a:pos x="wd2" y="hd2"/>
                  </a:cxn>
                  <a:cxn ang="5400000">
                    <a:pos x="wd2" y="hd2"/>
                  </a:cxn>
                  <a:cxn ang="10800000">
                    <a:pos x="wd2" y="hd2"/>
                  </a:cxn>
                  <a:cxn ang="16200000">
                    <a:pos x="wd2" y="hd2"/>
                  </a:cxn>
                </a:cxnLst>
                <a:rect l="0" t="0" r="r" b="b"/>
                <a:pathLst>
                  <a:path w="21600" h="21600" extrusionOk="0">
                    <a:moveTo>
                      <a:pt x="9603" y="21591"/>
                    </a:moveTo>
                    <a:cubicBezTo>
                      <a:pt x="12076" y="10772"/>
                      <a:pt x="21600" y="0"/>
                      <a:pt x="21600" y="0"/>
                    </a:cubicBezTo>
                    <a:cubicBezTo>
                      <a:pt x="5077" y="9362"/>
                      <a:pt x="0" y="21600"/>
                      <a:pt x="0" y="21600"/>
                    </a:cubicBezTo>
                    <a:cubicBezTo>
                      <a:pt x="0" y="21600"/>
                      <a:pt x="9603" y="21591"/>
                      <a:pt x="9603" y="21591"/>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62" name="Shape 28"/>
              <p:cNvSpPr/>
              <p:nvPr/>
            </p:nvSpPr>
            <p:spPr>
              <a:xfrm>
                <a:off x="2061843" y="1547904"/>
                <a:ext cx="261019" cy="275610"/>
              </a:xfrm>
              <a:custGeom>
                <a:avLst/>
                <a:gdLst/>
                <a:ahLst/>
                <a:cxnLst>
                  <a:cxn ang="0">
                    <a:pos x="wd2" y="hd2"/>
                  </a:cxn>
                  <a:cxn ang="5400000">
                    <a:pos x="wd2" y="hd2"/>
                  </a:cxn>
                  <a:cxn ang="10800000">
                    <a:pos x="wd2" y="hd2"/>
                  </a:cxn>
                  <a:cxn ang="16200000">
                    <a:pos x="wd2" y="hd2"/>
                  </a:cxn>
                </a:cxnLst>
                <a:rect l="0" t="0" r="r" b="b"/>
                <a:pathLst>
                  <a:path w="21534" h="21419" extrusionOk="0">
                    <a:moveTo>
                      <a:pt x="0" y="20019"/>
                    </a:moveTo>
                    <a:cubicBezTo>
                      <a:pt x="1867" y="20867"/>
                      <a:pt x="3948" y="21366"/>
                      <a:pt x="6152" y="21415"/>
                    </a:cubicBezTo>
                    <a:cubicBezTo>
                      <a:pt x="14434" y="21600"/>
                      <a:pt x="21334" y="15408"/>
                      <a:pt x="21530" y="7601"/>
                    </a:cubicBezTo>
                    <a:cubicBezTo>
                      <a:pt x="21600" y="4827"/>
                      <a:pt x="20809" y="2220"/>
                      <a:pt x="19393" y="0"/>
                    </a:cubicBezTo>
                    <a:cubicBezTo>
                      <a:pt x="19113" y="197"/>
                      <a:pt x="18832" y="390"/>
                      <a:pt x="18554" y="589"/>
                    </a:cubicBezTo>
                    <a:cubicBezTo>
                      <a:pt x="11854" y="5388"/>
                      <a:pt x="3409" y="12047"/>
                      <a:pt x="0" y="20019"/>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grpSp>
        <p:sp>
          <p:nvSpPr>
            <p:cNvPr id="28" name="Shape 41"/>
            <p:cNvSpPr/>
            <p:nvPr/>
          </p:nvSpPr>
          <p:spPr>
            <a:xfrm>
              <a:off x="3132397" y="3989784"/>
              <a:ext cx="5939583" cy="3353328"/>
            </a:xfrm>
            <a:custGeom>
              <a:avLst/>
              <a:gdLst/>
              <a:ahLst/>
              <a:cxnLst>
                <a:cxn ang="0">
                  <a:pos x="wd2" y="hd2"/>
                </a:cxn>
                <a:cxn ang="5400000">
                  <a:pos x="wd2" y="hd2"/>
                </a:cxn>
                <a:cxn ang="10800000">
                  <a:pos x="wd2" y="hd2"/>
                </a:cxn>
                <a:cxn ang="16200000">
                  <a:pos x="wd2" y="hd2"/>
                </a:cxn>
              </a:cxnLst>
              <a:rect l="0" t="0" r="r" b="b"/>
              <a:pathLst>
                <a:path w="21343" h="21353" extrusionOk="0">
                  <a:moveTo>
                    <a:pt x="21224" y="8816"/>
                  </a:moveTo>
                  <a:cubicBezTo>
                    <a:pt x="20812" y="6740"/>
                    <a:pt x="19879" y="8418"/>
                    <a:pt x="19879" y="8418"/>
                  </a:cubicBezTo>
                  <a:cubicBezTo>
                    <a:pt x="19879" y="8418"/>
                    <a:pt x="19727" y="8134"/>
                    <a:pt x="19291" y="7895"/>
                  </a:cubicBezTo>
                  <a:cubicBezTo>
                    <a:pt x="18854" y="7656"/>
                    <a:pt x="18760" y="8648"/>
                    <a:pt x="18760" y="8648"/>
                  </a:cubicBezTo>
                  <a:cubicBezTo>
                    <a:pt x="18760" y="8648"/>
                    <a:pt x="18345" y="7300"/>
                    <a:pt x="17845" y="8384"/>
                  </a:cubicBezTo>
                  <a:cubicBezTo>
                    <a:pt x="17845" y="8384"/>
                    <a:pt x="17900" y="7851"/>
                    <a:pt x="17325" y="7693"/>
                  </a:cubicBezTo>
                  <a:cubicBezTo>
                    <a:pt x="16751" y="7536"/>
                    <a:pt x="16751" y="7536"/>
                    <a:pt x="16751" y="7536"/>
                  </a:cubicBezTo>
                  <a:cubicBezTo>
                    <a:pt x="16751" y="7536"/>
                    <a:pt x="16379" y="6331"/>
                    <a:pt x="15901" y="7289"/>
                  </a:cubicBezTo>
                  <a:cubicBezTo>
                    <a:pt x="15901" y="7289"/>
                    <a:pt x="16019" y="5368"/>
                    <a:pt x="15204" y="5217"/>
                  </a:cubicBezTo>
                  <a:cubicBezTo>
                    <a:pt x="14389" y="5065"/>
                    <a:pt x="14188" y="6471"/>
                    <a:pt x="14188" y="6471"/>
                  </a:cubicBezTo>
                  <a:cubicBezTo>
                    <a:pt x="14188" y="6471"/>
                    <a:pt x="14210" y="5248"/>
                    <a:pt x="13735" y="5961"/>
                  </a:cubicBezTo>
                  <a:cubicBezTo>
                    <a:pt x="13735" y="5961"/>
                    <a:pt x="13686" y="5333"/>
                    <a:pt x="13373" y="5035"/>
                  </a:cubicBezTo>
                  <a:cubicBezTo>
                    <a:pt x="13110" y="4784"/>
                    <a:pt x="12609" y="5041"/>
                    <a:pt x="12609" y="5041"/>
                  </a:cubicBezTo>
                  <a:cubicBezTo>
                    <a:pt x="12609" y="5041"/>
                    <a:pt x="13086" y="3640"/>
                    <a:pt x="12314" y="3558"/>
                  </a:cubicBezTo>
                  <a:cubicBezTo>
                    <a:pt x="12314" y="3558"/>
                    <a:pt x="12457" y="2799"/>
                    <a:pt x="12045" y="2857"/>
                  </a:cubicBezTo>
                  <a:cubicBezTo>
                    <a:pt x="12045" y="2857"/>
                    <a:pt x="12457" y="2264"/>
                    <a:pt x="12108" y="1797"/>
                  </a:cubicBezTo>
                  <a:cubicBezTo>
                    <a:pt x="12108" y="1797"/>
                    <a:pt x="12260" y="1532"/>
                    <a:pt x="12170" y="1129"/>
                  </a:cubicBezTo>
                  <a:cubicBezTo>
                    <a:pt x="11913" y="-24"/>
                    <a:pt x="11400" y="442"/>
                    <a:pt x="11400" y="442"/>
                  </a:cubicBezTo>
                  <a:cubicBezTo>
                    <a:pt x="11400" y="442"/>
                    <a:pt x="11165" y="-247"/>
                    <a:pt x="11054" y="442"/>
                  </a:cubicBezTo>
                  <a:cubicBezTo>
                    <a:pt x="11054" y="442"/>
                    <a:pt x="10816" y="-180"/>
                    <a:pt x="10593" y="52"/>
                  </a:cubicBezTo>
                  <a:cubicBezTo>
                    <a:pt x="10371" y="283"/>
                    <a:pt x="10518" y="442"/>
                    <a:pt x="10518" y="442"/>
                  </a:cubicBezTo>
                  <a:cubicBezTo>
                    <a:pt x="10518" y="442"/>
                    <a:pt x="10250" y="195"/>
                    <a:pt x="10320" y="765"/>
                  </a:cubicBezTo>
                  <a:cubicBezTo>
                    <a:pt x="10320" y="765"/>
                    <a:pt x="10190" y="414"/>
                    <a:pt x="10081" y="1121"/>
                  </a:cubicBezTo>
                  <a:cubicBezTo>
                    <a:pt x="9972" y="1829"/>
                    <a:pt x="10118" y="2056"/>
                    <a:pt x="10118" y="2056"/>
                  </a:cubicBezTo>
                  <a:cubicBezTo>
                    <a:pt x="10118" y="2056"/>
                    <a:pt x="9539" y="2226"/>
                    <a:pt x="9760" y="3089"/>
                  </a:cubicBezTo>
                  <a:cubicBezTo>
                    <a:pt x="9760" y="3089"/>
                    <a:pt x="9199" y="2901"/>
                    <a:pt x="8939" y="3714"/>
                  </a:cubicBezTo>
                  <a:cubicBezTo>
                    <a:pt x="8678" y="4528"/>
                    <a:pt x="8725" y="5103"/>
                    <a:pt x="8943" y="5478"/>
                  </a:cubicBezTo>
                  <a:cubicBezTo>
                    <a:pt x="8943" y="5478"/>
                    <a:pt x="8525" y="4901"/>
                    <a:pt x="8308" y="5675"/>
                  </a:cubicBezTo>
                  <a:cubicBezTo>
                    <a:pt x="8308" y="5675"/>
                    <a:pt x="7897" y="4951"/>
                    <a:pt x="7416" y="5455"/>
                  </a:cubicBezTo>
                  <a:cubicBezTo>
                    <a:pt x="6905" y="5993"/>
                    <a:pt x="7176" y="7095"/>
                    <a:pt x="7176" y="7095"/>
                  </a:cubicBezTo>
                  <a:cubicBezTo>
                    <a:pt x="7176" y="7095"/>
                    <a:pt x="6698" y="6466"/>
                    <a:pt x="6564" y="7398"/>
                  </a:cubicBezTo>
                  <a:cubicBezTo>
                    <a:pt x="6564" y="7398"/>
                    <a:pt x="5903" y="6427"/>
                    <a:pt x="5187" y="7636"/>
                  </a:cubicBezTo>
                  <a:cubicBezTo>
                    <a:pt x="4471" y="8845"/>
                    <a:pt x="5070" y="11014"/>
                    <a:pt x="5070" y="11014"/>
                  </a:cubicBezTo>
                  <a:cubicBezTo>
                    <a:pt x="5070" y="11014"/>
                    <a:pt x="4682" y="10013"/>
                    <a:pt x="4223" y="10694"/>
                  </a:cubicBezTo>
                  <a:cubicBezTo>
                    <a:pt x="4223" y="10694"/>
                    <a:pt x="4006" y="8934"/>
                    <a:pt x="3040" y="8877"/>
                  </a:cubicBezTo>
                  <a:cubicBezTo>
                    <a:pt x="2073" y="8820"/>
                    <a:pt x="1106" y="9904"/>
                    <a:pt x="1305" y="12074"/>
                  </a:cubicBezTo>
                  <a:cubicBezTo>
                    <a:pt x="1305" y="12074"/>
                    <a:pt x="16" y="10803"/>
                    <a:pt x="0" y="13210"/>
                  </a:cubicBezTo>
                  <a:cubicBezTo>
                    <a:pt x="-16" y="15616"/>
                    <a:pt x="574" y="16484"/>
                    <a:pt x="1695" y="15641"/>
                  </a:cubicBezTo>
                  <a:cubicBezTo>
                    <a:pt x="1695" y="15641"/>
                    <a:pt x="1591" y="17002"/>
                    <a:pt x="2100" y="16986"/>
                  </a:cubicBezTo>
                  <a:cubicBezTo>
                    <a:pt x="2362" y="16977"/>
                    <a:pt x="2557" y="16833"/>
                    <a:pt x="2685" y="16696"/>
                  </a:cubicBezTo>
                  <a:cubicBezTo>
                    <a:pt x="3482" y="19358"/>
                    <a:pt x="6774" y="21353"/>
                    <a:pt x="10715" y="21353"/>
                  </a:cubicBezTo>
                  <a:cubicBezTo>
                    <a:pt x="12549" y="21353"/>
                    <a:pt x="14243" y="20921"/>
                    <a:pt x="15610" y="20190"/>
                  </a:cubicBezTo>
                  <a:cubicBezTo>
                    <a:pt x="16178" y="20149"/>
                    <a:pt x="16571" y="19830"/>
                    <a:pt x="16842" y="19381"/>
                  </a:cubicBezTo>
                  <a:cubicBezTo>
                    <a:pt x="18024" y="18429"/>
                    <a:pt x="18784" y="17201"/>
                    <a:pt x="18911" y="15848"/>
                  </a:cubicBezTo>
                  <a:cubicBezTo>
                    <a:pt x="18918" y="15844"/>
                    <a:pt x="18926" y="15840"/>
                    <a:pt x="18934" y="15835"/>
                  </a:cubicBezTo>
                  <a:cubicBezTo>
                    <a:pt x="19841" y="15269"/>
                    <a:pt x="19745" y="13267"/>
                    <a:pt x="19745" y="13267"/>
                  </a:cubicBezTo>
                  <a:cubicBezTo>
                    <a:pt x="19745" y="13267"/>
                    <a:pt x="20403" y="13411"/>
                    <a:pt x="20768" y="12745"/>
                  </a:cubicBezTo>
                  <a:cubicBezTo>
                    <a:pt x="21104" y="12130"/>
                    <a:pt x="20974" y="10342"/>
                    <a:pt x="20907" y="10072"/>
                  </a:cubicBezTo>
                  <a:cubicBezTo>
                    <a:pt x="21018" y="10212"/>
                    <a:pt x="21584" y="10632"/>
                    <a:pt x="21224" y="8816"/>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grpSp>
      <p:sp>
        <p:nvSpPr>
          <p:cNvPr id="66" name="文本框 65"/>
          <p:cNvSpPr txBox="1"/>
          <p:nvPr/>
        </p:nvSpPr>
        <p:spPr>
          <a:xfrm>
            <a:off x="2422087" y="3754748"/>
            <a:ext cx="4309110" cy="392415"/>
          </a:xfrm>
          <a:prstGeom prst="rect">
            <a:avLst/>
          </a:prstGeom>
          <a:noFill/>
        </p:spPr>
        <p:txBody>
          <a:bodyPr wrap="square" lIns="68580" tIns="34290" rIns="68580" bIns="34290" rtlCol="0">
            <a:spAutoFit/>
          </a:bodyPr>
          <a:lstStyle/>
          <a:p>
            <a:pPr algn="dist"/>
            <a:r>
              <a:rPr lang="en-US" altLang="zh-CN" sz="2100" dirty="0">
                <a:solidFill>
                  <a:schemeClr val="tx1">
                    <a:lumMod val="85000"/>
                    <a:lumOff val="15000"/>
                  </a:schemeClr>
                </a:solidFill>
                <a:latin typeface="Arial" panose="020B0604020202020204" pitchFamily="34" charset="0"/>
                <a:ea typeface="微软雅黑 Light" panose="020B0502040204020203" pitchFamily="34" charset="-122"/>
                <a:cs typeface="Arial" panose="020B0604020202020204" pitchFamily="34" charset="0"/>
                <a:sym typeface="Arial" panose="020B0604020202020204" pitchFamily="34" charset="0"/>
              </a:rPr>
              <a:t>THANK YOU</a:t>
            </a:r>
            <a:endParaRPr lang="zh-CN" altLang="en-US" sz="2100" dirty="0">
              <a:solidFill>
                <a:schemeClr val="tx1">
                  <a:lumMod val="85000"/>
                  <a:lumOff val="15000"/>
                </a:schemeClr>
              </a:solidFill>
              <a:latin typeface="Arial" panose="020B0604020202020204" pitchFamily="34" charset="0"/>
              <a:ea typeface="微软雅黑 Light" panose="020B0502040204020203" pitchFamily="34" charset="-122"/>
              <a:cs typeface="Arial" panose="020B0604020202020204" pitchFamily="34" charset="0"/>
              <a:sym typeface="Arial" panose="020B0604020202020204" pitchFamily="34" charset="0"/>
            </a:endParaRPr>
          </a:p>
        </p:txBody>
      </p:sp>
      <p:sp>
        <p:nvSpPr>
          <p:cNvPr id="29" name="文本框 28">
            <a:extLst>
              <a:ext uri="{FF2B5EF4-FFF2-40B4-BE49-F238E27FC236}">
                <a16:creationId xmlns:a16="http://schemas.microsoft.com/office/drawing/2014/main" id="{3DF80F1D-D414-4937-A4F0-A6016B904047}"/>
              </a:ext>
            </a:extLst>
          </p:cNvPr>
          <p:cNvSpPr txBox="1"/>
          <p:nvPr/>
        </p:nvSpPr>
        <p:spPr>
          <a:xfrm>
            <a:off x="3498112" y="4497572"/>
            <a:ext cx="2636874" cy="307777"/>
          </a:xfrm>
          <a:prstGeom prst="rect">
            <a:avLst/>
          </a:prstGeom>
          <a:noFill/>
        </p:spPr>
        <p:txBody>
          <a:bodyPr wrap="square" rtlCol="0">
            <a:spAutoFit/>
          </a:bodyPr>
          <a:lstStyle/>
          <a:p>
            <a:pPr algn="ctr"/>
            <a:r>
              <a:rPr lang="en-US" altLang="zh-CN" dirty="0">
                <a:solidFill>
                  <a:schemeClr val="bg1">
                    <a:lumMod val="75000"/>
                  </a:schemeClr>
                </a:solidFill>
                <a:hlinkClick r:id="rId3">
                  <a:extLst>
                    <a:ext uri="{A12FA001-AC4F-418D-AE19-62706E023703}">
                      <ahyp:hlinkClr xmlns:ahyp="http://schemas.microsoft.com/office/drawing/2018/hyperlinkcolor" val="tx"/>
                    </a:ext>
                  </a:extLst>
                </a:hlinkClick>
              </a:rPr>
              <a:t>https://www.freeppt7.com</a:t>
            </a:r>
            <a:endParaRPr lang="zh-CN" altLang="en-US" dirty="0">
              <a:solidFill>
                <a:schemeClr val="bg1">
                  <a:lumMod val="75000"/>
                </a:schemeClr>
              </a:solidFil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7" name="组合 386"/>
          <p:cNvGrpSpPr/>
          <p:nvPr/>
        </p:nvGrpSpPr>
        <p:grpSpPr>
          <a:xfrm>
            <a:off x="919566" y="1429927"/>
            <a:ext cx="3651634" cy="2311506"/>
            <a:chOff x="878847" y="1796028"/>
            <a:chExt cx="4868845" cy="3082009"/>
          </a:xfrm>
        </p:grpSpPr>
        <p:grpSp>
          <p:nvGrpSpPr>
            <p:cNvPr id="384" name="组合 383"/>
            <p:cNvGrpSpPr/>
            <p:nvPr/>
          </p:nvGrpSpPr>
          <p:grpSpPr>
            <a:xfrm>
              <a:off x="2216315" y="1796028"/>
              <a:ext cx="2712069" cy="2130579"/>
              <a:chOff x="340026" y="2337318"/>
              <a:chExt cx="4462272" cy="3505524"/>
            </a:xfrm>
          </p:grpSpPr>
          <p:sp>
            <p:nvSpPr>
              <p:cNvPr id="370" name="Shape 6"/>
              <p:cNvSpPr/>
              <p:nvPr/>
            </p:nvSpPr>
            <p:spPr>
              <a:xfrm>
                <a:off x="2091047" y="2337318"/>
                <a:ext cx="1752743" cy="35055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rgbClr val="2D8E87">
                  <a:alpha val="69804"/>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71" name="Shape 7"/>
              <p:cNvSpPr/>
              <p:nvPr/>
            </p:nvSpPr>
            <p:spPr>
              <a:xfrm>
                <a:off x="340026" y="2337318"/>
                <a:ext cx="1752996" cy="35055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rgbClr val="3CBE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72" name="Freeform 51"/>
              <p:cNvSpPr/>
              <p:nvPr/>
            </p:nvSpPr>
            <p:spPr>
              <a:xfrm>
                <a:off x="346019" y="2526335"/>
                <a:ext cx="3470996" cy="2893159"/>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rgbClr val="2D8F87"/>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73" name="Shape 44"/>
              <p:cNvSpPr/>
              <p:nvPr/>
            </p:nvSpPr>
            <p:spPr>
              <a:xfrm>
                <a:off x="367018" y="4010304"/>
                <a:ext cx="2604596" cy="1539933"/>
              </a:xfrm>
              <a:custGeom>
                <a:avLst/>
                <a:gdLst/>
                <a:ahLst/>
                <a:cxnLst>
                  <a:cxn ang="0">
                    <a:pos x="wd2" y="hd2"/>
                  </a:cxn>
                  <a:cxn ang="5400000">
                    <a:pos x="wd2" y="hd2"/>
                  </a:cxn>
                  <a:cxn ang="10800000">
                    <a:pos x="wd2" y="hd2"/>
                  </a:cxn>
                  <a:cxn ang="16200000">
                    <a:pos x="wd2" y="hd2"/>
                  </a:cxn>
                </a:cxnLst>
                <a:rect l="0" t="0" r="r" b="b"/>
                <a:pathLst>
                  <a:path w="21600" h="21600" extrusionOk="0">
                    <a:moveTo>
                      <a:pt x="7474" y="21600"/>
                    </a:moveTo>
                    <a:cubicBezTo>
                      <a:pt x="7067" y="21600"/>
                      <a:pt x="6671" y="21539"/>
                      <a:pt x="6285" y="21416"/>
                    </a:cubicBezTo>
                    <a:cubicBezTo>
                      <a:pt x="3797" y="20627"/>
                      <a:pt x="1822" y="17200"/>
                      <a:pt x="577" y="11504"/>
                    </a:cubicBezTo>
                    <a:lnTo>
                      <a:pt x="0" y="6844"/>
                    </a:lnTo>
                    <a:lnTo>
                      <a:pt x="1130" y="11024"/>
                    </a:lnTo>
                    <a:cubicBezTo>
                      <a:pt x="2027" y="13269"/>
                      <a:pt x="3223" y="14494"/>
                      <a:pt x="4685" y="14663"/>
                    </a:cubicBezTo>
                    <a:cubicBezTo>
                      <a:pt x="4807" y="14678"/>
                      <a:pt x="4931" y="14684"/>
                      <a:pt x="5055" y="14684"/>
                    </a:cubicBezTo>
                    <a:cubicBezTo>
                      <a:pt x="10751" y="14684"/>
                      <a:pt x="18526" y="150"/>
                      <a:pt x="18606" y="0"/>
                    </a:cubicBezTo>
                    <a:lnTo>
                      <a:pt x="19073" y="708"/>
                    </a:lnTo>
                    <a:cubicBezTo>
                      <a:pt x="18732" y="1350"/>
                      <a:pt x="10665" y="16421"/>
                      <a:pt x="4642" y="15721"/>
                    </a:cubicBezTo>
                    <a:cubicBezTo>
                      <a:pt x="3615" y="15602"/>
                      <a:pt x="2705" y="15030"/>
                      <a:pt x="1921" y="14015"/>
                    </a:cubicBezTo>
                    <a:cubicBezTo>
                      <a:pt x="3055" y="17618"/>
                      <a:pt x="4582" y="19798"/>
                      <a:pt x="6401" y="20375"/>
                    </a:cubicBezTo>
                    <a:cubicBezTo>
                      <a:pt x="10119" y="21553"/>
                      <a:pt x="15209" y="16202"/>
                      <a:pt x="21131" y="4900"/>
                    </a:cubicBezTo>
                    <a:lnTo>
                      <a:pt x="21600" y="5603"/>
                    </a:lnTo>
                    <a:cubicBezTo>
                      <a:pt x="16032" y="16231"/>
                      <a:pt x="11287" y="21600"/>
                      <a:pt x="7474"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grpSp>
            <p:nvGrpSpPr>
              <p:cNvPr id="374" name="Group 53"/>
              <p:cNvGrpSpPr/>
              <p:nvPr/>
            </p:nvGrpSpPr>
            <p:grpSpPr>
              <a:xfrm>
                <a:off x="1995477" y="2451558"/>
                <a:ext cx="2806821" cy="2591474"/>
                <a:chOff x="10532296" y="253813"/>
                <a:chExt cx="1112857" cy="1027475"/>
              </a:xfrm>
            </p:grpSpPr>
            <p:sp>
              <p:nvSpPr>
                <p:cNvPr id="375"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76"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77"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78"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79"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rgbClr val="FA465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80"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81"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rgbClr val="EA061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82"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rgbClr val="DD8B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sp>
              <p:nvSpPr>
                <p:cNvPr id="383"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latin typeface="Arial" panose="020B0604020202020204" pitchFamily="34" charset="0"/>
                    <a:cs typeface="Arial" panose="020B0604020202020204" pitchFamily="34" charset="0"/>
                    <a:sym typeface="Arial" panose="020B0604020202020204" pitchFamily="34" charset="0"/>
                  </a:endParaRPr>
                </a:p>
              </p:txBody>
            </p:sp>
          </p:grpSp>
        </p:grpSp>
        <p:sp>
          <p:nvSpPr>
            <p:cNvPr id="385" name="文本框 384"/>
            <p:cNvSpPr txBox="1"/>
            <p:nvPr/>
          </p:nvSpPr>
          <p:spPr>
            <a:xfrm>
              <a:off x="878847" y="4385594"/>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01. Click To Add Title</a:t>
              </a:r>
              <a:endParaRPr lang="zh-CN" altLang="en-US"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
        <p:nvSpPr>
          <p:cNvPr id="388" name="矩形 387"/>
          <p:cNvSpPr/>
          <p:nvPr/>
        </p:nvSpPr>
        <p:spPr>
          <a:xfrm>
            <a:off x="4826045" y="1977916"/>
            <a:ext cx="2760561"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389" name="矩形 388"/>
          <p:cNvSpPr/>
          <p:nvPr/>
        </p:nvSpPr>
        <p:spPr>
          <a:xfrm>
            <a:off x="4826045" y="2694184"/>
            <a:ext cx="2760561" cy="793872"/>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62071" y="1382485"/>
            <a:ext cx="3080657" cy="28956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文本框 3"/>
          <p:cNvSpPr txBox="1"/>
          <p:nvPr/>
        </p:nvSpPr>
        <p:spPr>
          <a:xfrm>
            <a:off x="6211019" y="2050760"/>
            <a:ext cx="2802121" cy="1842043"/>
          </a:xfrm>
          <a:prstGeom prst="rect">
            <a:avLst/>
          </a:prstGeom>
          <a:noFill/>
        </p:spPr>
        <p:txBody>
          <a:bodyPr wrap="square" lIns="68580" tIns="34290" rIns="68580" bIns="34290" rtlCol="0">
            <a:spAutoFit/>
          </a:bodyPr>
          <a:lstStyle>
            <a:defPPr>
              <a:defRPr lang="zh-CN"/>
            </a:defPPr>
            <a:lvl1pPr algn="ctr">
              <a:defRPr sz="1600">
                <a:solidFill>
                  <a:schemeClr val="tx1">
                    <a:lumMod val="65000"/>
                    <a:lumOff val="35000"/>
                  </a:schemeClr>
                </a:solidFill>
                <a:latin typeface="+mj-lt"/>
              </a:defRPr>
            </a:lvl1pPr>
          </a:lstStyle>
          <a:p>
            <a:pPr algn="l" defTabSz="912495">
              <a:lnSpc>
                <a:spcPct val="120000"/>
              </a:lnSpc>
              <a:spcBef>
                <a:spcPct val="20000"/>
              </a:spcBef>
            </a:pP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
        <p:nvSpPr>
          <p:cNvPr id="5" name="矩形 4"/>
          <p:cNvSpPr/>
          <p:nvPr/>
        </p:nvSpPr>
        <p:spPr>
          <a:xfrm>
            <a:off x="6299857" y="1617903"/>
            <a:ext cx="1677447" cy="346249"/>
          </a:xfrm>
          <a:prstGeom prst="rect">
            <a:avLst/>
          </a:prstGeom>
        </p:spPr>
        <p:txBody>
          <a:bodyPr wrap="none" lIns="68580" tIns="34290" rIns="68580" bIns="34290">
            <a:spAutoFit/>
          </a:bodyPr>
          <a:lstStyle/>
          <a:p>
            <a:r>
              <a:rPr lang="en-US"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Add Your Text</a:t>
            </a:r>
            <a:endParaRPr lang="zh-CN" altLang="en-US" sz="1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r="21388" b="43704"/>
          <a:stretch>
            <a:fillRect/>
          </a:stretch>
        </p:blipFill>
        <p:spPr>
          <a:xfrm>
            <a:off x="0" y="1382485"/>
            <a:ext cx="6062071" cy="2895600"/>
          </a:xfrm>
          <a:custGeom>
            <a:avLst/>
            <a:gdLst>
              <a:gd name="connsiteX0" fmla="*/ 0 w 8082761"/>
              <a:gd name="connsiteY0" fmla="*/ 0 h 3860800"/>
              <a:gd name="connsiteX1" fmla="*/ 8082761 w 8082761"/>
              <a:gd name="connsiteY1" fmla="*/ 0 h 3860800"/>
              <a:gd name="connsiteX2" fmla="*/ 8082761 w 8082761"/>
              <a:gd name="connsiteY2" fmla="*/ 3860800 h 3860800"/>
              <a:gd name="connsiteX3" fmla="*/ 0 w 8082761"/>
              <a:gd name="connsiteY3" fmla="*/ 3860800 h 3860800"/>
            </a:gdLst>
            <a:ahLst/>
            <a:cxnLst>
              <a:cxn ang="0">
                <a:pos x="connsiteX0" y="connsiteY0"/>
              </a:cxn>
              <a:cxn ang="0">
                <a:pos x="connsiteX1" y="connsiteY1"/>
              </a:cxn>
              <a:cxn ang="0">
                <a:pos x="connsiteX2" y="connsiteY2"/>
              </a:cxn>
              <a:cxn ang="0">
                <a:pos x="connsiteX3" y="connsiteY3"/>
              </a:cxn>
            </a:cxnLst>
            <a:rect l="l" t="t" r="r" b="b"/>
            <a:pathLst>
              <a:path w="8082761" h="3860800">
                <a:moveTo>
                  <a:pt x="0" y="0"/>
                </a:moveTo>
                <a:lnTo>
                  <a:pt x="8082761" y="0"/>
                </a:lnTo>
                <a:lnTo>
                  <a:pt x="8082761" y="3860800"/>
                </a:lnTo>
                <a:lnTo>
                  <a:pt x="0" y="3860800"/>
                </a:lnTo>
                <a:close/>
              </a:path>
            </a:pathLst>
          </a:custGeom>
        </p:spPr>
      </p:pic>
      <p:grpSp>
        <p:nvGrpSpPr>
          <p:cNvPr id="11" name="组合 10"/>
          <p:cNvGrpSpPr/>
          <p:nvPr/>
        </p:nvGrpSpPr>
        <p:grpSpPr>
          <a:xfrm>
            <a:off x="254514" y="216791"/>
            <a:ext cx="4584186" cy="391523"/>
            <a:chOff x="339352" y="289054"/>
            <a:chExt cx="6112248" cy="522031"/>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文本框 9"/>
            <p:cNvSpPr txBox="1"/>
            <p:nvPr/>
          </p:nvSpPr>
          <p:spPr>
            <a:xfrm>
              <a:off x="543903" y="318641"/>
              <a:ext cx="2971457" cy="492444"/>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571625" y="359926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椭圆 3"/>
          <p:cNvSpPr/>
          <p:nvPr/>
        </p:nvSpPr>
        <p:spPr>
          <a:xfrm>
            <a:off x="3343275" y="359926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 name="椭圆 4"/>
          <p:cNvSpPr/>
          <p:nvPr/>
        </p:nvSpPr>
        <p:spPr>
          <a:xfrm>
            <a:off x="5114925" y="359926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 name="椭圆 5"/>
          <p:cNvSpPr/>
          <p:nvPr/>
        </p:nvSpPr>
        <p:spPr>
          <a:xfrm>
            <a:off x="6886575" y="3599260"/>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任意多边形 6"/>
          <p:cNvSpPr/>
          <p:nvPr/>
        </p:nvSpPr>
        <p:spPr>
          <a:xfrm>
            <a:off x="1172766" y="1335881"/>
            <a:ext cx="1484709"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 name="任意多边形 7"/>
          <p:cNvSpPr/>
          <p:nvPr/>
        </p:nvSpPr>
        <p:spPr>
          <a:xfrm>
            <a:off x="2944416" y="1335881"/>
            <a:ext cx="1484709"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任意多边形 8"/>
          <p:cNvSpPr/>
          <p:nvPr/>
        </p:nvSpPr>
        <p:spPr>
          <a:xfrm>
            <a:off x="4714875" y="1335881"/>
            <a:ext cx="1484710"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任意多边形 9"/>
          <p:cNvSpPr/>
          <p:nvPr/>
        </p:nvSpPr>
        <p:spPr>
          <a:xfrm>
            <a:off x="6486525" y="1335881"/>
            <a:ext cx="1484710" cy="2120504"/>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1" name="Group 4"/>
          <p:cNvGrpSpPr>
            <a:grpSpLocks noChangeAspect="1"/>
          </p:cNvGrpSpPr>
          <p:nvPr/>
        </p:nvGrpSpPr>
        <p:grpSpPr bwMode="auto">
          <a:xfrm>
            <a:off x="3483862" y="3742077"/>
            <a:ext cx="405000" cy="401107"/>
            <a:chOff x="3684" y="2007"/>
            <a:chExt cx="312" cy="309"/>
          </a:xfrm>
          <a:solidFill>
            <a:schemeClr val="bg1"/>
          </a:solidFill>
        </p:grpSpPr>
        <p:sp>
          <p:nvSpPr>
            <p:cNvPr id="12"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8" name="Freeform 5"/>
          <p:cNvSpPr>
            <a:spLocks noChangeAspect="1" noEditPoints="1"/>
          </p:cNvSpPr>
          <p:nvPr/>
        </p:nvSpPr>
        <p:spPr bwMode="auto">
          <a:xfrm>
            <a:off x="1759744" y="3754041"/>
            <a:ext cx="310754" cy="377428"/>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 name="Group 5"/>
          <p:cNvGrpSpPr>
            <a:grpSpLocks noChangeAspect="1"/>
          </p:cNvGrpSpPr>
          <p:nvPr/>
        </p:nvGrpSpPr>
        <p:grpSpPr bwMode="auto">
          <a:xfrm>
            <a:off x="5255139" y="3722961"/>
            <a:ext cx="405000" cy="377033"/>
            <a:chOff x="1577" y="314"/>
            <a:chExt cx="782" cy="728"/>
          </a:xfrm>
          <a:solidFill>
            <a:schemeClr val="bg1"/>
          </a:solidFill>
        </p:grpSpPr>
        <p:sp>
          <p:nvSpPr>
            <p:cNvPr id="20"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8" name="Freeform 5"/>
          <p:cNvSpPr>
            <a:spLocks noChangeAspect="1" noEditPoints="1"/>
          </p:cNvSpPr>
          <p:nvPr/>
        </p:nvSpPr>
        <p:spPr bwMode="auto">
          <a:xfrm>
            <a:off x="7025879" y="3798094"/>
            <a:ext cx="406003" cy="300038"/>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文本框 33"/>
          <p:cNvSpPr txBox="1">
            <a:spLocks noChangeArrowheads="1"/>
          </p:cNvSpPr>
          <p:nvPr/>
        </p:nvSpPr>
        <p:spPr bwMode="auto">
          <a:xfrm>
            <a:off x="1522161" y="1487091"/>
            <a:ext cx="785920" cy="27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a:spcBef>
                <a:spcPct val="0"/>
              </a:spcBef>
              <a:spcAft>
                <a:spcPts val="750"/>
              </a:spcAft>
              <a:buNone/>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文本框 34"/>
          <p:cNvSpPr txBox="1">
            <a:spLocks noChangeArrowheads="1"/>
          </p:cNvSpPr>
          <p:nvPr/>
        </p:nvSpPr>
        <p:spPr bwMode="auto">
          <a:xfrm>
            <a:off x="3293811" y="1487091"/>
            <a:ext cx="785920" cy="27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a:spcBef>
                <a:spcPct val="0"/>
              </a:spcBef>
              <a:spcAft>
                <a:spcPts val="750"/>
              </a:spcAft>
              <a:buNone/>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文本框 35"/>
          <p:cNvSpPr txBox="1">
            <a:spLocks noChangeArrowheads="1"/>
          </p:cNvSpPr>
          <p:nvPr/>
        </p:nvSpPr>
        <p:spPr bwMode="auto">
          <a:xfrm>
            <a:off x="5063675" y="1487091"/>
            <a:ext cx="785920" cy="27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a:spcBef>
                <a:spcPct val="0"/>
              </a:spcBef>
              <a:spcAft>
                <a:spcPts val="750"/>
              </a:spcAft>
              <a:buNone/>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2" name="文本框 36"/>
          <p:cNvSpPr txBox="1">
            <a:spLocks noChangeArrowheads="1"/>
          </p:cNvSpPr>
          <p:nvPr/>
        </p:nvSpPr>
        <p:spPr bwMode="auto">
          <a:xfrm>
            <a:off x="6835920" y="1487091"/>
            <a:ext cx="785920" cy="27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a:spcBef>
                <a:spcPct val="0"/>
              </a:spcBef>
              <a:spcAft>
                <a:spcPts val="750"/>
              </a:spcAft>
              <a:buNone/>
            </a:pPr>
            <a:r>
              <a:rPr lang="en-US" altLang="zh-CN"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Add Text</a:t>
            </a:r>
            <a:endParaRPr lang="zh-CN" altLang="en-US" sz="1200" b="1" dirty="0">
              <a:solidFill>
                <a:schemeClr val="bg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33" name="文本框 37"/>
          <p:cNvSpPr txBox="1">
            <a:spLocks noChangeArrowheads="1"/>
          </p:cNvSpPr>
          <p:nvPr/>
        </p:nvSpPr>
        <p:spPr bwMode="auto">
          <a:xfrm>
            <a:off x="1290673"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defTabSz="912495">
              <a:lnSpc>
                <a:spcPct val="120000"/>
              </a:lnSpc>
              <a:spcBef>
                <a:spcPct val="20000"/>
              </a:spcBef>
              <a:buNone/>
            </a:pPr>
            <a:r>
              <a:rPr lang="en-US" altLang="zh-CN" sz="1100" dirty="0">
                <a:solidFill>
                  <a:schemeClr val="bg1"/>
                </a:solidFill>
                <a:latin typeface="Arial" panose="020B0604020202020204" pitchFamily="34" charset="0"/>
                <a:ea typeface="+mn-ea"/>
                <a:cs typeface="Arial" panose="020B0604020202020204" pitchFamily="34" charset="0"/>
                <a:sym typeface="Arial" panose="020B0604020202020204" pitchFamily="34" charset="0"/>
              </a:rPr>
              <a:t>Lorem ipsum dolor sit amet, consectetur adipiscing elit. Morbi ultrices posuere sapien</a:t>
            </a:r>
          </a:p>
        </p:txBody>
      </p:sp>
      <p:sp>
        <p:nvSpPr>
          <p:cNvPr id="34" name="文本框 33"/>
          <p:cNvSpPr txBox="1">
            <a:spLocks noChangeArrowheads="1"/>
          </p:cNvSpPr>
          <p:nvPr/>
        </p:nvSpPr>
        <p:spPr bwMode="auto">
          <a:xfrm>
            <a:off x="3062323"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defTabSz="912495">
              <a:lnSpc>
                <a:spcPct val="120000"/>
              </a:lnSpc>
              <a:spcBef>
                <a:spcPct val="20000"/>
              </a:spcBef>
              <a:buNone/>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a:t>
            </a:r>
          </a:p>
        </p:txBody>
      </p:sp>
      <p:sp>
        <p:nvSpPr>
          <p:cNvPr id="35" name="文本框 34"/>
          <p:cNvSpPr txBox="1">
            <a:spLocks noChangeArrowheads="1"/>
          </p:cNvSpPr>
          <p:nvPr/>
        </p:nvSpPr>
        <p:spPr bwMode="auto">
          <a:xfrm>
            <a:off x="4844662"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defTabSz="912495">
              <a:lnSpc>
                <a:spcPct val="120000"/>
              </a:lnSpc>
              <a:spcBef>
                <a:spcPct val="20000"/>
              </a:spcBef>
              <a:buNone/>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a:t>
            </a:r>
          </a:p>
        </p:txBody>
      </p:sp>
      <p:sp>
        <p:nvSpPr>
          <p:cNvPr id="36" name="文本框 35"/>
          <p:cNvSpPr txBox="1">
            <a:spLocks noChangeArrowheads="1"/>
          </p:cNvSpPr>
          <p:nvPr/>
        </p:nvSpPr>
        <p:spPr bwMode="auto">
          <a:xfrm>
            <a:off x="6605027" y="1908649"/>
            <a:ext cx="1247705" cy="12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125000"/>
              </a:lnSpc>
              <a:spcBef>
                <a:spcPts val="1000"/>
              </a:spcBef>
              <a:buFont typeface="Arial" pitchFamily="34" charset="0"/>
              <a:buChar char="•"/>
              <a:defRPr sz="2000">
                <a:solidFill>
                  <a:schemeClr val="tx1"/>
                </a:solidFill>
                <a:latin typeface="Segoe UI" pitchFamily="34" charset="0"/>
                <a:ea typeface="微软雅黑" pitchFamily="34" charset="-122"/>
              </a:defRPr>
            </a:lvl1pPr>
            <a:lvl2pPr marL="742950" indent="-285750">
              <a:lnSpc>
                <a:spcPct val="125000"/>
              </a:lnSpc>
              <a:spcBef>
                <a:spcPts val="500"/>
              </a:spcBef>
              <a:buFont typeface="Arial" pitchFamily="34" charset="0"/>
              <a:buChar char="•"/>
              <a:defRPr>
                <a:solidFill>
                  <a:schemeClr val="tx1"/>
                </a:solidFill>
                <a:latin typeface="Segoe UI" pitchFamily="34" charset="0"/>
                <a:ea typeface="微软雅黑" pitchFamily="34" charset="-122"/>
              </a:defRPr>
            </a:lvl2pPr>
            <a:lvl3pPr marL="1143000" indent="-228600">
              <a:lnSpc>
                <a:spcPct val="125000"/>
              </a:lnSpc>
              <a:spcBef>
                <a:spcPts val="500"/>
              </a:spcBef>
              <a:buFont typeface="Arial" pitchFamily="34" charset="0"/>
              <a:buChar char="•"/>
              <a:defRPr sz="1600">
                <a:solidFill>
                  <a:schemeClr val="tx1"/>
                </a:solidFill>
                <a:latin typeface="Segoe UI" pitchFamily="34" charset="0"/>
                <a:ea typeface="微软雅黑" pitchFamily="34" charset="-122"/>
              </a:defRPr>
            </a:lvl3pPr>
            <a:lvl4pPr marL="16002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4pPr>
            <a:lvl5pPr marL="2057400" indent="-228600">
              <a:lnSpc>
                <a:spcPct val="125000"/>
              </a:lnSpc>
              <a:spcBef>
                <a:spcPts val="500"/>
              </a:spcBef>
              <a:buFont typeface="Arial" pitchFamily="34" charset="0"/>
              <a:buChar char="•"/>
              <a:defRPr sz="1400">
                <a:solidFill>
                  <a:schemeClr val="tx1"/>
                </a:solidFill>
                <a:latin typeface="Segoe UI" pitchFamily="34" charset="0"/>
                <a:ea typeface="微软雅黑" pitchFamily="34" charset="-122"/>
              </a:defRPr>
            </a:lvl5pPr>
            <a:lvl6pPr marL="25146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6pPr>
            <a:lvl7pPr marL="29718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7pPr>
            <a:lvl8pPr marL="34290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8pPr>
            <a:lvl9pPr marL="3886200" indent="-228600" eaLnBrk="0" fontAlgn="base" hangingPunct="0">
              <a:lnSpc>
                <a:spcPct val="125000"/>
              </a:lnSpc>
              <a:spcBef>
                <a:spcPts val="500"/>
              </a:spcBef>
              <a:spcAft>
                <a:spcPct val="0"/>
              </a:spcAft>
              <a:buFont typeface="Arial" pitchFamily="34" charset="0"/>
              <a:buChar char="•"/>
              <a:defRPr sz="1400">
                <a:solidFill>
                  <a:schemeClr val="tx1"/>
                </a:solidFill>
                <a:latin typeface="Segoe UI" pitchFamily="34" charset="0"/>
                <a:ea typeface="微软雅黑" pitchFamily="34" charset="-122"/>
              </a:defRPr>
            </a:lvl9pPr>
          </a:lstStyle>
          <a:p>
            <a:pPr algn="ctr" defTabSz="912495">
              <a:lnSpc>
                <a:spcPct val="120000"/>
              </a:lnSpc>
              <a:spcBef>
                <a:spcPct val="20000"/>
              </a:spcBef>
              <a:buNone/>
            </a:pPr>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a:t>
            </a:r>
          </a:p>
        </p:txBody>
      </p:sp>
      <p:grpSp>
        <p:nvGrpSpPr>
          <p:cNvPr id="41" name="组合 40"/>
          <p:cNvGrpSpPr/>
          <p:nvPr/>
        </p:nvGrpSpPr>
        <p:grpSpPr>
          <a:xfrm>
            <a:off x="254514" y="216791"/>
            <a:ext cx="4584186" cy="391522"/>
            <a:chOff x="339352" y="289054"/>
            <a:chExt cx="6112248" cy="522030"/>
          </a:xfrm>
        </p:grpSpPr>
        <p:sp>
          <p:nvSpPr>
            <p:cNvPr id="42" name="矩形 41"/>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矩形 42"/>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1862281" y="2449592"/>
            <a:ext cx="1770177" cy="1770177"/>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Freeform 3"/>
          <p:cNvSpPr/>
          <p:nvPr/>
        </p:nvSpPr>
        <p:spPr>
          <a:xfrm>
            <a:off x="1047626" y="2177553"/>
            <a:ext cx="1452865" cy="1198309"/>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49670" rIns="49670" bIns="68580" numCol="1" spcCol="953" anchor="t" anchorCtr="0">
            <a:noAutofit/>
          </a:bodyPr>
          <a:lstStyle/>
          <a:p>
            <a:pPr marL="171450" lvl="1" indent="-171450" defTabSz="733425">
              <a:lnSpc>
                <a:spcPct val="90000"/>
              </a:lnSpc>
              <a:spcBef>
                <a:spcPct val="0"/>
              </a:spcBef>
              <a:spcAft>
                <a:spcPct val="15000"/>
              </a:spcAft>
              <a:buFont typeface="+mj-lt"/>
              <a:buAutoNum type="arabicPeriod"/>
            </a:pPr>
            <a:endParaRPr lang="en-US" kern="1200" dirty="0">
              <a:latin typeface="Arial" panose="020B0604020202020204" pitchFamily="34" charset="0"/>
              <a:cs typeface="Arial" panose="020B0604020202020204" pitchFamily="34" charset="0"/>
              <a:sym typeface="Arial" panose="020B0604020202020204" pitchFamily="34" charset="0"/>
            </a:endParaRPr>
          </a:p>
        </p:txBody>
      </p:sp>
      <p:sp>
        <p:nvSpPr>
          <p:cNvPr id="5" name="Freeform 4"/>
          <p:cNvSpPr/>
          <p:nvPr/>
        </p:nvSpPr>
        <p:spPr>
          <a:xfrm>
            <a:off x="1370485" y="3114145"/>
            <a:ext cx="1291436" cy="513561"/>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438">
              <a:lnSpc>
                <a:spcPct val="90000"/>
              </a:lnSpc>
              <a:spcBef>
                <a:spcPct val="0"/>
              </a:spcBef>
              <a:spcAft>
                <a:spcPct val="35000"/>
              </a:spcAft>
            </a:pPr>
            <a:endParaRPr lang="en-US" sz="1800" dirty="0">
              <a:latin typeface="Arial" panose="020B0604020202020204" pitchFamily="34" charset="0"/>
              <a:cs typeface="Arial" panose="020B0604020202020204" pitchFamily="34" charset="0"/>
              <a:sym typeface="Arial" panose="020B0604020202020204" pitchFamily="34" charset="0"/>
            </a:endParaRPr>
          </a:p>
        </p:txBody>
      </p:sp>
      <p:sp>
        <p:nvSpPr>
          <p:cNvPr id="6" name="Circular Arrow 5"/>
          <p:cNvSpPr/>
          <p:nvPr/>
        </p:nvSpPr>
        <p:spPr>
          <a:xfrm>
            <a:off x="3604948" y="1209238"/>
            <a:ext cx="1981103" cy="1981103"/>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 name="Freeform 7"/>
          <p:cNvSpPr/>
          <p:nvPr/>
        </p:nvSpPr>
        <p:spPr>
          <a:xfrm>
            <a:off x="2898721" y="2176816"/>
            <a:ext cx="1452865" cy="119831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219497" rIns="49670" bIns="49670" numCol="1" spcCol="953" anchor="b" anchorCtr="0">
            <a:noAutofit/>
          </a:bodyPr>
          <a:lstStyle/>
          <a:p>
            <a:pPr marL="171450" lvl="1" indent="-171450" defTabSz="733425">
              <a:lnSpc>
                <a:spcPct val="90000"/>
              </a:lnSpc>
              <a:spcBef>
                <a:spcPct val="0"/>
              </a:spcBef>
              <a:spcAft>
                <a:spcPct val="15000"/>
              </a:spcAft>
              <a:buFont typeface="+mj-lt"/>
              <a:buAutoNum type="arabicPeriod" startAt="3"/>
            </a:pPr>
            <a:endParaRPr lang="en-US" kern="1200" dirty="0">
              <a:latin typeface="Arial" panose="020B0604020202020204" pitchFamily="34" charset="0"/>
              <a:cs typeface="Arial" panose="020B0604020202020204" pitchFamily="34" charset="0"/>
              <a:sym typeface="Arial" panose="020B0604020202020204" pitchFamily="34" charset="0"/>
            </a:endParaRPr>
          </a:p>
        </p:txBody>
      </p:sp>
      <p:sp>
        <p:nvSpPr>
          <p:cNvPr id="8" name="Freeform 8"/>
          <p:cNvSpPr/>
          <p:nvPr/>
        </p:nvSpPr>
        <p:spPr>
          <a:xfrm>
            <a:off x="3221580" y="1919859"/>
            <a:ext cx="1291436"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438">
              <a:lnSpc>
                <a:spcPct val="90000"/>
              </a:lnSpc>
              <a:spcBef>
                <a:spcPct val="0"/>
              </a:spcBef>
              <a:spcAft>
                <a:spcPct val="35000"/>
              </a:spcAft>
            </a:pPr>
            <a:endParaRPr lang="en-US" sz="1800" dirty="0">
              <a:latin typeface="Arial" panose="020B0604020202020204" pitchFamily="34" charset="0"/>
              <a:cs typeface="Arial" panose="020B0604020202020204" pitchFamily="34" charset="0"/>
              <a:sym typeface="Arial" panose="020B0604020202020204" pitchFamily="34" charset="0"/>
            </a:endParaRPr>
          </a:p>
        </p:txBody>
      </p:sp>
      <p:sp>
        <p:nvSpPr>
          <p:cNvPr id="9" name="Freeform 10"/>
          <p:cNvSpPr/>
          <p:nvPr/>
        </p:nvSpPr>
        <p:spPr>
          <a:xfrm>
            <a:off x="4737500" y="2191023"/>
            <a:ext cx="1452865" cy="119831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49670" rIns="49670" bIns="219496" numCol="1" spcCol="953" anchor="t" anchorCtr="0">
            <a:noAutofit/>
          </a:bodyPr>
          <a:lstStyle/>
          <a:p>
            <a:pPr marL="171450" lvl="1" indent="-171450" defTabSz="733425">
              <a:lnSpc>
                <a:spcPct val="90000"/>
              </a:lnSpc>
              <a:spcBef>
                <a:spcPct val="0"/>
              </a:spcBef>
              <a:spcAft>
                <a:spcPct val="15000"/>
              </a:spcAft>
              <a:buFont typeface="+mj-lt"/>
              <a:buAutoNum type="arabicPeriod" startAt="5"/>
            </a:pPr>
            <a:endParaRPr lang="en-US" kern="1200" dirty="0">
              <a:latin typeface="Arial" panose="020B0604020202020204" pitchFamily="34" charset="0"/>
              <a:cs typeface="Arial" panose="020B0604020202020204" pitchFamily="34" charset="0"/>
              <a:sym typeface="Arial" panose="020B0604020202020204" pitchFamily="34" charset="0"/>
            </a:endParaRPr>
          </a:p>
        </p:txBody>
      </p:sp>
      <p:sp>
        <p:nvSpPr>
          <p:cNvPr id="10" name="Freeform 11"/>
          <p:cNvSpPr/>
          <p:nvPr/>
        </p:nvSpPr>
        <p:spPr>
          <a:xfrm>
            <a:off x="5060359" y="3130983"/>
            <a:ext cx="1291436"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438">
              <a:lnSpc>
                <a:spcPct val="90000"/>
              </a:lnSpc>
              <a:spcBef>
                <a:spcPct val="0"/>
              </a:spcBef>
              <a:spcAft>
                <a:spcPct val="35000"/>
              </a:spcAft>
            </a:pPr>
            <a:endParaRPr lang="en-US" sz="1800" dirty="0">
              <a:latin typeface="Arial" panose="020B0604020202020204" pitchFamily="34" charset="0"/>
              <a:cs typeface="Arial" panose="020B0604020202020204" pitchFamily="34" charset="0"/>
              <a:sym typeface="Arial" panose="020B0604020202020204" pitchFamily="34" charset="0"/>
            </a:endParaRPr>
          </a:p>
        </p:txBody>
      </p:sp>
      <p:sp>
        <p:nvSpPr>
          <p:cNvPr id="11" name="Shape 16"/>
          <p:cNvSpPr/>
          <p:nvPr/>
        </p:nvSpPr>
        <p:spPr>
          <a:xfrm>
            <a:off x="5462300" y="2442331"/>
            <a:ext cx="1770177" cy="1770177"/>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68580" tIns="34290" rIns="68580" bIns="34290"/>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18"/>
          <p:cNvSpPr/>
          <p:nvPr/>
        </p:nvSpPr>
        <p:spPr>
          <a:xfrm>
            <a:off x="6576279" y="2190288"/>
            <a:ext cx="1452864" cy="119831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0" tIns="219497" rIns="49670" bIns="49670" numCol="1" spcCol="953" anchor="b" anchorCtr="0">
            <a:noAutofit/>
          </a:bodyPr>
          <a:lstStyle/>
          <a:p>
            <a:pPr marL="171450" lvl="1" indent="-171450" defTabSz="733425">
              <a:lnSpc>
                <a:spcPct val="90000"/>
              </a:lnSpc>
              <a:spcBef>
                <a:spcPct val="0"/>
              </a:spcBef>
              <a:spcAft>
                <a:spcPct val="15000"/>
              </a:spcAft>
              <a:buFont typeface="+mj-lt"/>
              <a:buAutoNum type="arabicPeriod" startAt="7"/>
            </a:pPr>
            <a:endParaRPr lang="en-US" kern="1200" dirty="0">
              <a:latin typeface="Arial" panose="020B0604020202020204" pitchFamily="34" charset="0"/>
              <a:cs typeface="Arial" panose="020B0604020202020204" pitchFamily="34" charset="0"/>
              <a:sym typeface="Arial" panose="020B0604020202020204" pitchFamily="34" charset="0"/>
            </a:endParaRPr>
          </a:p>
        </p:txBody>
      </p:sp>
      <p:sp>
        <p:nvSpPr>
          <p:cNvPr id="13" name="Freeform 19"/>
          <p:cNvSpPr/>
          <p:nvPr/>
        </p:nvSpPr>
        <p:spPr>
          <a:xfrm>
            <a:off x="6899138" y="1928770"/>
            <a:ext cx="1291434" cy="513562"/>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667" tIns="33761" rIns="45667" bIns="33761" numCol="1" spcCol="953" anchor="ctr" anchorCtr="0">
            <a:noAutofit/>
          </a:bodyPr>
          <a:lstStyle/>
          <a:p>
            <a:pPr algn="ctr" defTabSz="833438">
              <a:lnSpc>
                <a:spcPct val="90000"/>
              </a:lnSpc>
              <a:spcBef>
                <a:spcPct val="0"/>
              </a:spcBef>
              <a:spcAft>
                <a:spcPct val="35000"/>
              </a:spcAft>
            </a:pPr>
            <a:endParaRPr lang="en-US" sz="1800" dirty="0">
              <a:latin typeface="Arial" panose="020B0604020202020204" pitchFamily="34" charset="0"/>
              <a:cs typeface="Arial" panose="020B0604020202020204" pitchFamily="34" charset="0"/>
              <a:sym typeface="Arial" panose="020B0604020202020204" pitchFamily="34" charset="0"/>
            </a:endParaRPr>
          </a:p>
        </p:txBody>
      </p:sp>
      <p:sp>
        <p:nvSpPr>
          <p:cNvPr id="14" name="文本框 13"/>
          <p:cNvSpPr txBox="1"/>
          <p:nvPr/>
        </p:nvSpPr>
        <p:spPr>
          <a:xfrm>
            <a:off x="1468722" y="3197802"/>
            <a:ext cx="1141211" cy="346249"/>
          </a:xfrm>
          <a:prstGeom prst="rect">
            <a:avLst/>
          </a:prstGeom>
          <a:noFill/>
        </p:spPr>
        <p:txBody>
          <a:bodyPr wrap="square" lIns="68580" tIns="34290" rIns="68580" bIns="34290" rtlCol="0">
            <a:spAutoFit/>
          </a:bodyPr>
          <a:lstStyle/>
          <a:p>
            <a:pPr algn="ctr"/>
            <a:r>
              <a:rPr lang="en-US"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1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5" name="文本框 14"/>
          <p:cNvSpPr txBox="1"/>
          <p:nvPr/>
        </p:nvSpPr>
        <p:spPr>
          <a:xfrm>
            <a:off x="3303917" y="2003516"/>
            <a:ext cx="1120989" cy="346249"/>
          </a:xfrm>
          <a:prstGeom prst="rect">
            <a:avLst/>
          </a:prstGeom>
          <a:noFill/>
        </p:spPr>
        <p:txBody>
          <a:bodyPr wrap="square" lIns="68580" tIns="34290" rIns="68580" bIns="34290" rtlCol="0">
            <a:spAutoFit/>
          </a:bodyPr>
          <a:lstStyle/>
          <a:p>
            <a:pPr algn="ctr"/>
            <a:r>
              <a:rPr lang="en-US"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1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文本框 15"/>
          <p:cNvSpPr txBox="1"/>
          <p:nvPr/>
        </p:nvSpPr>
        <p:spPr>
          <a:xfrm>
            <a:off x="5137506" y="3214640"/>
            <a:ext cx="1133897" cy="346249"/>
          </a:xfrm>
          <a:prstGeom prst="rect">
            <a:avLst/>
          </a:prstGeom>
          <a:noFill/>
        </p:spPr>
        <p:txBody>
          <a:bodyPr wrap="square" lIns="68580" tIns="34290" rIns="68580" bIns="34290" rtlCol="0">
            <a:spAutoFit/>
          </a:bodyPr>
          <a:lstStyle/>
          <a:p>
            <a:pPr algn="ctr"/>
            <a:r>
              <a:rPr lang="en-US"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1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7" name="文本框 16"/>
          <p:cNvSpPr txBox="1"/>
          <p:nvPr/>
        </p:nvSpPr>
        <p:spPr>
          <a:xfrm>
            <a:off x="6961517" y="2012427"/>
            <a:ext cx="1156446" cy="346249"/>
          </a:xfrm>
          <a:prstGeom prst="rect">
            <a:avLst/>
          </a:prstGeom>
          <a:noFill/>
        </p:spPr>
        <p:txBody>
          <a:bodyPr wrap="square" lIns="68580" tIns="34290" rIns="68580" bIns="34290" rtlCol="0">
            <a:spAutoFit/>
          </a:bodyPr>
          <a:lstStyle/>
          <a:p>
            <a:pPr algn="ctr"/>
            <a:r>
              <a:rPr lang="en-US" altLang="zh-CN" sz="1800" b="1" dirty="0">
                <a:solidFill>
                  <a:schemeClr val="bg1"/>
                </a:solidFill>
                <a:latin typeface="Arial" panose="020B0604020202020204" pitchFamily="34" charset="0"/>
                <a:cs typeface="Arial" panose="020B0604020202020204" pitchFamily="34" charset="0"/>
                <a:sym typeface="Arial" panose="020B0604020202020204" pitchFamily="34" charset="0"/>
              </a:rPr>
              <a:t>Add Text</a:t>
            </a:r>
            <a:endParaRPr lang="zh-CN" altLang="en-US" sz="18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18"/>
          <p:cNvSpPr/>
          <p:nvPr/>
        </p:nvSpPr>
        <p:spPr>
          <a:xfrm>
            <a:off x="1108267" y="2344803"/>
            <a:ext cx="1328318"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21" name="矩形 20"/>
          <p:cNvSpPr/>
          <p:nvPr/>
        </p:nvSpPr>
        <p:spPr>
          <a:xfrm>
            <a:off x="2962952" y="2570909"/>
            <a:ext cx="1292880"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23" name="矩形 22"/>
          <p:cNvSpPr/>
          <p:nvPr/>
        </p:nvSpPr>
        <p:spPr>
          <a:xfrm>
            <a:off x="4808275" y="2345576"/>
            <a:ext cx="1294198"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sp>
        <p:nvSpPr>
          <p:cNvPr id="25" name="矩形 24"/>
          <p:cNvSpPr/>
          <p:nvPr/>
        </p:nvSpPr>
        <p:spPr>
          <a:xfrm>
            <a:off x="6657317" y="2570909"/>
            <a:ext cx="1299216"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a:t>
            </a:r>
          </a:p>
        </p:txBody>
      </p:sp>
      <p:grpSp>
        <p:nvGrpSpPr>
          <p:cNvPr id="30" name="组合 29"/>
          <p:cNvGrpSpPr/>
          <p:nvPr/>
        </p:nvGrpSpPr>
        <p:grpSpPr>
          <a:xfrm>
            <a:off x="254514" y="216791"/>
            <a:ext cx="4584186" cy="391522"/>
            <a:chOff x="339352" y="289054"/>
            <a:chExt cx="6112248" cy="522030"/>
          </a:xfrm>
        </p:grpSpPr>
        <p:sp>
          <p:nvSpPr>
            <p:cNvPr id="31" name="矩形 30"/>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矩形 31"/>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文本框 32"/>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6"/>
          <p:cNvSpPr/>
          <p:nvPr/>
        </p:nvSpPr>
        <p:spPr>
          <a:xfrm>
            <a:off x="7674842" y="3712464"/>
            <a:ext cx="628650"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4" name="Oval 41"/>
          <p:cNvSpPr/>
          <p:nvPr/>
        </p:nvSpPr>
        <p:spPr>
          <a:xfrm>
            <a:off x="7674841" y="2226564"/>
            <a:ext cx="628650"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5" name="Oval 35"/>
          <p:cNvSpPr/>
          <p:nvPr/>
        </p:nvSpPr>
        <p:spPr>
          <a:xfrm>
            <a:off x="988291" y="2969514"/>
            <a:ext cx="628650"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6" name="Oval 3"/>
          <p:cNvSpPr/>
          <p:nvPr/>
        </p:nvSpPr>
        <p:spPr>
          <a:xfrm>
            <a:off x="988290" y="1478942"/>
            <a:ext cx="628650"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7" name="Rectangle 11"/>
          <p:cNvSpPr/>
          <p:nvPr/>
        </p:nvSpPr>
        <p:spPr>
          <a:xfrm>
            <a:off x="1699231" y="1485901"/>
            <a:ext cx="5886310" cy="617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8" name="Rectangle 21"/>
          <p:cNvSpPr/>
          <p:nvPr/>
        </p:nvSpPr>
        <p:spPr>
          <a:xfrm>
            <a:off x="1699231" y="1637250"/>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9" name="Rectangle 13"/>
          <p:cNvSpPr/>
          <p:nvPr/>
        </p:nvSpPr>
        <p:spPr>
          <a:xfrm>
            <a:off x="1699231" y="2233523"/>
            <a:ext cx="5886310" cy="617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0" name="Rectangle 14"/>
          <p:cNvSpPr/>
          <p:nvPr/>
        </p:nvSpPr>
        <p:spPr>
          <a:xfrm>
            <a:off x="1699231" y="2976473"/>
            <a:ext cx="5886310" cy="617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1" name="Rectangle 15"/>
          <p:cNvSpPr/>
          <p:nvPr/>
        </p:nvSpPr>
        <p:spPr>
          <a:xfrm>
            <a:off x="1699231" y="3712465"/>
            <a:ext cx="5886310" cy="6170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2" name="Content Placeholder 4"/>
          <p:cNvSpPr txBox="1"/>
          <p:nvPr/>
        </p:nvSpPr>
        <p:spPr>
          <a:xfrm>
            <a:off x="1710576" y="1691355"/>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latin typeface="Arial" panose="020B0604020202020204" pitchFamily="34" charset="0"/>
                <a:cs typeface="Arial" panose="020B0604020202020204" pitchFamily="34" charset="0"/>
                <a:sym typeface="Arial" panose="020B0604020202020204" pitchFamily="34" charset="0"/>
              </a:rPr>
              <a:t>01</a:t>
            </a:r>
          </a:p>
        </p:txBody>
      </p:sp>
      <p:sp>
        <p:nvSpPr>
          <p:cNvPr id="13" name="Content Placeholder 4"/>
          <p:cNvSpPr txBox="1"/>
          <p:nvPr/>
        </p:nvSpPr>
        <p:spPr>
          <a:xfrm>
            <a:off x="7116993" y="2427734"/>
            <a:ext cx="457200" cy="228599"/>
          </a:xfrm>
          <a:prstGeom prst="rect">
            <a:avLst/>
          </a:prstGeom>
        </p:spPr>
        <p:txBody>
          <a:bodyPr lIns="68580" tIns="34290" rIns="68580" bIns="34290" anchor="ctr">
            <a:normAutofit fontScale="77500" lnSpcReduction="20000"/>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sz="900">
                <a:solidFill>
                  <a:schemeClr val="bg1"/>
                </a:solidFill>
                <a:latin typeface="Arial" panose="020B0604020202020204" pitchFamily="34" charset="0"/>
                <a:cs typeface="Arial" panose="020B0604020202020204" pitchFamily="34" charset="0"/>
                <a:sym typeface="Arial" panose="020B0604020202020204" pitchFamily="34" charset="0"/>
              </a:rPr>
              <a:t>02</a:t>
            </a:r>
            <a:endParaRPr lang="en-US" sz="9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4" name="Shape 4483"/>
          <p:cNvSpPr/>
          <p:nvPr/>
        </p:nvSpPr>
        <p:spPr>
          <a:xfrm>
            <a:off x="7900330" y="2377463"/>
            <a:ext cx="177672" cy="329138"/>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a:latin typeface="Arial" panose="020B0604020202020204" pitchFamily="34" charset="0"/>
              <a:cs typeface="Arial" panose="020B0604020202020204" pitchFamily="34" charset="0"/>
              <a:sym typeface="Arial" panose="020B0604020202020204" pitchFamily="34" charset="0"/>
            </a:endParaRPr>
          </a:p>
        </p:txBody>
      </p:sp>
      <p:sp>
        <p:nvSpPr>
          <p:cNvPr id="15" name="Shape 4403"/>
          <p:cNvSpPr/>
          <p:nvPr/>
        </p:nvSpPr>
        <p:spPr>
          <a:xfrm>
            <a:off x="1208038" y="1711638"/>
            <a:ext cx="189156" cy="165547"/>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a:latin typeface="Arial" panose="020B0604020202020204" pitchFamily="34" charset="0"/>
              <a:cs typeface="Arial" panose="020B0604020202020204" pitchFamily="34" charset="0"/>
              <a:sym typeface="Arial" panose="020B0604020202020204" pitchFamily="34" charset="0"/>
            </a:endParaRPr>
          </a:p>
        </p:txBody>
      </p:sp>
      <p:sp>
        <p:nvSpPr>
          <p:cNvPr id="16" name="Shape 4401"/>
          <p:cNvSpPr/>
          <p:nvPr/>
        </p:nvSpPr>
        <p:spPr>
          <a:xfrm>
            <a:off x="1208039" y="3178551"/>
            <a:ext cx="189155" cy="21286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dirty="0">
              <a:latin typeface="Arial" panose="020B0604020202020204" pitchFamily="34" charset="0"/>
              <a:cs typeface="Arial" panose="020B0604020202020204" pitchFamily="34" charset="0"/>
              <a:sym typeface="Arial" panose="020B0604020202020204" pitchFamily="34" charset="0"/>
            </a:endParaRPr>
          </a:p>
        </p:txBody>
      </p:sp>
      <p:sp>
        <p:nvSpPr>
          <p:cNvPr id="17" name="Shape 4416"/>
          <p:cNvSpPr/>
          <p:nvPr/>
        </p:nvSpPr>
        <p:spPr>
          <a:xfrm>
            <a:off x="7897916" y="3927667"/>
            <a:ext cx="182501" cy="186615"/>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28575" tIns="28575" rIns="28575" bIns="28575"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300" dirty="0">
              <a:latin typeface="Arial" panose="020B0604020202020204" pitchFamily="34" charset="0"/>
              <a:cs typeface="Arial" panose="020B0604020202020204" pitchFamily="34" charset="0"/>
              <a:sym typeface="Arial" panose="020B0604020202020204" pitchFamily="34" charset="0"/>
            </a:endParaRPr>
          </a:p>
        </p:txBody>
      </p:sp>
      <p:sp>
        <p:nvSpPr>
          <p:cNvPr id="18" name="Rectangle 36"/>
          <p:cNvSpPr/>
          <p:nvPr/>
        </p:nvSpPr>
        <p:spPr>
          <a:xfrm>
            <a:off x="7105648" y="2384872"/>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9" name="Rectangle 39"/>
          <p:cNvSpPr/>
          <p:nvPr/>
        </p:nvSpPr>
        <p:spPr>
          <a:xfrm>
            <a:off x="1699231" y="3127822"/>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0" name="Rectangle 43"/>
          <p:cNvSpPr/>
          <p:nvPr/>
        </p:nvSpPr>
        <p:spPr>
          <a:xfrm>
            <a:off x="7105647" y="3863814"/>
            <a:ext cx="479893" cy="3143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atin typeface="Arial" panose="020B0604020202020204" pitchFamily="34" charset="0"/>
              <a:cs typeface="Arial" panose="020B0604020202020204" pitchFamily="34" charset="0"/>
              <a:sym typeface="Arial" panose="020B0604020202020204" pitchFamily="34" charset="0"/>
            </a:endParaRPr>
          </a:p>
        </p:txBody>
      </p:sp>
      <p:sp>
        <p:nvSpPr>
          <p:cNvPr id="21" name="Content Placeholder 4"/>
          <p:cNvSpPr txBox="1"/>
          <p:nvPr/>
        </p:nvSpPr>
        <p:spPr>
          <a:xfrm>
            <a:off x="1710576" y="3174921"/>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latin typeface="Arial" panose="020B0604020202020204" pitchFamily="34" charset="0"/>
                <a:cs typeface="Arial" panose="020B0604020202020204" pitchFamily="34" charset="0"/>
                <a:sym typeface="Arial" panose="020B0604020202020204" pitchFamily="34" charset="0"/>
              </a:rPr>
              <a:t>03</a:t>
            </a:r>
          </a:p>
        </p:txBody>
      </p:sp>
      <p:sp>
        <p:nvSpPr>
          <p:cNvPr id="22" name="Content Placeholder 4"/>
          <p:cNvSpPr txBox="1"/>
          <p:nvPr/>
        </p:nvSpPr>
        <p:spPr>
          <a:xfrm>
            <a:off x="7116993" y="2449165"/>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latin typeface="Arial" panose="020B0604020202020204" pitchFamily="34" charset="0"/>
                <a:cs typeface="Arial" panose="020B0604020202020204" pitchFamily="34" charset="0"/>
                <a:sym typeface="Arial" panose="020B0604020202020204" pitchFamily="34" charset="0"/>
              </a:rPr>
              <a:t>02</a:t>
            </a:r>
          </a:p>
        </p:txBody>
      </p:sp>
      <p:sp>
        <p:nvSpPr>
          <p:cNvPr id="23" name="Content Placeholder 4"/>
          <p:cNvSpPr txBox="1"/>
          <p:nvPr/>
        </p:nvSpPr>
        <p:spPr>
          <a:xfrm>
            <a:off x="7116993" y="3898997"/>
            <a:ext cx="457200" cy="228599"/>
          </a:xfrm>
          <a:prstGeom prst="rect">
            <a:avLst/>
          </a:prstGeom>
        </p:spPr>
        <p:txBody>
          <a:bodyPr lIns="68580" tIns="34290" rIns="68580" bIns="34290" anchor="ctr">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latin typeface="Arial" panose="020B0604020202020204" pitchFamily="34" charset="0"/>
                <a:cs typeface="Arial" panose="020B0604020202020204" pitchFamily="34" charset="0"/>
                <a:sym typeface="Arial" panose="020B0604020202020204" pitchFamily="34" charset="0"/>
              </a:rPr>
              <a:t>04</a:t>
            </a:r>
          </a:p>
        </p:txBody>
      </p:sp>
      <p:sp>
        <p:nvSpPr>
          <p:cNvPr id="24" name="矩形 23"/>
          <p:cNvSpPr/>
          <p:nvPr/>
        </p:nvSpPr>
        <p:spPr>
          <a:xfrm>
            <a:off x="2356385" y="1611767"/>
            <a:ext cx="4572000" cy="407804"/>
          </a:xfrm>
          <a:prstGeom prst="rect">
            <a:avLst/>
          </a:prstGeom>
        </p:spPr>
        <p:txBody>
          <a:bodyPr lIns="68580" tIns="34290" rIns="68580" bIns="34290">
            <a:spAutoFit/>
          </a:bodyPr>
          <a:lstStyle/>
          <a:p>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endParaRPr lang="zh-CN" altLang="en-US" sz="11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 name="矩形 24"/>
          <p:cNvSpPr/>
          <p:nvPr/>
        </p:nvSpPr>
        <p:spPr>
          <a:xfrm>
            <a:off x="2356385" y="2352051"/>
            <a:ext cx="4572000" cy="407804"/>
          </a:xfrm>
          <a:prstGeom prst="rect">
            <a:avLst/>
          </a:prstGeom>
        </p:spPr>
        <p:txBody>
          <a:bodyPr lIns="68580" tIns="34290" rIns="68580" bIns="34290">
            <a:spAutoFit/>
          </a:bodyPr>
          <a:lstStyle/>
          <a:p>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endParaRPr lang="zh-CN" altLang="en-US" sz="11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6" name="矩形 25"/>
          <p:cNvSpPr/>
          <p:nvPr/>
        </p:nvSpPr>
        <p:spPr>
          <a:xfrm>
            <a:off x="2356385" y="3088775"/>
            <a:ext cx="4572000" cy="407804"/>
          </a:xfrm>
          <a:prstGeom prst="rect">
            <a:avLst/>
          </a:prstGeom>
        </p:spPr>
        <p:txBody>
          <a:bodyPr lIns="68580" tIns="34290" rIns="68580" bIns="34290">
            <a:spAutoFit/>
          </a:bodyPr>
          <a:lstStyle/>
          <a:p>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endParaRPr lang="zh-CN" altLang="en-US" sz="11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 name="矩形 26"/>
          <p:cNvSpPr/>
          <p:nvPr/>
        </p:nvSpPr>
        <p:spPr>
          <a:xfrm>
            <a:off x="2356385" y="3817088"/>
            <a:ext cx="4572000" cy="407804"/>
          </a:xfrm>
          <a:prstGeom prst="rect">
            <a:avLst/>
          </a:prstGeom>
        </p:spPr>
        <p:txBody>
          <a:bodyPr lIns="68580" tIns="34290" rIns="68580" bIns="34290">
            <a:spAutoFit/>
          </a:bodyPr>
          <a:lstStyle/>
          <a:p>
            <a:r>
              <a:rPr lang="en-US" altLang="zh-CN" sz="1100" dirty="0">
                <a:solidFill>
                  <a:schemeClr val="bg1"/>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a:t>
            </a:r>
            <a:endParaRPr lang="zh-CN" altLang="en-US" sz="11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32" name="组合 31"/>
          <p:cNvGrpSpPr/>
          <p:nvPr/>
        </p:nvGrpSpPr>
        <p:grpSpPr>
          <a:xfrm>
            <a:off x="254514" y="216791"/>
            <a:ext cx="4584186" cy="391522"/>
            <a:chOff x="339352" y="289054"/>
            <a:chExt cx="6112248" cy="522030"/>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文本框 34"/>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55"/>
          <p:cNvSpPr/>
          <p:nvPr/>
        </p:nvSpPr>
        <p:spPr>
          <a:xfrm>
            <a:off x="3668626" y="1433095"/>
            <a:ext cx="1723313" cy="1723762"/>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ctr"/>
            <a:endParaRPr lang="en-US" sz="2200" dirty="0">
              <a:latin typeface="Arial" panose="020B0604020202020204" pitchFamily="34" charset="0"/>
              <a:ea typeface="Sinkin Sans 300 Light" charset="0"/>
              <a:cs typeface="Arial" panose="020B0604020202020204" pitchFamily="34" charset="0"/>
              <a:sym typeface="Arial" panose="020B0604020202020204" pitchFamily="34" charset="0"/>
            </a:endParaRPr>
          </a:p>
        </p:txBody>
      </p:sp>
      <p:sp>
        <p:nvSpPr>
          <p:cNvPr id="4" name="Oval 58"/>
          <p:cNvSpPr/>
          <p:nvPr/>
        </p:nvSpPr>
        <p:spPr>
          <a:xfrm>
            <a:off x="1598218" y="1621338"/>
            <a:ext cx="1340432" cy="1340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200" dirty="0">
              <a:latin typeface="Arial" panose="020B0604020202020204" pitchFamily="34" charset="0"/>
              <a:ea typeface="Sinkin Sans 300 Light" charset="0"/>
              <a:cs typeface="Arial" panose="020B0604020202020204" pitchFamily="34" charset="0"/>
              <a:sym typeface="Arial" panose="020B0604020202020204" pitchFamily="34" charset="0"/>
            </a:endParaRPr>
          </a:p>
        </p:txBody>
      </p:sp>
      <p:sp>
        <p:nvSpPr>
          <p:cNvPr id="5" name="Oval 61"/>
          <p:cNvSpPr/>
          <p:nvPr/>
        </p:nvSpPr>
        <p:spPr>
          <a:xfrm>
            <a:off x="6169861" y="1621338"/>
            <a:ext cx="1340432" cy="1340781"/>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rtlCol="0" anchor="ctr"/>
          <a:lstStyle/>
          <a:p>
            <a:pPr algn="ctr"/>
            <a:endParaRPr lang="en-US" sz="2200" dirty="0">
              <a:latin typeface="Arial" panose="020B0604020202020204" pitchFamily="34" charset="0"/>
              <a:ea typeface="Sinkin Sans 300 Light" charset="0"/>
              <a:cs typeface="Arial" panose="020B0604020202020204" pitchFamily="34" charset="0"/>
              <a:sym typeface="Arial" panose="020B0604020202020204" pitchFamily="34" charset="0"/>
            </a:endParaRPr>
          </a:p>
        </p:txBody>
      </p:sp>
      <p:sp>
        <p:nvSpPr>
          <p:cNvPr id="6" name="Freeform 72"/>
          <p:cNvSpPr>
            <a:spLocks noEditPoints="1"/>
          </p:cNvSpPr>
          <p:nvPr/>
        </p:nvSpPr>
        <p:spPr bwMode="auto">
          <a:xfrm>
            <a:off x="4133299" y="1848625"/>
            <a:ext cx="858009" cy="803358"/>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Arial" panose="020B0604020202020204" pitchFamily="34" charset="0"/>
              <a:cs typeface="Arial" panose="020B0604020202020204" pitchFamily="34" charset="0"/>
              <a:sym typeface="Arial" panose="020B0604020202020204" pitchFamily="34" charset="0"/>
            </a:endParaRPr>
          </a:p>
        </p:txBody>
      </p:sp>
      <p:sp>
        <p:nvSpPr>
          <p:cNvPr id="7" name="Freeform 158"/>
          <p:cNvSpPr>
            <a:spLocks noEditPoints="1"/>
          </p:cNvSpPr>
          <p:nvPr/>
        </p:nvSpPr>
        <p:spPr bwMode="auto">
          <a:xfrm>
            <a:off x="2024705" y="2077948"/>
            <a:ext cx="498821" cy="427562"/>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Arial" panose="020B0604020202020204" pitchFamily="34" charset="0"/>
              <a:cs typeface="Arial" panose="020B0604020202020204" pitchFamily="34" charset="0"/>
              <a:sym typeface="Arial" panose="020B0604020202020204" pitchFamily="34" charset="0"/>
            </a:endParaRPr>
          </a:p>
        </p:txBody>
      </p:sp>
      <p:sp>
        <p:nvSpPr>
          <p:cNvPr id="8" name="Freeform 226"/>
          <p:cNvSpPr>
            <a:spLocks noEditPoints="1"/>
          </p:cNvSpPr>
          <p:nvPr/>
        </p:nvSpPr>
        <p:spPr bwMode="auto">
          <a:xfrm>
            <a:off x="6530957" y="2119078"/>
            <a:ext cx="637949" cy="427562"/>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en-US" sz="7200" dirty="0">
              <a:latin typeface="Arial" panose="020B0604020202020204" pitchFamily="34" charset="0"/>
              <a:cs typeface="Arial" panose="020B0604020202020204" pitchFamily="34" charset="0"/>
              <a:sym typeface="Arial" panose="020B0604020202020204" pitchFamily="34" charset="0"/>
            </a:endParaRPr>
          </a:p>
        </p:txBody>
      </p:sp>
      <p:sp>
        <p:nvSpPr>
          <p:cNvPr id="9" name="TextBox 5"/>
          <p:cNvSpPr txBox="1"/>
          <p:nvPr/>
        </p:nvSpPr>
        <p:spPr>
          <a:xfrm>
            <a:off x="1598218" y="3312246"/>
            <a:ext cx="1376303" cy="253916"/>
          </a:xfrm>
          <a:prstGeom prst="rect">
            <a:avLst/>
          </a:prstGeom>
          <a:noFill/>
        </p:spPr>
        <p:txBody>
          <a:bodyPr wrap="none" lIns="68580" tIns="34290" rIns="68580" bIns="34290" rtlCol="0">
            <a:noAutofit/>
          </a:bodyPr>
          <a:lstStyle/>
          <a:p>
            <a:pPr algn="ctr"/>
            <a:r>
              <a:rPr lang="en-US" altLang="zh-CN" sz="1200" b="1" dirty="0">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latin typeface="Arial" panose="020B0604020202020204" pitchFamily="34" charset="0"/>
              <a:cs typeface="Arial" panose="020B0604020202020204" pitchFamily="34" charset="0"/>
              <a:sym typeface="Arial" panose="020B0604020202020204" pitchFamily="34" charset="0"/>
            </a:endParaRPr>
          </a:p>
        </p:txBody>
      </p:sp>
      <p:sp>
        <p:nvSpPr>
          <p:cNvPr id="10" name="TextBox 6"/>
          <p:cNvSpPr txBox="1"/>
          <p:nvPr/>
        </p:nvSpPr>
        <p:spPr>
          <a:xfrm>
            <a:off x="1427755" y="3555980"/>
            <a:ext cx="1717229" cy="577081"/>
          </a:xfrm>
          <a:prstGeom prst="rect">
            <a:avLst/>
          </a:prstGeom>
          <a:noFill/>
        </p:spPr>
        <p:txBody>
          <a:bodyPr wrap="square" lIns="68580" tIns="34290" rIns="68580" bIns="34290" rtlCol="0">
            <a:spAutoFit/>
          </a:bodyPr>
          <a:lstStyle/>
          <a:p>
            <a:pPr algn="ctr"/>
            <a:r>
              <a:rPr lang="en-US" altLang="zh-CN"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en-US" sz="1100" b="1" dirty="0">
              <a:latin typeface="Arial" panose="020B0604020202020204" pitchFamily="34" charset="0"/>
              <a:cs typeface="Arial" panose="020B0604020202020204" pitchFamily="34" charset="0"/>
              <a:sym typeface="Arial" panose="020B0604020202020204" pitchFamily="34" charset="0"/>
            </a:endParaRPr>
          </a:p>
        </p:txBody>
      </p:sp>
      <p:sp>
        <p:nvSpPr>
          <p:cNvPr id="11" name="TextBox 5"/>
          <p:cNvSpPr txBox="1"/>
          <p:nvPr/>
        </p:nvSpPr>
        <p:spPr>
          <a:xfrm>
            <a:off x="3806599" y="3312246"/>
            <a:ext cx="1376303" cy="253916"/>
          </a:xfrm>
          <a:prstGeom prst="rect">
            <a:avLst/>
          </a:prstGeom>
          <a:noFill/>
        </p:spPr>
        <p:txBody>
          <a:bodyPr wrap="none" lIns="68580" tIns="34290" rIns="68580" bIns="34290" rtlCol="0">
            <a:noAutofit/>
          </a:bodyPr>
          <a:lstStyle/>
          <a:p>
            <a:pPr algn="ctr"/>
            <a:r>
              <a:rPr lang="en-US" altLang="zh-CN" sz="1200" b="1" dirty="0">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latin typeface="Arial" panose="020B0604020202020204" pitchFamily="34" charset="0"/>
              <a:cs typeface="Arial" panose="020B0604020202020204" pitchFamily="34" charset="0"/>
              <a:sym typeface="Arial" panose="020B0604020202020204" pitchFamily="34" charset="0"/>
            </a:endParaRPr>
          </a:p>
        </p:txBody>
      </p:sp>
      <p:sp>
        <p:nvSpPr>
          <p:cNvPr id="12" name="TextBox 6"/>
          <p:cNvSpPr txBox="1"/>
          <p:nvPr/>
        </p:nvSpPr>
        <p:spPr>
          <a:xfrm>
            <a:off x="3636135" y="3555980"/>
            <a:ext cx="1717229" cy="577081"/>
          </a:xfrm>
          <a:prstGeom prst="rect">
            <a:avLst/>
          </a:prstGeom>
          <a:noFill/>
        </p:spPr>
        <p:txBody>
          <a:bodyPr wrap="square" lIns="68580" tIns="34290" rIns="68580" bIns="34290" rtlCol="0">
            <a:spAutoFit/>
          </a:bodyPr>
          <a:lstStyle/>
          <a:p>
            <a:pPr algn="ctr"/>
            <a:r>
              <a:rPr lang="en-US" altLang="zh-CN"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en-US" sz="1100" b="1" dirty="0">
              <a:latin typeface="Arial" panose="020B0604020202020204" pitchFamily="34" charset="0"/>
              <a:cs typeface="Arial" panose="020B0604020202020204" pitchFamily="34" charset="0"/>
              <a:sym typeface="Arial" panose="020B0604020202020204" pitchFamily="34" charset="0"/>
            </a:endParaRPr>
          </a:p>
        </p:txBody>
      </p:sp>
      <p:sp>
        <p:nvSpPr>
          <p:cNvPr id="13" name="TextBox 5"/>
          <p:cNvSpPr txBox="1"/>
          <p:nvPr/>
        </p:nvSpPr>
        <p:spPr>
          <a:xfrm>
            <a:off x="6204243" y="3312246"/>
            <a:ext cx="1376303" cy="253916"/>
          </a:xfrm>
          <a:prstGeom prst="rect">
            <a:avLst/>
          </a:prstGeom>
          <a:noFill/>
        </p:spPr>
        <p:txBody>
          <a:bodyPr wrap="none" lIns="68580" tIns="34290" rIns="68580" bIns="34290" rtlCol="0">
            <a:noAutofit/>
          </a:bodyPr>
          <a:lstStyle/>
          <a:p>
            <a:pPr algn="ctr"/>
            <a:r>
              <a:rPr lang="en-US" altLang="zh-CN" sz="1200" b="1" dirty="0">
                <a:latin typeface="Arial" panose="020B0604020202020204" pitchFamily="34" charset="0"/>
                <a:cs typeface="Arial" panose="020B0604020202020204" pitchFamily="34" charset="0"/>
                <a:sym typeface="Arial" panose="020B0604020202020204" pitchFamily="34" charset="0"/>
              </a:rPr>
              <a:t>Add Your Text</a:t>
            </a:r>
            <a:endParaRPr lang="zh-CN" altLang="en-US" sz="1200" b="1" dirty="0">
              <a:latin typeface="Arial" panose="020B0604020202020204" pitchFamily="34" charset="0"/>
              <a:cs typeface="Arial" panose="020B0604020202020204" pitchFamily="34" charset="0"/>
              <a:sym typeface="Arial" panose="020B0604020202020204" pitchFamily="34" charset="0"/>
            </a:endParaRPr>
          </a:p>
        </p:txBody>
      </p:sp>
      <p:sp>
        <p:nvSpPr>
          <p:cNvPr id="14" name="TextBox 6"/>
          <p:cNvSpPr txBox="1"/>
          <p:nvPr/>
        </p:nvSpPr>
        <p:spPr>
          <a:xfrm>
            <a:off x="6033779" y="3555980"/>
            <a:ext cx="1717229" cy="577081"/>
          </a:xfrm>
          <a:prstGeom prst="rect">
            <a:avLst/>
          </a:prstGeom>
          <a:noFill/>
        </p:spPr>
        <p:txBody>
          <a:bodyPr wrap="square" lIns="68580" tIns="34290" rIns="68580" bIns="34290" rtlCol="0">
            <a:spAutoFit/>
          </a:bodyPr>
          <a:lstStyle/>
          <a:p>
            <a:pPr algn="ctr"/>
            <a:r>
              <a:rPr lang="en-US" altLang="zh-CN" sz="1100" dirty="0">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en-US" sz="1100" b="1" dirty="0">
              <a:latin typeface="Arial" panose="020B0604020202020204" pitchFamily="34" charset="0"/>
              <a:cs typeface="Arial" panose="020B0604020202020204" pitchFamily="34" charset="0"/>
              <a:sym typeface="Arial" panose="020B0604020202020204" pitchFamily="34" charset="0"/>
            </a:endParaRPr>
          </a:p>
        </p:txBody>
      </p:sp>
      <p:grpSp>
        <p:nvGrpSpPr>
          <p:cNvPr id="19" name="组合 18"/>
          <p:cNvGrpSpPr/>
          <p:nvPr/>
        </p:nvGrpSpPr>
        <p:grpSpPr>
          <a:xfrm>
            <a:off x="254514" y="216791"/>
            <a:ext cx="4584186" cy="391522"/>
            <a:chOff x="339352" y="289054"/>
            <a:chExt cx="6112248" cy="522030"/>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文本框 21"/>
            <p:cNvSpPr txBox="1"/>
            <p:nvPr/>
          </p:nvSpPr>
          <p:spPr>
            <a:xfrm>
              <a:off x="543903" y="318641"/>
              <a:ext cx="2971457" cy="492443"/>
            </a:xfrm>
            <a:prstGeom prst="rect">
              <a:avLst/>
            </a:prstGeom>
            <a:noFill/>
          </p:spPr>
          <p:txBody>
            <a:bodyPr wrap="square" rtlCol="0">
              <a:spAutoFit/>
            </a:bodyPr>
            <a:lstStyle/>
            <a:p>
              <a:r>
                <a:rPr lang="en-US" altLang="zh-CN"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rPr>
                <a:t>Add Your Title</a:t>
              </a:r>
              <a:endParaRPr lang="zh-CN" altLang="en-US" sz="1800" b="1" spc="225" dirty="0">
                <a:solidFill>
                  <a:schemeClr val="bg1"/>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4826" y="1457458"/>
            <a:ext cx="3651634" cy="2256442"/>
            <a:chOff x="619767" y="1751668"/>
            <a:chExt cx="4868845" cy="3008588"/>
          </a:xfrm>
        </p:grpSpPr>
        <p:sp>
          <p:nvSpPr>
            <p:cNvPr id="385" name="文本框 384"/>
            <p:cNvSpPr txBox="1"/>
            <p:nvPr/>
          </p:nvSpPr>
          <p:spPr>
            <a:xfrm>
              <a:off x="619767" y="4267813"/>
              <a:ext cx="4868845" cy="492443"/>
            </a:xfrm>
            <a:prstGeom prst="rect">
              <a:avLst/>
            </a:prstGeom>
            <a:noFill/>
          </p:spPr>
          <p:txBody>
            <a:bodyPr wrap="square" rtlCol="0">
              <a:spAutoFit/>
            </a:bodyPr>
            <a:lstStyle/>
            <a:p>
              <a:pPr algn="ctr"/>
              <a:r>
                <a:rPr lang="en-US" altLang="zh-CN"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02. Click To Add Title</a:t>
              </a:r>
              <a:endParaRPr lang="zh-CN" altLang="en-US" sz="1800" b="1" spc="225"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grpSp>
          <p:nvGrpSpPr>
            <p:cNvPr id="21" name="Group 64"/>
            <p:cNvGrpSpPr/>
            <p:nvPr/>
          </p:nvGrpSpPr>
          <p:grpSpPr>
            <a:xfrm>
              <a:off x="2182030" y="1751668"/>
              <a:ext cx="2230339" cy="2151805"/>
              <a:chOff x="5814064" y="2222232"/>
              <a:chExt cx="1434962" cy="1384435"/>
            </a:xfrm>
          </p:grpSpPr>
          <p:sp>
            <p:nvSpPr>
              <p:cNvPr id="22"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4"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8"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0"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2"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3"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6"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latin typeface="Arial" panose="020B0604020202020204" pitchFamily="34" charset="0"/>
                  <a:cs typeface="Arial" panose="020B0604020202020204" pitchFamily="34" charset="0"/>
                  <a:sym typeface="Arial" panose="020B0604020202020204" pitchFamily="34" charset="0"/>
                </a:endParaRPr>
              </a:p>
            </p:txBody>
          </p:sp>
        </p:grpSp>
      </p:grpSp>
      <p:sp>
        <p:nvSpPr>
          <p:cNvPr id="38" name="矩形 37"/>
          <p:cNvSpPr/>
          <p:nvPr/>
        </p:nvSpPr>
        <p:spPr>
          <a:xfrm>
            <a:off x="4826045" y="1977916"/>
            <a:ext cx="2760561" cy="609398"/>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a:t>
            </a:r>
          </a:p>
        </p:txBody>
      </p:sp>
      <p:sp>
        <p:nvSpPr>
          <p:cNvPr id="39" name="矩形 38"/>
          <p:cNvSpPr/>
          <p:nvPr/>
        </p:nvSpPr>
        <p:spPr>
          <a:xfrm>
            <a:off x="4826045" y="2694184"/>
            <a:ext cx="2760561" cy="793872"/>
          </a:xfrm>
          <a:prstGeom prst="rect">
            <a:avLst/>
          </a:prstGeom>
          <a:noFill/>
        </p:spPr>
        <p:txBody>
          <a:bodyPr wrap="square" lIns="0" tIns="0" rIns="0" bIns="0" rtlCol="0" anchor="t" anchorCtr="0">
            <a:spAutoFit/>
          </a:bodyPr>
          <a:lstStyle/>
          <a:p>
            <a:pPr defTabSz="912495">
              <a:lnSpc>
                <a:spcPct val="120000"/>
              </a:lnSpc>
              <a:spcBef>
                <a:spcPct val="20000"/>
              </a:spcBef>
            </a:pPr>
            <a:r>
              <a:rPr lang="en-US" altLang="zh-CN" sz="1100" dirty="0">
                <a:solidFill>
                  <a:schemeClr val="tx1">
                    <a:lumMod val="85000"/>
                    <a:lumOff val="1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heme/theme1.xml><?xml version="1.0" encoding="utf-8"?>
<a:theme xmlns:a="http://schemas.openxmlformats.org/drawingml/2006/main" name="https://www.freeppt7.com​​">
  <a:themeElements>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fontScheme name="模板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58</TotalTime>
  <Words>1712</Words>
  <Application>Microsoft Office PowerPoint</Application>
  <PresentationFormat>全屏显示(16:9)</PresentationFormat>
  <Paragraphs>230</Paragraphs>
  <Slides>26</Slides>
  <Notes>1</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26</vt:i4>
      </vt:variant>
    </vt:vector>
  </HeadingPairs>
  <TitlesOfParts>
    <vt:vector size="29" baseType="lpstr">
      <vt:lpstr>等线</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https://www.freeppt7.com</dc:creator>
  <cp:keywords/>
  <dc:description/>
  <cp:lastModifiedBy>之灵 宇</cp:lastModifiedBy>
  <cp:revision>72</cp:revision>
  <dcterms:created xsi:type="dcterms:W3CDTF">2016-04-02T06:58:00Z</dcterms:created>
  <dcterms:modified xsi:type="dcterms:W3CDTF">2019-07-08T00:28:38Z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