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61" r:id="rId4"/>
    <p:sldId id="269" r:id="rId5"/>
    <p:sldId id="266" r:id="rId6"/>
    <p:sldId id="259" r:id="rId7"/>
    <p:sldId id="264" r:id="rId8"/>
    <p:sldId id="265" r:id="rId9"/>
    <p:sldId id="267" r:id="rId10"/>
    <p:sldId id="270" r:id="rId11"/>
    <p:sldId id="268" r:id="rId12"/>
    <p:sldId id="26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59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7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与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129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2019/7/9 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74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2019/7/9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69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2019/7/9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7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2019/7/9 Tuesday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81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15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信息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57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0"/>
            <a:ext cx="12191238" cy="6857572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DA330-99E0-4B4D-9C61-82CFEE5A232F}" type="datetimeFigureOut">
              <a:rPr lang="zh-CN" altLang="en-US" smtClean="0"/>
              <a:t>2019/7/9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95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0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59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-1" y="2037922"/>
            <a:ext cx="12192763" cy="1791128"/>
            <a:chOff x="-1" y="2037922"/>
            <a:chExt cx="12192763" cy="1791128"/>
          </a:xfrm>
        </p:grpSpPr>
        <p:sp>
          <p:nvSpPr>
            <p:cNvPr id="5" name="矩形 4"/>
            <p:cNvSpPr/>
            <p:nvPr/>
          </p:nvSpPr>
          <p:spPr>
            <a:xfrm>
              <a:off x="762" y="2038350"/>
              <a:ext cx="12192000" cy="17907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62" y="2037922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-1" y="3752264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91"/>
          <a:stretch/>
        </p:blipFill>
        <p:spPr>
          <a:xfrm flipH="1">
            <a:off x="9191624" y="0"/>
            <a:ext cx="3000375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48786" y="2425868"/>
            <a:ext cx="82254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  <a:sym typeface="Arial" panose="020B0604020202020204" pitchFamily="34" charset="0"/>
              </a:rPr>
              <a:t>NAME OF PRESENTATION</a:t>
            </a:r>
            <a:endParaRPr lang="zh-CN" altLang="en-US" sz="6000" b="1" dirty="0">
              <a:solidFill>
                <a:schemeClr val="bg1"/>
              </a:solidFill>
              <a:latin typeface="+mj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90428" y="5272415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John</a:t>
            </a:r>
            <a:endParaRPr lang="zh-CN" alt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83727" y="527241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Freeppt7.com</a:t>
            </a:r>
            <a:endParaRPr lang="zh-CN" alt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044" y="268583"/>
            <a:ext cx="1316850" cy="859611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1481134" y="532802"/>
            <a:ext cx="1951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Add Your Company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031277" y="5180856"/>
            <a:ext cx="552450" cy="552450"/>
            <a:chOff x="1031277" y="5180856"/>
            <a:chExt cx="552450" cy="552450"/>
          </a:xfrm>
        </p:grpSpPr>
        <p:sp>
          <p:nvSpPr>
            <p:cNvPr id="11" name="椭圆 10"/>
            <p:cNvSpPr/>
            <p:nvPr/>
          </p:nvSpPr>
          <p:spPr>
            <a:xfrm>
              <a:off x="1031277" y="5180856"/>
              <a:ext cx="552450" cy="55245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Freeform 34"/>
            <p:cNvSpPr/>
            <p:nvPr/>
          </p:nvSpPr>
          <p:spPr>
            <a:xfrm flipH="1">
              <a:off x="1130571" y="5313444"/>
              <a:ext cx="328603" cy="249173"/>
            </a:xfrm>
            <a:custGeom>
              <a:avLst/>
              <a:gdLst/>
              <a:ahLst/>
              <a:cxnLst/>
              <a:rect l="l" t="t" r="r" b="b"/>
              <a:pathLst>
                <a:path w="852601" h="862013">
                  <a:moveTo>
                    <a:pt x="339688" y="551599"/>
                  </a:moveTo>
                  <a:cubicBezTo>
                    <a:pt x="336200" y="550660"/>
                    <a:pt x="332712" y="552270"/>
                    <a:pt x="329224" y="555624"/>
                  </a:cubicBezTo>
                  <a:lnTo>
                    <a:pt x="318760" y="571723"/>
                  </a:lnTo>
                  <a:cubicBezTo>
                    <a:pt x="317687" y="576955"/>
                    <a:pt x="320907" y="582723"/>
                    <a:pt x="322785" y="587017"/>
                  </a:cubicBezTo>
                  <a:cubicBezTo>
                    <a:pt x="324663" y="591310"/>
                    <a:pt x="331370" y="593322"/>
                    <a:pt x="330029" y="597481"/>
                  </a:cubicBezTo>
                  <a:cubicBezTo>
                    <a:pt x="328687" y="601641"/>
                    <a:pt x="318894" y="606739"/>
                    <a:pt x="314735" y="611971"/>
                  </a:cubicBezTo>
                  <a:cubicBezTo>
                    <a:pt x="310576" y="617202"/>
                    <a:pt x="308563" y="620288"/>
                    <a:pt x="303465" y="629679"/>
                  </a:cubicBezTo>
                  <a:cubicBezTo>
                    <a:pt x="298368" y="639070"/>
                    <a:pt x="292062" y="654230"/>
                    <a:pt x="284147" y="668317"/>
                  </a:cubicBezTo>
                  <a:cubicBezTo>
                    <a:pt x="276232" y="682403"/>
                    <a:pt x="261340" y="698637"/>
                    <a:pt x="255974" y="714199"/>
                  </a:cubicBezTo>
                  <a:cubicBezTo>
                    <a:pt x="250607" y="729762"/>
                    <a:pt x="252754" y="745727"/>
                    <a:pt x="251949" y="761691"/>
                  </a:cubicBezTo>
                  <a:cubicBezTo>
                    <a:pt x="251144" y="777656"/>
                    <a:pt x="252351" y="796036"/>
                    <a:pt x="251143" y="809989"/>
                  </a:cubicBezTo>
                  <a:cubicBezTo>
                    <a:pt x="249937" y="823941"/>
                    <a:pt x="245778" y="837357"/>
                    <a:pt x="244705" y="845406"/>
                  </a:cubicBezTo>
                  <a:cubicBezTo>
                    <a:pt x="243631" y="853456"/>
                    <a:pt x="243095" y="855603"/>
                    <a:pt x="244705" y="858286"/>
                  </a:cubicBezTo>
                  <a:cubicBezTo>
                    <a:pt x="245509" y="859627"/>
                    <a:pt x="245945" y="860298"/>
                    <a:pt x="247169" y="860701"/>
                  </a:cubicBezTo>
                  <a:lnTo>
                    <a:pt x="254364" y="861506"/>
                  </a:lnTo>
                  <a:cubicBezTo>
                    <a:pt x="262279" y="862042"/>
                    <a:pt x="277305" y="862310"/>
                    <a:pt x="292196" y="861506"/>
                  </a:cubicBezTo>
                  <a:cubicBezTo>
                    <a:pt x="307088" y="860701"/>
                    <a:pt x="333115" y="857749"/>
                    <a:pt x="343713" y="856676"/>
                  </a:cubicBezTo>
                  <a:cubicBezTo>
                    <a:pt x="343747" y="856684"/>
                    <a:pt x="352708" y="858681"/>
                    <a:pt x="355787" y="855066"/>
                  </a:cubicBezTo>
                  <a:cubicBezTo>
                    <a:pt x="358873" y="851443"/>
                    <a:pt x="361288" y="845675"/>
                    <a:pt x="362227" y="834943"/>
                  </a:cubicBezTo>
                  <a:cubicBezTo>
                    <a:pt x="363166" y="824210"/>
                    <a:pt x="363568" y="808110"/>
                    <a:pt x="361422" y="790670"/>
                  </a:cubicBezTo>
                  <a:cubicBezTo>
                    <a:pt x="359275" y="773229"/>
                    <a:pt x="352299" y="754313"/>
                    <a:pt x="349348" y="730298"/>
                  </a:cubicBezTo>
                  <a:cubicBezTo>
                    <a:pt x="346396" y="706284"/>
                    <a:pt x="344786" y="666439"/>
                    <a:pt x="343713" y="646584"/>
                  </a:cubicBezTo>
                  <a:cubicBezTo>
                    <a:pt x="342640" y="626728"/>
                    <a:pt x="342505" y="619886"/>
                    <a:pt x="342908" y="611166"/>
                  </a:cubicBezTo>
                  <a:cubicBezTo>
                    <a:pt x="343310" y="602446"/>
                    <a:pt x="343713" y="600299"/>
                    <a:pt x="346128" y="594262"/>
                  </a:cubicBezTo>
                  <a:cubicBezTo>
                    <a:pt x="348543" y="588224"/>
                    <a:pt x="356727" y="580443"/>
                    <a:pt x="357397" y="574942"/>
                  </a:cubicBezTo>
                  <a:cubicBezTo>
                    <a:pt x="358068" y="569442"/>
                    <a:pt x="353104" y="565149"/>
                    <a:pt x="350153" y="561258"/>
                  </a:cubicBezTo>
                  <a:close/>
                  <a:moveTo>
                    <a:pt x="287206" y="507649"/>
                  </a:moveTo>
                  <a:cubicBezTo>
                    <a:pt x="299226" y="561742"/>
                    <a:pt x="284201" y="574621"/>
                    <a:pt x="274326" y="617123"/>
                  </a:cubicBezTo>
                  <a:cubicBezTo>
                    <a:pt x="272445" y="626330"/>
                    <a:pt x="270907" y="639718"/>
                    <a:pt x="269556" y="655910"/>
                  </a:cubicBezTo>
                  <a:cubicBezTo>
                    <a:pt x="284442" y="632717"/>
                    <a:pt x="299146" y="601494"/>
                    <a:pt x="316184" y="596515"/>
                  </a:cubicBezTo>
                  <a:cubicBezTo>
                    <a:pt x="314038" y="589217"/>
                    <a:pt x="305451" y="583528"/>
                    <a:pt x="306524" y="574621"/>
                  </a:cubicBezTo>
                  <a:cubicBezTo>
                    <a:pt x="307147" y="563679"/>
                    <a:pt x="314405" y="554950"/>
                    <a:pt x="319949" y="545622"/>
                  </a:cubicBezTo>
                  <a:cubicBezTo>
                    <a:pt x="307786" y="539695"/>
                    <a:pt x="298568" y="525281"/>
                    <a:pt x="287206" y="507649"/>
                  </a:cubicBezTo>
                  <a:close/>
                  <a:moveTo>
                    <a:pt x="264023" y="488330"/>
                  </a:moveTo>
                  <a:cubicBezTo>
                    <a:pt x="251143" y="497345"/>
                    <a:pt x="249856" y="517952"/>
                    <a:pt x="240841" y="523104"/>
                  </a:cubicBezTo>
                  <a:cubicBezTo>
                    <a:pt x="177304" y="542852"/>
                    <a:pt x="103463" y="578055"/>
                    <a:pt x="46365" y="613259"/>
                  </a:cubicBezTo>
                  <a:cubicBezTo>
                    <a:pt x="17601" y="630002"/>
                    <a:pt x="12021" y="649320"/>
                    <a:pt x="6440" y="682806"/>
                  </a:cubicBezTo>
                  <a:lnTo>
                    <a:pt x="0" y="793568"/>
                  </a:lnTo>
                  <a:cubicBezTo>
                    <a:pt x="60532" y="849807"/>
                    <a:pt x="154551" y="840362"/>
                    <a:pt x="230537" y="859252"/>
                  </a:cubicBezTo>
                  <a:cubicBezTo>
                    <a:pt x="242128" y="755359"/>
                    <a:pt x="233113" y="597374"/>
                    <a:pt x="265311" y="542422"/>
                  </a:cubicBezTo>
                  <a:close/>
                  <a:moveTo>
                    <a:pt x="473953" y="438101"/>
                  </a:moveTo>
                  <a:cubicBezTo>
                    <a:pt x="449999" y="476765"/>
                    <a:pt x="395188" y="525303"/>
                    <a:pt x="351750" y="542487"/>
                  </a:cubicBezTo>
                  <a:cubicBezTo>
                    <a:pt x="364570" y="553524"/>
                    <a:pt x="369815" y="566569"/>
                    <a:pt x="371564" y="577519"/>
                  </a:cubicBezTo>
                  <a:cubicBezTo>
                    <a:pt x="371510" y="588305"/>
                    <a:pt x="363407" y="591042"/>
                    <a:pt x="359329" y="597803"/>
                  </a:cubicBezTo>
                  <a:cubicBezTo>
                    <a:pt x="364928" y="652187"/>
                    <a:pt x="355161" y="701683"/>
                    <a:pt x="373271" y="759858"/>
                  </a:cubicBezTo>
                  <a:cubicBezTo>
                    <a:pt x="382583" y="726860"/>
                    <a:pt x="394118" y="694072"/>
                    <a:pt x="406981" y="659624"/>
                  </a:cubicBezTo>
                  <a:cubicBezTo>
                    <a:pt x="434458" y="598661"/>
                    <a:pt x="476100" y="510653"/>
                    <a:pt x="473953" y="438101"/>
                  </a:cubicBezTo>
                  <a:close/>
                  <a:moveTo>
                    <a:pt x="444331" y="425221"/>
                  </a:moveTo>
                  <a:cubicBezTo>
                    <a:pt x="417365" y="457420"/>
                    <a:pt x="365446" y="490423"/>
                    <a:pt x="342908" y="490423"/>
                  </a:cubicBezTo>
                  <a:cubicBezTo>
                    <a:pt x="312722" y="489752"/>
                    <a:pt x="309100" y="473787"/>
                    <a:pt x="292196" y="465469"/>
                  </a:cubicBezTo>
                  <a:cubicBezTo>
                    <a:pt x="308026" y="468152"/>
                    <a:pt x="323455" y="474056"/>
                    <a:pt x="339687" y="473519"/>
                  </a:cubicBezTo>
                  <a:cubicBezTo>
                    <a:pt x="376180" y="473116"/>
                    <a:pt x="416695" y="446955"/>
                    <a:pt x="444331" y="425221"/>
                  </a:cubicBezTo>
                  <a:close/>
                  <a:moveTo>
                    <a:pt x="488121" y="409767"/>
                  </a:moveTo>
                  <a:cubicBezTo>
                    <a:pt x="533198" y="465576"/>
                    <a:pt x="410846" y="692681"/>
                    <a:pt x="376072" y="855388"/>
                  </a:cubicBezTo>
                  <a:cubicBezTo>
                    <a:pt x="489409" y="838216"/>
                    <a:pt x="600169" y="850665"/>
                    <a:pt x="716082" y="803871"/>
                  </a:cubicBezTo>
                  <a:cubicBezTo>
                    <a:pt x="761588" y="800437"/>
                    <a:pt x="808382" y="816321"/>
                    <a:pt x="852601" y="793568"/>
                  </a:cubicBezTo>
                  <a:cubicBezTo>
                    <a:pt x="845303" y="743338"/>
                    <a:pt x="867627" y="646745"/>
                    <a:pt x="772750" y="588788"/>
                  </a:cubicBezTo>
                  <a:cubicBezTo>
                    <a:pt x="729391" y="552726"/>
                    <a:pt x="648681" y="519241"/>
                    <a:pt x="565395" y="492193"/>
                  </a:cubicBezTo>
                  <a:cubicBezTo>
                    <a:pt x="534486" y="468582"/>
                    <a:pt x="515167" y="433379"/>
                    <a:pt x="488121" y="409767"/>
                  </a:cubicBezTo>
                  <a:close/>
                  <a:moveTo>
                    <a:pt x="314467" y="207"/>
                  </a:moveTo>
                  <a:cubicBezTo>
                    <a:pt x="302302" y="922"/>
                    <a:pt x="297652" y="4142"/>
                    <a:pt x="285488" y="8794"/>
                  </a:cubicBezTo>
                  <a:cubicBezTo>
                    <a:pt x="273325" y="13444"/>
                    <a:pt x="253826" y="20241"/>
                    <a:pt x="241485" y="28112"/>
                  </a:cubicBezTo>
                  <a:cubicBezTo>
                    <a:pt x="229142" y="35983"/>
                    <a:pt x="220377" y="43853"/>
                    <a:pt x="211433" y="56017"/>
                  </a:cubicBezTo>
                  <a:cubicBezTo>
                    <a:pt x="202489" y="68180"/>
                    <a:pt x="193724" y="87320"/>
                    <a:pt x="187821" y="101095"/>
                  </a:cubicBezTo>
                  <a:cubicBezTo>
                    <a:pt x="181919" y="114868"/>
                    <a:pt x="176194" y="121665"/>
                    <a:pt x="176015" y="138658"/>
                  </a:cubicBezTo>
                  <a:cubicBezTo>
                    <a:pt x="175837" y="155652"/>
                    <a:pt x="182813" y="191249"/>
                    <a:pt x="186748" y="203055"/>
                  </a:cubicBezTo>
                  <a:lnTo>
                    <a:pt x="187520" y="204007"/>
                  </a:lnTo>
                  <a:lnTo>
                    <a:pt x="191027" y="223887"/>
                  </a:lnTo>
                  <a:cubicBezTo>
                    <a:pt x="185407" y="222374"/>
                    <a:pt x="182724" y="232570"/>
                    <a:pt x="184333" y="241693"/>
                  </a:cubicBezTo>
                  <a:cubicBezTo>
                    <a:pt x="185943" y="250815"/>
                    <a:pt x="196139" y="265841"/>
                    <a:pt x="198822" y="277111"/>
                  </a:cubicBezTo>
                  <a:cubicBezTo>
                    <a:pt x="201505" y="288380"/>
                    <a:pt x="200298" y="299113"/>
                    <a:pt x="200432" y="309308"/>
                  </a:cubicBezTo>
                  <a:cubicBezTo>
                    <a:pt x="200566" y="319505"/>
                    <a:pt x="198285" y="331579"/>
                    <a:pt x="199627" y="338286"/>
                  </a:cubicBezTo>
                  <a:cubicBezTo>
                    <a:pt x="200969" y="344995"/>
                    <a:pt x="205128" y="346739"/>
                    <a:pt x="208482" y="349556"/>
                  </a:cubicBezTo>
                  <a:cubicBezTo>
                    <a:pt x="211836" y="352373"/>
                    <a:pt x="218275" y="343385"/>
                    <a:pt x="219751" y="355191"/>
                  </a:cubicBezTo>
                  <a:cubicBezTo>
                    <a:pt x="221227" y="366997"/>
                    <a:pt x="229008" y="395036"/>
                    <a:pt x="236655" y="410733"/>
                  </a:cubicBezTo>
                  <a:cubicBezTo>
                    <a:pt x="244301" y="426429"/>
                    <a:pt x="259999" y="439845"/>
                    <a:pt x="265633" y="449370"/>
                  </a:cubicBezTo>
                  <a:cubicBezTo>
                    <a:pt x="271268" y="458895"/>
                    <a:pt x="266438" y="460372"/>
                    <a:pt x="270463" y="467884"/>
                  </a:cubicBezTo>
                  <a:cubicBezTo>
                    <a:pt x="274487" y="475397"/>
                    <a:pt x="281330" y="484118"/>
                    <a:pt x="289781" y="494447"/>
                  </a:cubicBezTo>
                  <a:cubicBezTo>
                    <a:pt x="298233" y="504778"/>
                    <a:pt x="311246" y="524097"/>
                    <a:pt x="321175" y="529866"/>
                  </a:cubicBezTo>
                  <a:cubicBezTo>
                    <a:pt x="331102" y="535634"/>
                    <a:pt x="333383" y="536305"/>
                    <a:pt x="349348" y="529061"/>
                  </a:cubicBezTo>
                  <a:cubicBezTo>
                    <a:pt x="365312" y="521816"/>
                    <a:pt x="399657" y="499680"/>
                    <a:pt x="416963" y="486398"/>
                  </a:cubicBezTo>
                  <a:cubicBezTo>
                    <a:pt x="434270" y="473116"/>
                    <a:pt x="444331" y="459298"/>
                    <a:pt x="453186" y="449370"/>
                  </a:cubicBezTo>
                  <a:cubicBezTo>
                    <a:pt x="462041" y="439443"/>
                    <a:pt x="466601" y="434746"/>
                    <a:pt x="470089" y="426831"/>
                  </a:cubicBezTo>
                  <a:cubicBezTo>
                    <a:pt x="473577" y="418917"/>
                    <a:pt x="471968" y="409526"/>
                    <a:pt x="474115" y="401878"/>
                  </a:cubicBezTo>
                  <a:cubicBezTo>
                    <a:pt x="476261" y="394231"/>
                    <a:pt x="480688" y="390341"/>
                    <a:pt x="482969" y="380949"/>
                  </a:cubicBezTo>
                  <a:cubicBezTo>
                    <a:pt x="485249" y="371558"/>
                    <a:pt x="484847" y="352373"/>
                    <a:pt x="487799" y="345532"/>
                  </a:cubicBezTo>
                  <a:cubicBezTo>
                    <a:pt x="490750" y="338689"/>
                    <a:pt x="496788" y="343787"/>
                    <a:pt x="500678" y="339897"/>
                  </a:cubicBezTo>
                  <a:cubicBezTo>
                    <a:pt x="504569" y="336006"/>
                    <a:pt x="508996" y="331177"/>
                    <a:pt x="511142" y="322188"/>
                  </a:cubicBezTo>
                  <a:cubicBezTo>
                    <a:pt x="513289" y="313199"/>
                    <a:pt x="511947" y="299515"/>
                    <a:pt x="513557" y="285965"/>
                  </a:cubicBezTo>
                  <a:cubicBezTo>
                    <a:pt x="515167" y="272415"/>
                    <a:pt x="520131" y="252425"/>
                    <a:pt x="520801" y="240888"/>
                  </a:cubicBezTo>
                  <a:cubicBezTo>
                    <a:pt x="521473" y="229350"/>
                    <a:pt x="520131" y="222508"/>
                    <a:pt x="517582" y="216739"/>
                  </a:cubicBezTo>
                  <a:lnTo>
                    <a:pt x="505508" y="206274"/>
                  </a:lnTo>
                  <a:cubicBezTo>
                    <a:pt x="501482" y="205872"/>
                    <a:pt x="496788" y="209897"/>
                    <a:pt x="493433" y="214324"/>
                  </a:cubicBezTo>
                  <a:cubicBezTo>
                    <a:pt x="490893" y="217677"/>
                    <a:pt x="489661" y="229032"/>
                    <a:pt x="487525" y="232413"/>
                  </a:cubicBezTo>
                  <a:lnTo>
                    <a:pt x="486770" y="223363"/>
                  </a:lnTo>
                  <a:lnTo>
                    <a:pt x="488165" y="195462"/>
                  </a:lnTo>
                  <a:lnTo>
                    <a:pt x="490482" y="198762"/>
                  </a:lnTo>
                  <a:cubicBezTo>
                    <a:pt x="492986" y="200550"/>
                    <a:pt x="494238" y="195185"/>
                    <a:pt x="496921" y="194469"/>
                  </a:cubicBezTo>
                  <a:cubicBezTo>
                    <a:pt x="499604" y="193754"/>
                    <a:pt x="503002" y="193217"/>
                    <a:pt x="506581" y="194469"/>
                  </a:cubicBezTo>
                  <a:cubicBezTo>
                    <a:pt x="510158" y="195721"/>
                    <a:pt x="516419" y="202876"/>
                    <a:pt x="518386" y="201981"/>
                  </a:cubicBezTo>
                  <a:cubicBezTo>
                    <a:pt x="519370" y="201534"/>
                    <a:pt x="519370" y="200774"/>
                    <a:pt x="519124" y="198896"/>
                  </a:cubicBezTo>
                  <a:lnTo>
                    <a:pt x="518386" y="189102"/>
                  </a:lnTo>
                  <a:cubicBezTo>
                    <a:pt x="518391" y="189053"/>
                    <a:pt x="521603" y="159753"/>
                    <a:pt x="518386" y="142952"/>
                  </a:cubicBezTo>
                  <a:cubicBezTo>
                    <a:pt x="515167" y="126137"/>
                    <a:pt x="506760" y="103778"/>
                    <a:pt x="499068" y="88215"/>
                  </a:cubicBezTo>
                  <a:cubicBezTo>
                    <a:pt x="491376" y="72652"/>
                    <a:pt x="479213" y="57627"/>
                    <a:pt x="472236" y="49577"/>
                  </a:cubicBezTo>
                  <a:cubicBezTo>
                    <a:pt x="465260" y="41528"/>
                    <a:pt x="466154" y="44211"/>
                    <a:pt x="457210" y="39918"/>
                  </a:cubicBezTo>
                  <a:cubicBezTo>
                    <a:pt x="448266" y="35625"/>
                    <a:pt x="435030" y="29722"/>
                    <a:pt x="418572" y="23818"/>
                  </a:cubicBezTo>
                  <a:cubicBezTo>
                    <a:pt x="402117" y="17916"/>
                    <a:pt x="375821" y="8435"/>
                    <a:pt x="358470" y="4500"/>
                  </a:cubicBezTo>
                  <a:cubicBezTo>
                    <a:pt x="341118" y="564"/>
                    <a:pt x="326630" y="-509"/>
                    <a:pt x="314467" y="20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6" tIns="34294" rIns="68586" bIns="34294" rtlCol="0" anchor="ctr"/>
            <a:lstStyle/>
            <a:p>
              <a:pPr algn="ctr" defTabSz="685862"/>
              <a:endPara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937978" y="5180856"/>
            <a:ext cx="552450" cy="552450"/>
            <a:chOff x="3937978" y="5180856"/>
            <a:chExt cx="552450" cy="552450"/>
          </a:xfrm>
        </p:grpSpPr>
        <p:sp>
          <p:nvSpPr>
            <p:cNvPr id="12" name="椭圆 11"/>
            <p:cNvSpPr/>
            <p:nvPr/>
          </p:nvSpPr>
          <p:spPr>
            <a:xfrm>
              <a:off x="3937978" y="5180856"/>
              <a:ext cx="552450" cy="55245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17" name="Group 38"/>
            <p:cNvGrpSpPr/>
            <p:nvPr/>
          </p:nvGrpSpPr>
          <p:grpSpPr>
            <a:xfrm>
              <a:off x="4022991" y="5324161"/>
              <a:ext cx="348415" cy="247981"/>
              <a:chOff x="5326857" y="2779521"/>
              <a:chExt cx="2283619" cy="2167129"/>
            </a:xfrm>
            <a:solidFill>
              <a:schemeClr val="bg1"/>
            </a:solidFill>
          </p:grpSpPr>
          <p:sp>
            <p:nvSpPr>
              <p:cNvPr id="18" name="Freeform 45"/>
              <p:cNvSpPr/>
              <p:nvPr/>
            </p:nvSpPr>
            <p:spPr>
              <a:xfrm>
                <a:off x="5326857" y="3228975"/>
                <a:ext cx="1147085" cy="1083469"/>
              </a:xfrm>
              <a:custGeom>
                <a:avLst/>
                <a:gdLst>
                  <a:gd name="connsiteX0" fmla="*/ 1090612 w 1147085"/>
                  <a:gd name="connsiteY0" fmla="*/ 0 h 1083469"/>
                  <a:gd name="connsiteX1" fmla="*/ 1147085 w 1147085"/>
                  <a:gd name="connsiteY1" fmla="*/ 460567 h 1083469"/>
                  <a:gd name="connsiteX2" fmla="*/ 1078295 w 1147085"/>
                  <a:gd name="connsiteY2" fmla="*/ 504743 h 1083469"/>
                  <a:gd name="connsiteX3" fmla="*/ 1025237 w 1147085"/>
                  <a:gd name="connsiteY3" fmla="*/ 72025 h 1083469"/>
                  <a:gd name="connsiteX4" fmla="*/ 79622 w 1147085"/>
                  <a:gd name="connsiteY4" fmla="*/ 171129 h 1083469"/>
                  <a:gd name="connsiteX5" fmla="*/ 186985 w 1147085"/>
                  <a:gd name="connsiteY5" fmla="*/ 990798 h 1083469"/>
                  <a:gd name="connsiteX6" fmla="*/ 186985 w 1147085"/>
                  <a:gd name="connsiteY6" fmla="*/ 1011445 h 1083469"/>
                  <a:gd name="connsiteX7" fmla="*/ 977729 w 1147085"/>
                  <a:gd name="connsiteY7" fmla="*/ 857154 h 1083469"/>
                  <a:gd name="connsiteX8" fmla="*/ 977729 w 1147085"/>
                  <a:gd name="connsiteY8" fmla="*/ 916854 h 1083469"/>
                  <a:gd name="connsiteX9" fmla="*/ 123825 w 1147085"/>
                  <a:gd name="connsiteY9" fmla="*/ 1083469 h 1083469"/>
                  <a:gd name="connsiteX10" fmla="*/ 0 w 1147085"/>
                  <a:gd name="connsiteY10" fmla="*/ 114300 h 1083469"/>
                  <a:gd name="connsiteX11" fmla="*/ 1090612 w 1147085"/>
                  <a:gd name="connsiteY11" fmla="*/ 0 h 1083469"/>
                  <a:gd name="connsiteX0" fmla="*/ 1090612 w 1147085"/>
                  <a:gd name="connsiteY0" fmla="*/ 0 h 1083469"/>
                  <a:gd name="connsiteX1" fmla="*/ 1147085 w 1147085"/>
                  <a:gd name="connsiteY1" fmla="*/ 460567 h 1083469"/>
                  <a:gd name="connsiteX2" fmla="*/ 1078295 w 1147085"/>
                  <a:gd name="connsiteY2" fmla="*/ 504743 h 1083469"/>
                  <a:gd name="connsiteX3" fmla="*/ 1025237 w 1147085"/>
                  <a:gd name="connsiteY3" fmla="*/ 72025 h 1083469"/>
                  <a:gd name="connsiteX4" fmla="*/ 79622 w 1147085"/>
                  <a:gd name="connsiteY4" fmla="*/ 171129 h 1083469"/>
                  <a:gd name="connsiteX5" fmla="*/ 186985 w 1147085"/>
                  <a:gd name="connsiteY5" fmla="*/ 1011445 h 1083469"/>
                  <a:gd name="connsiteX6" fmla="*/ 977729 w 1147085"/>
                  <a:gd name="connsiteY6" fmla="*/ 857154 h 1083469"/>
                  <a:gd name="connsiteX7" fmla="*/ 977729 w 1147085"/>
                  <a:gd name="connsiteY7" fmla="*/ 916854 h 1083469"/>
                  <a:gd name="connsiteX8" fmla="*/ 123825 w 1147085"/>
                  <a:gd name="connsiteY8" fmla="*/ 1083469 h 1083469"/>
                  <a:gd name="connsiteX9" fmla="*/ 0 w 1147085"/>
                  <a:gd name="connsiteY9" fmla="*/ 114300 h 1083469"/>
                  <a:gd name="connsiteX10" fmla="*/ 1090612 w 1147085"/>
                  <a:gd name="connsiteY10" fmla="*/ 0 h 1083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47085" h="1083469">
                    <a:moveTo>
                      <a:pt x="1090612" y="0"/>
                    </a:moveTo>
                    <a:lnTo>
                      <a:pt x="1147085" y="460567"/>
                    </a:lnTo>
                    <a:cubicBezTo>
                      <a:pt x="1121629" y="471368"/>
                      <a:pt x="1098257" y="486098"/>
                      <a:pt x="1078295" y="504743"/>
                    </a:cubicBezTo>
                    <a:lnTo>
                      <a:pt x="1025237" y="72025"/>
                    </a:lnTo>
                    <a:lnTo>
                      <a:pt x="79622" y="171129"/>
                    </a:lnTo>
                    <a:lnTo>
                      <a:pt x="186985" y="1011445"/>
                    </a:lnTo>
                    <a:lnTo>
                      <a:pt x="977729" y="857154"/>
                    </a:lnTo>
                    <a:lnTo>
                      <a:pt x="977729" y="916854"/>
                    </a:lnTo>
                    <a:lnTo>
                      <a:pt x="123825" y="1083469"/>
                    </a:lnTo>
                    <a:lnTo>
                      <a:pt x="0" y="114300"/>
                    </a:lnTo>
                    <a:lnTo>
                      <a:pt x="1090612" y="0"/>
                    </a:lnTo>
                    <a:close/>
                  </a:path>
                </a:pathLst>
              </a:cu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" name="Oval 23"/>
              <p:cNvSpPr/>
              <p:nvPr/>
            </p:nvSpPr>
            <p:spPr bwMode="auto">
              <a:xfrm>
                <a:off x="5472973" y="4217016"/>
                <a:ext cx="831613" cy="515322"/>
              </a:xfrm>
              <a:custGeom>
                <a:avLst/>
                <a:gdLst/>
                <a:ahLst/>
                <a:cxnLst/>
                <a:rect l="l" t="t" r="r" b="b"/>
                <a:pathLst>
                  <a:path w="831613" h="515322">
                    <a:moveTo>
                      <a:pt x="656506" y="0"/>
                    </a:moveTo>
                    <a:cubicBezTo>
                      <a:pt x="722980" y="12459"/>
                      <a:pt x="782484" y="33487"/>
                      <a:pt x="831613" y="60220"/>
                    </a:cubicBezTo>
                    <a:lnTo>
                      <a:pt x="831613" y="156807"/>
                    </a:lnTo>
                    <a:lnTo>
                      <a:pt x="790343" y="156807"/>
                    </a:lnTo>
                    <a:cubicBezTo>
                      <a:pt x="689578" y="156807"/>
                      <a:pt x="607892" y="247187"/>
                      <a:pt x="607892" y="358678"/>
                    </a:cubicBezTo>
                    <a:cubicBezTo>
                      <a:pt x="607892" y="412735"/>
                      <a:pt x="627095" y="461830"/>
                      <a:pt x="658968" y="497546"/>
                    </a:cubicBezTo>
                    <a:cubicBezTo>
                      <a:pt x="605816" y="509342"/>
                      <a:pt x="548050" y="515322"/>
                      <a:pt x="487726" y="515322"/>
                    </a:cubicBezTo>
                    <a:cubicBezTo>
                      <a:pt x="218362" y="515322"/>
                      <a:pt x="0" y="396081"/>
                      <a:pt x="0" y="248990"/>
                    </a:cubicBezTo>
                    <a:cubicBezTo>
                      <a:pt x="0" y="198934"/>
                      <a:pt x="25288" y="152104"/>
                      <a:pt x="70263" y="113194"/>
                    </a:cubicBezTo>
                    <a:close/>
                  </a:path>
                </a:pathLst>
              </a:cu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0" name="Rounded Rectangle 13"/>
              <p:cNvSpPr/>
              <p:nvPr/>
            </p:nvSpPr>
            <p:spPr bwMode="auto">
              <a:xfrm>
                <a:off x="6127748" y="3705225"/>
                <a:ext cx="1375518" cy="1241425"/>
              </a:xfrm>
              <a:custGeom>
                <a:avLst/>
                <a:gdLst/>
                <a:ahLst/>
                <a:cxnLst/>
                <a:rect l="l" t="t" r="r" b="b"/>
                <a:pathLst>
                  <a:path w="1375518" h="1241425">
                    <a:moveTo>
                      <a:pt x="880211" y="0"/>
                    </a:moveTo>
                    <a:lnTo>
                      <a:pt x="1125002" y="0"/>
                    </a:lnTo>
                    <a:cubicBezTo>
                      <a:pt x="1202113" y="0"/>
                      <a:pt x="1271265" y="34077"/>
                      <a:pt x="1317403" y="88704"/>
                    </a:cubicBezTo>
                    <a:cubicBezTo>
                      <a:pt x="1244331" y="103169"/>
                      <a:pt x="1190628" y="168346"/>
                      <a:pt x="1190628" y="246066"/>
                    </a:cubicBezTo>
                    <a:lnTo>
                      <a:pt x="1190628" y="708029"/>
                    </a:lnTo>
                    <a:lnTo>
                      <a:pt x="929175" y="708029"/>
                    </a:lnTo>
                    <a:lnTo>
                      <a:pt x="803618" y="172438"/>
                    </a:lnTo>
                    <a:close/>
                    <a:moveTo>
                      <a:pt x="481554" y="0"/>
                    </a:moveTo>
                    <a:lnTo>
                      <a:pt x="726347" y="0"/>
                    </a:lnTo>
                    <a:lnTo>
                      <a:pt x="802940" y="172436"/>
                    </a:lnTo>
                    <a:lnTo>
                      <a:pt x="674361" y="720915"/>
                    </a:lnTo>
                    <a:cubicBezTo>
                      <a:pt x="614856" y="745801"/>
                      <a:pt x="573090" y="804586"/>
                      <a:pt x="573090" y="873128"/>
                    </a:cubicBezTo>
                    <a:cubicBezTo>
                      <a:pt x="573090" y="964310"/>
                      <a:pt x="647007" y="1038227"/>
                      <a:pt x="738189" y="1038227"/>
                    </a:cubicBezTo>
                    <a:lnTo>
                      <a:pt x="1375518" y="1038227"/>
                    </a:lnTo>
                    <a:cubicBezTo>
                      <a:pt x="1351252" y="1154299"/>
                      <a:pt x="1248302" y="1241425"/>
                      <a:pt x="1125002" y="1241425"/>
                    </a:cubicBezTo>
                    <a:lnTo>
                      <a:pt x="481554" y="1241425"/>
                    </a:lnTo>
                    <a:cubicBezTo>
                      <a:pt x="358254" y="1241425"/>
                      <a:pt x="255302" y="1154298"/>
                      <a:pt x="231037" y="1038224"/>
                    </a:cubicBezTo>
                    <a:lnTo>
                      <a:pt x="165099" y="1038224"/>
                    </a:lnTo>
                    <a:cubicBezTo>
                      <a:pt x="73917" y="1038224"/>
                      <a:pt x="0" y="964307"/>
                      <a:pt x="0" y="873125"/>
                    </a:cubicBezTo>
                    <a:cubicBezTo>
                      <a:pt x="0" y="781943"/>
                      <a:pt x="73917" y="708026"/>
                      <a:pt x="165099" y="708026"/>
                    </a:cubicBezTo>
                    <a:lnTo>
                      <a:pt x="225428" y="708026"/>
                    </a:lnTo>
                    <a:lnTo>
                      <a:pt x="225428" y="256126"/>
                    </a:lnTo>
                    <a:cubicBezTo>
                      <a:pt x="225428" y="114672"/>
                      <a:pt x="340100" y="0"/>
                      <a:pt x="481554" y="0"/>
                    </a:cubicBezTo>
                    <a:close/>
                  </a:path>
                </a:pathLst>
              </a:cu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1" name="Oval 57"/>
              <p:cNvSpPr/>
              <p:nvPr/>
            </p:nvSpPr>
            <p:spPr bwMode="auto">
              <a:xfrm>
                <a:off x="6524624" y="2779521"/>
                <a:ext cx="835025" cy="835025"/>
              </a:xfrm>
              <a:prstGeom prst="ellipse">
                <a:avLst/>
              </a:pr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2" name="Rounded Rectangle 14"/>
              <p:cNvSpPr/>
              <p:nvPr/>
            </p:nvSpPr>
            <p:spPr bwMode="auto">
              <a:xfrm>
                <a:off x="6740522" y="3829050"/>
                <a:ext cx="869954" cy="874713"/>
              </a:xfrm>
              <a:custGeom>
                <a:avLst/>
                <a:gdLst>
                  <a:gd name="connsiteX0" fmla="*/ 744540 w 869954"/>
                  <a:gd name="connsiteY0" fmla="*/ 0 h 874713"/>
                  <a:gd name="connsiteX1" fmla="*/ 869954 w 869954"/>
                  <a:gd name="connsiteY1" fmla="*/ 125414 h 874713"/>
                  <a:gd name="connsiteX2" fmla="*/ 869953 w 869954"/>
                  <a:gd name="connsiteY2" fmla="*/ 706437 h 874713"/>
                  <a:gd name="connsiteX3" fmla="*/ 869952 w 869954"/>
                  <a:gd name="connsiteY3" fmla="*/ 749299 h 874713"/>
                  <a:gd name="connsiteX4" fmla="*/ 744538 w 869954"/>
                  <a:gd name="connsiteY4" fmla="*/ 874713 h 874713"/>
                  <a:gd name="connsiteX5" fmla="*/ 125414 w 869954"/>
                  <a:gd name="connsiteY5" fmla="*/ 874712 h 874713"/>
                  <a:gd name="connsiteX6" fmla="*/ 0 w 869954"/>
                  <a:gd name="connsiteY6" fmla="*/ 749298 h 874713"/>
                  <a:gd name="connsiteX7" fmla="*/ 1 w 869954"/>
                  <a:gd name="connsiteY7" fmla="*/ 749299 h 874713"/>
                  <a:gd name="connsiteX8" fmla="*/ 125415 w 869954"/>
                  <a:gd name="connsiteY8" fmla="*/ 623885 h 874713"/>
                  <a:gd name="connsiteX9" fmla="*/ 619126 w 869954"/>
                  <a:gd name="connsiteY9" fmla="*/ 623885 h 874713"/>
                  <a:gd name="connsiteX10" fmla="*/ 619126 w 869954"/>
                  <a:gd name="connsiteY10" fmla="*/ 125414 h 874713"/>
                  <a:gd name="connsiteX11" fmla="*/ 744540 w 869954"/>
                  <a:gd name="connsiteY11" fmla="*/ 0 h 874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69954" h="874713">
                    <a:moveTo>
                      <a:pt x="744540" y="0"/>
                    </a:moveTo>
                    <a:cubicBezTo>
                      <a:pt x="813804" y="0"/>
                      <a:pt x="869954" y="56150"/>
                      <a:pt x="869954" y="125414"/>
                    </a:cubicBezTo>
                    <a:cubicBezTo>
                      <a:pt x="869954" y="319088"/>
                      <a:pt x="869953" y="512763"/>
                      <a:pt x="869953" y="706437"/>
                    </a:cubicBezTo>
                    <a:cubicBezTo>
                      <a:pt x="869953" y="720724"/>
                      <a:pt x="869952" y="735012"/>
                      <a:pt x="869952" y="749299"/>
                    </a:cubicBezTo>
                    <a:cubicBezTo>
                      <a:pt x="869952" y="818563"/>
                      <a:pt x="813802" y="874713"/>
                      <a:pt x="744538" y="874713"/>
                    </a:cubicBezTo>
                    <a:lnTo>
                      <a:pt x="125414" y="874712"/>
                    </a:lnTo>
                    <a:cubicBezTo>
                      <a:pt x="56150" y="874712"/>
                      <a:pt x="0" y="818562"/>
                      <a:pt x="0" y="749298"/>
                    </a:cubicBezTo>
                    <a:lnTo>
                      <a:pt x="1" y="749299"/>
                    </a:lnTo>
                    <a:cubicBezTo>
                      <a:pt x="1" y="680035"/>
                      <a:pt x="56151" y="623885"/>
                      <a:pt x="125415" y="623885"/>
                    </a:cubicBezTo>
                    <a:lnTo>
                      <a:pt x="619126" y="623885"/>
                    </a:lnTo>
                    <a:lnTo>
                      <a:pt x="619126" y="125414"/>
                    </a:lnTo>
                    <a:cubicBezTo>
                      <a:pt x="619126" y="56150"/>
                      <a:pt x="675276" y="0"/>
                      <a:pt x="744540" y="0"/>
                    </a:cubicBezTo>
                    <a:close/>
                  </a:path>
                </a:pathLst>
              </a:cu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7710031B-0225-45EC-8A4E-4142C068B78B}"/>
              </a:ext>
            </a:extLst>
          </p:cNvPr>
          <p:cNvSpPr txBox="1"/>
          <p:nvPr/>
        </p:nvSpPr>
        <p:spPr>
          <a:xfrm>
            <a:off x="7189332" y="1566783"/>
            <a:ext cx="3587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linkClick r:id="rId4"/>
              </a:rPr>
              <a:t>https://www.freeppt7.com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3931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318713" y="962303"/>
            <a:ext cx="4910023" cy="2029965"/>
            <a:chOff x="3176589" y="1285879"/>
            <a:chExt cx="3771900" cy="1362075"/>
          </a:xfrm>
        </p:grpSpPr>
        <p:sp>
          <p:nvSpPr>
            <p:cNvPr id="3" name="右箭头 1"/>
            <p:cNvSpPr/>
            <p:nvPr/>
          </p:nvSpPr>
          <p:spPr>
            <a:xfrm rot="905815">
              <a:off x="3176589" y="1285879"/>
              <a:ext cx="3771900" cy="1362075"/>
            </a:xfrm>
            <a:custGeom>
              <a:avLst/>
              <a:gdLst>
                <a:gd name="connsiteX0" fmla="*/ 0 w 3981450"/>
                <a:gd name="connsiteY0" fmla="*/ 373856 h 1495425"/>
                <a:gd name="connsiteX1" fmla="*/ 3233738 w 3981450"/>
                <a:gd name="connsiteY1" fmla="*/ 373856 h 1495425"/>
                <a:gd name="connsiteX2" fmla="*/ 3233738 w 3981450"/>
                <a:gd name="connsiteY2" fmla="*/ 0 h 1495425"/>
                <a:gd name="connsiteX3" fmla="*/ 3981450 w 3981450"/>
                <a:gd name="connsiteY3" fmla="*/ 747713 h 1495425"/>
                <a:gd name="connsiteX4" fmla="*/ 3233738 w 3981450"/>
                <a:gd name="connsiteY4" fmla="*/ 1495425 h 1495425"/>
                <a:gd name="connsiteX5" fmla="*/ 3233738 w 3981450"/>
                <a:gd name="connsiteY5" fmla="*/ 1121569 h 1495425"/>
                <a:gd name="connsiteX6" fmla="*/ 0 w 3981450"/>
                <a:gd name="connsiteY6" fmla="*/ 1121569 h 1495425"/>
                <a:gd name="connsiteX7" fmla="*/ 0 w 3981450"/>
                <a:gd name="connsiteY7" fmla="*/ 373856 h 1495425"/>
                <a:gd name="connsiteX0" fmla="*/ 0 w 3981450"/>
                <a:gd name="connsiteY0" fmla="*/ 1121569 h 1495425"/>
                <a:gd name="connsiteX1" fmla="*/ 3233738 w 3981450"/>
                <a:gd name="connsiteY1" fmla="*/ 373856 h 1495425"/>
                <a:gd name="connsiteX2" fmla="*/ 3233738 w 3981450"/>
                <a:gd name="connsiteY2" fmla="*/ 0 h 1495425"/>
                <a:gd name="connsiteX3" fmla="*/ 3981450 w 3981450"/>
                <a:gd name="connsiteY3" fmla="*/ 747713 h 1495425"/>
                <a:gd name="connsiteX4" fmla="*/ 3233738 w 3981450"/>
                <a:gd name="connsiteY4" fmla="*/ 1495425 h 1495425"/>
                <a:gd name="connsiteX5" fmla="*/ 3233738 w 3981450"/>
                <a:gd name="connsiteY5" fmla="*/ 1121569 h 1495425"/>
                <a:gd name="connsiteX6" fmla="*/ 0 w 3981450"/>
                <a:gd name="connsiteY6" fmla="*/ 1121569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3186113 w 3933825"/>
                <a:gd name="connsiteY4" fmla="*/ 1495425 h 1495425"/>
                <a:gd name="connsiteX5" fmla="*/ 31861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3186113 w 3933825"/>
                <a:gd name="connsiteY4" fmla="*/ 1495425 h 1495425"/>
                <a:gd name="connsiteX5" fmla="*/ 31861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3186113 w 3933825"/>
                <a:gd name="connsiteY4" fmla="*/ 1495425 h 1495425"/>
                <a:gd name="connsiteX5" fmla="*/ 31861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3186113 w 3933825"/>
                <a:gd name="connsiteY4" fmla="*/ 1495425 h 1495425"/>
                <a:gd name="connsiteX5" fmla="*/ 30718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2995613 w 3933825"/>
                <a:gd name="connsiteY4" fmla="*/ 1495425 h 1495425"/>
                <a:gd name="connsiteX5" fmla="*/ 30718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73919 h 1485900"/>
                <a:gd name="connsiteX1" fmla="*/ 3186113 w 3933825"/>
                <a:gd name="connsiteY1" fmla="*/ 364331 h 1485900"/>
                <a:gd name="connsiteX2" fmla="*/ 3290888 w 3933825"/>
                <a:gd name="connsiteY2" fmla="*/ 0 h 1485900"/>
                <a:gd name="connsiteX3" fmla="*/ 3933825 w 3933825"/>
                <a:gd name="connsiteY3" fmla="*/ 738188 h 1485900"/>
                <a:gd name="connsiteX4" fmla="*/ 2995613 w 3933825"/>
                <a:gd name="connsiteY4" fmla="*/ 1485900 h 1485900"/>
                <a:gd name="connsiteX5" fmla="*/ 3071813 w 3933825"/>
                <a:gd name="connsiteY5" fmla="*/ 1112044 h 1485900"/>
                <a:gd name="connsiteX6" fmla="*/ 0 w 3933825"/>
                <a:gd name="connsiteY6" fmla="*/ 873919 h 1485900"/>
                <a:gd name="connsiteX0" fmla="*/ 0 w 3771900"/>
                <a:gd name="connsiteY0" fmla="*/ 873919 h 1485900"/>
                <a:gd name="connsiteX1" fmla="*/ 3186113 w 3771900"/>
                <a:gd name="connsiteY1" fmla="*/ 364331 h 1485900"/>
                <a:gd name="connsiteX2" fmla="*/ 3290888 w 3771900"/>
                <a:gd name="connsiteY2" fmla="*/ 0 h 1485900"/>
                <a:gd name="connsiteX3" fmla="*/ 3771900 w 3771900"/>
                <a:gd name="connsiteY3" fmla="*/ 938213 h 1485900"/>
                <a:gd name="connsiteX4" fmla="*/ 2995613 w 3771900"/>
                <a:gd name="connsiteY4" fmla="*/ 1485900 h 1485900"/>
                <a:gd name="connsiteX5" fmla="*/ 3071813 w 3771900"/>
                <a:gd name="connsiteY5" fmla="*/ 1112044 h 1485900"/>
                <a:gd name="connsiteX6" fmla="*/ 0 w 3771900"/>
                <a:gd name="connsiteY6" fmla="*/ 873919 h 1485900"/>
                <a:gd name="connsiteX0" fmla="*/ 0 w 3771900"/>
                <a:gd name="connsiteY0" fmla="*/ 873919 h 1485900"/>
                <a:gd name="connsiteX1" fmla="*/ 3186113 w 3771900"/>
                <a:gd name="connsiteY1" fmla="*/ 364331 h 1485900"/>
                <a:gd name="connsiteX2" fmla="*/ 3271838 w 3771900"/>
                <a:gd name="connsiteY2" fmla="*/ 0 h 1485900"/>
                <a:gd name="connsiteX3" fmla="*/ 3771900 w 3771900"/>
                <a:gd name="connsiteY3" fmla="*/ 938213 h 1485900"/>
                <a:gd name="connsiteX4" fmla="*/ 2995613 w 3771900"/>
                <a:gd name="connsiteY4" fmla="*/ 1485900 h 1485900"/>
                <a:gd name="connsiteX5" fmla="*/ 3071813 w 3771900"/>
                <a:gd name="connsiteY5" fmla="*/ 1112044 h 1485900"/>
                <a:gd name="connsiteX6" fmla="*/ 0 w 3771900"/>
                <a:gd name="connsiteY6" fmla="*/ 873919 h 1485900"/>
                <a:gd name="connsiteX0" fmla="*/ 0 w 3771900"/>
                <a:gd name="connsiteY0" fmla="*/ 826294 h 1438275"/>
                <a:gd name="connsiteX1" fmla="*/ 3186113 w 3771900"/>
                <a:gd name="connsiteY1" fmla="*/ 316706 h 1438275"/>
                <a:gd name="connsiteX2" fmla="*/ 3243263 w 3771900"/>
                <a:gd name="connsiteY2" fmla="*/ 0 h 1438275"/>
                <a:gd name="connsiteX3" fmla="*/ 3771900 w 3771900"/>
                <a:gd name="connsiteY3" fmla="*/ 890588 h 1438275"/>
                <a:gd name="connsiteX4" fmla="*/ 2995613 w 3771900"/>
                <a:gd name="connsiteY4" fmla="*/ 1438275 h 1438275"/>
                <a:gd name="connsiteX5" fmla="*/ 3071813 w 3771900"/>
                <a:gd name="connsiteY5" fmla="*/ 1064419 h 1438275"/>
                <a:gd name="connsiteX6" fmla="*/ 0 w 3771900"/>
                <a:gd name="connsiteY6" fmla="*/ 826294 h 1438275"/>
                <a:gd name="connsiteX0" fmla="*/ 0 w 3771900"/>
                <a:gd name="connsiteY0" fmla="*/ 826294 h 1362075"/>
                <a:gd name="connsiteX1" fmla="*/ 3186113 w 3771900"/>
                <a:gd name="connsiteY1" fmla="*/ 316706 h 1362075"/>
                <a:gd name="connsiteX2" fmla="*/ 3243263 w 3771900"/>
                <a:gd name="connsiteY2" fmla="*/ 0 h 1362075"/>
                <a:gd name="connsiteX3" fmla="*/ 3771900 w 3771900"/>
                <a:gd name="connsiteY3" fmla="*/ 890588 h 1362075"/>
                <a:gd name="connsiteX4" fmla="*/ 2995613 w 3771900"/>
                <a:gd name="connsiteY4" fmla="*/ 1362075 h 1362075"/>
                <a:gd name="connsiteX5" fmla="*/ 3071813 w 3771900"/>
                <a:gd name="connsiteY5" fmla="*/ 1064419 h 1362075"/>
                <a:gd name="connsiteX6" fmla="*/ 0 w 3771900"/>
                <a:gd name="connsiteY6" fmla="*/ 826294 h 1362075"/>
                <a:gd name="connsiteX0" fmla="*/ 0 w 3771900"/>
                <a:gd name="connsiteY0" fmla="*/ 826294 h 1362075"/>
                <a:gd name="connsiteX1" fmla="*/ 3186113 w 3771900"/>
                <a:gd name="connsiteY1" fmla="*/ 316706 h 1362075"/>
                <a:gd name="connsiteX2" fmla="*/ 3243263 w 3771900"/>
                <a:gd name="connsiteY2" fmla="*/ 0 h 1362075"/>
                <a:gd name="connsiteX3" fmla="*/ 3771900 w 3771900"/>
                <a:gd name="connsiteY3" fmla="*/ 890588 h 1362075"/>
                <a:gd name="connsiteX4" fmla="*/ 2995613 w 3771900"/>
                <a:gd name="connsiteY4" fmla="*/ 1362075 h 1362075"/>
                <a:gd name="connsiteX5" fmla="*/ 3052763 w 3771900"/>
                <a:gd name="connsiteY5" fmla="*/ 1045369 h 1362075"/>
                <a:gd name="connsiteX6" fmla="*/ 0 w 3771900"/>
                <a:gd name="connsiteY6" fmla="*/ 826294 h 1362075"/>
                <a:gd name="connsiteX0" fmla="*/ 0 w 3771900"/>
                <a:gd name="connsiteY0" fmla="*/ 826294 h 1362075"/>
                <a:gd name="connsiteX1" fmla="*/ 3186113 w 3771900"/>
                <a:gd name="connsiteY1" fmla="*/ 316706 h 1362075"/>
                <a:gd name="connsiteX2" fmla="*/ 3243263 w 3771900"/>
                <a:gd name="connsiteY2" fmla="*/ 0 h 1362075"/>
                <a:gd name="connsiteX3" fmla="*/ 3771900 w 3771900"/>
                <a:gd name="connsiteY3" fmla="*/ 833438 h 1362075"/>
                <a:gd name="connsiteX4" fmla="*/ 2995613 w 3771900"/>
                <a:gd name="connsiteY4" fmla="*/ 1362075 h 1362075"/>
                <a:gd name="connsiteX5" fmla="*/ 3052763 w 3771900"/>
                <a:gd name="connsiteY5" fmla="*/ 1045369 h 1362075"/>
                <a:gd name="connsiteX6" fmla="*/ 0 w 3771900"/>
                <a:gd name="connsiteY6" fmla="*/ 826294 h 1362075"/>
                <a:gd name="connsiteX0" fmla="*/ 0 w 3771900"/>
                <a:gd name="connsiteY0" fmla="*/ 826294 h 1362075"/>
                <a:gd name="connsiteX1" fmla="*/ 3186113 w 3771900"/>
                <a:gd name="connsiteY1" fmla="*/ 316706 h 1362075"/>
                <a:gd name="connsiteX2" fmla="*/ 3243263 w 3771900"/>
                <a:gd name="connsiteY2" fmla="*/ 0 h 1362075"/>
                <a:gd name="connsiteX3" fmla="*/ 3771900 w 3771900"/>
                <a:gd name="connsiteY3" fmla="*/ 833438 h 1362075"/>
                <a:gd name="connsiteX4" fmla="*/ 2995613 w 3771900"/>
                <a:gd name="connsiteY4" fmla="*/ 1362075 h 1362075"/>
                <a:gd name="connsiteX5" fmla="*/ 3052763 w 3771900"/>
                <a:gd name="connsiteY5" fmla="*/ 1045369 h 1362075"/>
                <a:gd name="connsiteX6" fmla="*/ 0 w 3771900"/>
                <a:gd name="connsiteY6" fmla="*/ 826294 h 1362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71900" h="1362075">
                  <a:moveTo>
                    <a:pt x="0" y="826294"/>
                  </a:moveTo>
                  <a:cubicBezTo>
                    <a:pt x="1163638" y="335756"/>
                    <a:pt x="2174875" y="273844"/>
                    <a:pt x="3186113" y="316706"/>
                  </a:cubicBezTo>
                  <a:lnTo>
                    <a:pt x="3243263" y="0"/>
                  </a:lnTo>
                  <a:lnTo>
                    <a:pt x="3771900" y="833438"/>
                  </a:lnTo>
                  <a:lnTo>
                    <a:pt x="2995613" y="1362075"/>
                  </a:lnTo>
                  <a:lnTo>
                    <a:pt x="3052763" y="1045369"/>
                  </a:lnTo>
                  <a:cubicBezTo>
                    <a:pt x="2212975" y="838994"/>
                    <a:pt x="1363663" y="718344"/>
                    <a:pt x="0" y="82629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 rot="1212081">
              <a:off x="4892984" y="1941942"/>
              <a:ext cx="1552592" cy="22716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041607" y="2027131"/>
            <a:ext cx="4910023" cy="2004450"/>
            <a:chOff x="2195511" y="1906532"/>
            <a:chExt cx="3771900" cy="1362075"/>
          </a:xfrm>
        </p:grpSpPr>
        <p:sp>
          <p:nvSpPr>
            <p:cNvPr id="6" name="右箭头 1"/>
            <p:cNvSpPr/>
            <p:nvPr/>
          </p:nvSpPr>
          <p:spPr>
            <a:xfrm rot="905815" flipH="1" flipV="1">
              <a:off x="2195511" y="1906532"/>
              <a:ext cx="3771900" cy="1362075"/>
            </a:xfrm>
            <a:custGeom>
              <a:avLst/>
              <a:gdLst>
                <a:gd name="connsiteX0" fmla="*/ 0 w 3981450"/>
                <a:gd name="connsiteY0" fmla="*/ 373856 h 1495425"/>
                <a:gd name="connsiteX1" fmla="*/ 3233738 w 3981450"/>
                <a:gd name="connsiteY1" fmla="*/ 373856 h 1495425"/>
                <a:gd name="connsiteX2" fmla="*/ 3233738 w 3981450"/>
                <a:gd name="connsiteY2" fmla="*/ 0 h 1495425"/>
                <a:gd name="connsiteX3" fmla="*/ 3981450 w 3981450"/>
                <a:gd name="connsiteY3" fmla="*/ 747713 h 1495425"/>
                <a:gd name="connsiteX4" fmla="*/ 3233738 w 3981450"/>
                <a:gd name="connsiteY4" fmla="*/ 1495425 h 1495425"/>
                <a:gd name="connsiteX5" fmla="*/ 3233738 w 3981450"/>
                <a:gd name="connsiteY5" fmla="*/ 1121569 h 1495425"/>
                <a:gd name="connsiteX6" fmla="*/ 0 w 3981450"/>
                <a:gd name="connsiteY6" fmla="*/ 1121569 h 1495425"/>
                <a:gd name="connsiteX7" fmla="*/ 0 w 3981450"/>
                <a:gd name="connsiteY7" fmla="*/ 373856 h 1495425"/>
                <a:gd name="connsiteX0" fmla="*/ 0 w 3981450"/>
                <a:gd name="connsiteY0" fmla="*/ 1121569 h 1495425"/>
                <a:gd name="connsiteX1" fmla="*/ 3233738 w 3981450"/>
                <a:gd name="connsiteY1" fmla="*/ 373856 h 1495425"/>
                <a:gd name="connsiteX2" fmla="*/ 3233738 w 3981450"/>
                <a:gd name="connsiteY2" fmla="*/ 0 h 1495425"/>
                <a:gd name="connsiteX3" fmla="*/ 3981450 w 3981450"/>
                <a:gd name="connsiteY3" fmla="*/ 747713 h 1495425"/>
                <a:gd name="connsiteX4" fmla="*/ 3233738 w 3981450"/>
                <a:gd name="connsiteY4" fmla="*/ 1495425 h 1495425"/>
                <a:gd name="connsiteX5" fmla="*/ 3233738 w 3981450"/>
                <a:gd name="connsiteY5" fmla="*/ 1121569 h 1495425"/>
                <a:gd name="connsiteX6" fmla="*/ 0 w 3981450"/>
                <a:gd name="connsiteY6" fmla="*/ 1121569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52875"/>
                <a:gd name="connsiteY0" fmla="*/ 731044 h 1495425"/>
                <a:gd name="connsiteX1" fmla="*/ 3205163 w 3952875"/>
                <a:gd name="connsiteY1" fmla="*/ 373856 h 1495425"/>
                <a:gd name="connsiteX2" fmla="*/ 3205163 w 3952875"/>
                <a:gd name="connsiteY2" fmla="*/ 0 h 1495425"/>
                <a:gd name="connsiteX3" fmla="*/ 3952875 w 3952875"/>
                <a:gd name="connsiteY3" fmla="*/ 747713 h 1495425"/>
                <a:gd name="connsiteX4" fmla="*/ 3205163 w 3952875"/>
                <a:gd name="connsiteY4" fmla="*/ 1495425 h 1495425"/>
                <a:gd name="connsiteX5" fmla="*/ 3205163 w 3952875"/>
                <a:gd name="connsiteY5" fmla="*/ 1121569 h 1495425"/>
                <a:gd name="connsiteX6" fmla="*/ 0 w 3952875"/>
                <a:gd name="connsiteY6" fmla="*/ 7310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3186113 w 3933825"/>
                <a:gd name="connsiteY4" fmla="*/ 1495425 h 1495425"/>
                <a:gd name="connsiteX5" fmla="*/ 31861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3186113 w 3933825"/>
                <a:gd name="connsiteY4" fmla="*/ 1495425 h 1495425"/>
                <a:gd name="connsiteX5" fmla="*/ 31861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3186113 w 3933825"/>
                <a:gd name="connsiteY4" fmla="*/ 1495425 h 1495425"/>
                <a:gd name="connsiteX5" fmla="*/ 31861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3186113 w 3933825"/>
                <a:gd name="connsiteY4" fmla="*/ 1495425 h 1495425"/>
                <a:gd name="connsiteX5" fmla="*/ 30718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83444 h 1495425"/>
                <a:gd name="connsiteX1" fmla="*/ 3186113 w 3933825"/>
                <a:gd name="connsiteY1" fmla="*/ 373856 h 1495425"/>
                <a:gd name="connsiteX2" fmla="*/ 3186113 w 3933825"/>
                <a:gd name="connsiteY2" fmla="*/ 0 h 1495425"/>
                <a:gd name="connsiteX3" fmla="*/ 3933825 w 3933825"/>
                <a:gd name="connsiteY3" fmla="*/ 747713 h 1495425"/>
                <a:gd name="connsiteX4" fmla="*/ 2995613 w 3933825"/>
                <a:gd name="connsiteY4" fmla="*/ 1495425 h 1495425"/>
                <a:gd name="connsiteX5" fmla="*/ 3071813 w 3933825"/>
                <a:gd name="connsiteY5" fmla="*/ 1121569 h 1495425"/>
                <a:gd name="connsiteX6" fmla="*/ 0 w 3933825"/>
                <a:gd name="connsiteY6" fmla="*/ 883444 h 1495425"/>
                <a:gd name="connsiteX0" fmla="*/ 0 w 3933825"/>
                <a:gd name="connsiteY0" fmla="*/ 873919 h 1485900"/>
                <a:gd name="connsiteX1" fmla="*/ 3186113 w 3933825"/>
                <a:gd name="connsiteY1" fmla="*/ 364331 h 1485900"/>
                <a:gd name="connsiteX2" fmla="*/ 3290888 w 3933825"/>
                <a:gd name="connsiteY2" fmla="*/ 0 h 1485900"/>
                <a:gd name="connsiteX3" fmla="*/ 3933825 w 3933825"/>
                <a:gd name="connsiteY3" fmla="*/ 738188 h 1485900"/>
                <a:gd name="connsiteX4" fmla="*/ 2995613 w 3933825"/>
                <a:gd name="connsiteY4" fmla="*/ 1485900 h 1485900"/>
                <a:gd name="connsiteX5" fmla="*/ 3071813 w 3933825"/>
                <a:gd name="connsiteY5" fmla="*/ 1112044 h 1485900"/>
                <a:gd name="connsiteX6" fmla="*/ 0 w 3933825"/>
                <a:gd name="connsiteY6" fmla="*/ 873919 h 1485900"/>
                <a:gd name="connsiteX0" fmla="*/ 0 w 3771900"/>
                <a:gd name="connsiteY0" fmla="*/ 873919 h 1485900"/>
                <a:gd name="connsiteX1" fmla="*/ 3186113 w 3771900"/>
                <a:gd name="connsiteY1" fmla="*/ 364331 h 1485900"/>
                <a:gd name="connsiteX2" fmla="*/ 3290888 w 3771900"/>
                <a:gd name="connsiteY2" fmla="*/ 0 h 1485900"/>
                <a:gd name="connsiteX3" fmla="*/ 3771900 w 3771900"/>
                <a:gd name="connsiteY3" fmla="*/ 938213 h 1485900"/>
                <a:gd name="connsiteX4" fmla="*/ 2995613 w 3771900"/>
                <a:gd name="connsiteY4" fmla="*/ 1485900 h 1485900"/>
                <a:gd name="connsiteX5" fmla="*/ 3071813 w 3771900"/>
                <a:gd name="connsiteY5" fmla="*/ 1112044 h 1485900"/>
                <a:gd name="connsiteX6" fmla="*/ 0 w 3771900"/>
                <a:gd name="connsiteY6" fmla="*/ 873919 h 1485900"/>
                <a:gd name="connsiteX0" fmla="*/ 0 w 3771900"/>
                <a:gd name="connsiteY0" fmla="*/ 873919 h 1485900"/>
                <a:gd name="connsiteX1" fmla="*/ 3186113 w 3771900"/>
                <a:gd name="connsiteY1" fmla="*/ 364331 h 1485900"/>
                <a:gd name="connsiteX2" fmla="*/ 3271838 w 3771900"/>
                <a:gd name="connsiteY2" fmla="*/ 0 h 1485900"/>
                <a:gd name="connsiteX3" fmla="*/ 3771900 w 3771900"/>
                <a:gd name="connsiteY3" fmla="*/ 938213 h 1485900"/>
                <a:gd name="connsiteX4" fmla="*/ 2995613 w 3771900"/>
                <a:gd name="connsiteY4" fmla="*/ 1485900 h 1485900"/>
                <a:gd name="connsiteX5" fmla="*/ 3071813 w 3771900"/>
                <a:gd name="connsiteY5" fmla="*/ 1112044 h 1485900"/>
                <a:gd name="connsiteX6" fmla="*/ 0 w 3771900"/>
                <a:gd name="connsiteY6" fmla="*/ 873919 h 1485900"/>
                <a:gd name="connsiteX0" fmla="*/ 0 w 3771900"/>
                <a:gd name="connsiteY0" fmla="*/ 826294 h 1438275"/>
                <a:gd name="connsiteX1" fmla="*/ 3186113 w 3771900"/>
                <a:gd name="connsiteY1" fmla="*/ 316706 h 1438275"/>
                <a:gd name="connsiteX2" fmla="*/ 3243263 w 3771900"/>
                <a:gd name="connsiteY2" fmla="*/ 0 h 1438275"/>
                <a:gd name="connsiteX3" fmla="*/ 3771900 w 3771900"/>
                <a:gd name="connsiteY3" fmla="*/ 890588 h 1438275"/>
                <a:gd name="connsiteX4" fmla="*/ 2995613 w 3771900"/>
                <a:gd name="connsiteY4" fmla="*/ 1438275 h 1438275"/>
                <a:gd name="connsiteX5" fmla="*/ 3071813 w 3771900"/>
                <a:gd name="connsiteY5" fmla="*/ 1064419 h 1438275"/>
                <a:gd name="connsiteX6" fmla="*/ 0 w 3771900"/>
                <a:gd name="connsiteY6" fmla="*/ 826294 h 1438275"/>
                <a:gd name="connsiteX0" fmla="*/ 0 w 3771900"/>
                <a:gd name="connsiteY0" fmla="*/ 826294 h 1362075"/>
                <a:gd name="connsiteX1" fmla="*/ 3186113 w 3771900"/>
                <a:gd name="connsiteY1" fmla="*/ 316706 h 1362075"/>
                <a:gd name="connsiteX2" fmla="*/ 3243263 w 3771900"/>
                <a:gd name="connsiteY2" fmla="*/ 0 h 1362075"/>
                <a:gd name="connsiteX3" fmla="*/ 3771900 w 3771900"/>
                <a:gd name="connsiteY3" fmla="*/ 890588 h 1362075"/>
                <a:gd name="connsiteX4" fmla="*/ 2995613 w 3771900"/>
                <a:gd name="connsiteY4" fmla="*/ 1362075 h 1362075"/>
                <a:gd name="connsiteX5" fmla="*/ 3071813 w 3771900"/>
                <a:gd name="connsiteY5" fmla="*/ 1064419 h 1362075"/>
                <a:gd name="connsiteX6" fmla="*/ 0 w 3771900"/>
                <a:gd name="connsiteY6" fmla="*/ 826294 h 1362075"/>
                <a:gd name="connsiteX0" fmla="*/ 0 w 3771900"/>
                <a:gd name="connsiteY0" fmla="*/ 826294 h 1362075"/>
                <a:gd name="connsiteX1" fmla="*/ 3186113 w 3771900"/>
                <a:gd name="connsiteY1" fmla="*/ 316706 h 1362075"/>
                <a:gd name="connsiteX2" fmla="*/ 3243263 w 3771900"/>
                <a:gd name="connsiteY2" fmla="*/ 0 h 1362075"/>
                <a:gd name="connsiteX3" fmla="*/ 3771900 w 3771900"/>
                <a:gd name="connsiteY3" fmla="*/ 890588 h 1362075"/>
                <a:gd name="connsiteX4" fmla="*/ 2995613 w 3771900"/>
                <a:gd name="connsiteY4" fmla="*/ 1362075 h 1362075"/>
                <a:gd name="connsiteX5" fmla="*/ 3052763 w 3771900"/>
                <a:gd name="connsiteY5" fmla="*/ 1045369 h 1362075"/>
                <a:gd name="connsiteX6" fmla="*/ 0 w 3771900"/>
                <a:gd name="connsiteY6" fmla="*/ 826294 h 1362075"/>
                <a:gd name="connsiteX0" fmla="*/ 0 w 3771900"/>
                <a:gd name="connsiteY0" fmla="*/ 826294 h 1362075"/>
                <a:gd name="connsiteX1" fmla="*/ 3186113 w 3771900"/>
                <a:gd name="connsiteY1" fmla="*/ 316706 h 1362075"/>
                <a:gd name="connsiteX2" fmla="*/ 3243263 w 3771900"/>
                <a:gd name="connsiteY2" fmla="*/ 0 h 1362075"/>
                <a:gd name="connsiteX3" fmla="*/ 3771900 w 3771900"/>
                <a:gd name="connsiteY3" fmla="*/ 833438 h 1362075"/>
                <a:gd name="connsiteX4" fmla="*/ 2995613 w 3771900"/>
                <a:gd name="connsiteY4" fmla="*/ 1362075 h 1362075"/>
                <a:gd name="connsiteX5" fmla="*/ 3052763 w 3771900"/>
                <a:gd name="connsiteY5" fmla="*/ 1045369 h 1362075"/>
                <a:gd name="connsiteX6" fmla="*/ 0 w 3771900"/>
                <a:gd name="connsiteY6" fmla="*/ 826294 h 1362075"/>
                <a:gd name="connsiteX0" fmla="*/ 0 w 3771900"/>
                <a:gd name="connsiteY0" fmla="*/ 826294 h 1362075"/>
                <a:gd name="connsiteX1" fmla="*/ 3186113 w 3771900"/>
                <a:gd name="connsiteY1" fmla="*/ 316706 h 1362075"/>
                <a:gd name="connsiteX2" fmla="*/ 3243263 w 3771900"/>
                <a:gd name="connsiteY2" fmla="*/ 0 h 1362075"/>
                <a:gd name="connsiteX3" fmla="*/ 3771900 w 3771900"/>
                <a:gd name="connsiteY3" fmla="*/ 833438 h 1362075"/>
                <a:gd name="connsiteX4" fmla="*/ 2995613 w 3771900"/>
                <a:gd name="connsiteY4" fmla="*/ 1362075 h 1362075"/>
                <a:gd name="connsiteX5" fmla="*/ 3052763 w 3771900"/>
                <a:gd name="connsiteY5" fmla="*/ 1045369 h 1362075"/>
                <a:gd name="connsiteX6" fmla="*/ 0 w 3771900"/>
                <a:gd name="connsiteY6" fmla="*/ 826294 h 1362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71900" h="1362075">
                  <a:moveTo>
                    <a:pt x="0" y="826294"/>
                  </a:moveTo>
                  <a:cubicBezTo>
                    <a:pt x="1163638" y="335756"/>
                    <a:pt x="2174875" y="273844"/>
                    <a:pt x="3186113" y="316706"/>
                  </a:cubicBezTo>
                  <a:lnTo>
                    <a:pt x="3243263" y="0"/>
                  </a:lnTo>
                  <a:lnTo>
                    <a:pt x="3771900" y="833438"/>
                  </a:lnTo>
                  <a:lnTo>
                    <a:pt x="2995613" y="1362075"/>
                  </a:lnTo>
                  <a:lnTo>
                    <a:pt x="3052763" y="1045369"/>
                  </a:lnTo>
                  <a:cubicBezTo>
                    <a:pt x="2212975" y="838994"/>
                    <a:pt x="1363663" y="718344"/>
                    <a:pt x="0" y="8262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 rot="1309175">
              <a:off x="2619935" y="2356341"/>
              <a:ext cx="1552591" cy="230056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374905" y="1362926"/>
            <a:ext cx="2195771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mattis erat.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70742" y="1362926"/>
            <a:ext cx="2162603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mattis erat.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870743" y="4505594"/>
            <a:ext cx="4369561" cy="1279306"/>
            <a:chOff x="3793629" y="732817"/>
            <a:chExt cx="3356715" cy="982768"/>
          </a:xfrm>
        </p:grpSpPr>
        <p:sp>
          <p:nvSpPr>
            <p:cNvPr id="11" name="椭圆 10"/>
            <p:cNvSpPr/>
            <p:nvPr/>
          </p:nvSpPr>
          <p:spPr bwMode="auto">
            <a:xfrm>
              <a:off x="3793629" y="795335"/>
              <a:ext cx="180000" cy="180000"/>
            </a:xfrm>
            <a:prstGeom prst="ellipse">
              <a:avLst/>
            </a:prstGeom>
            <a:solidFill>
              <a:schemeClr val="accent2"/>
            </a:solidFill>
            <a:ln w="381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" name="TextBox 81"/>
            <p:cNvSpPr txBox="1"/>
            <p:nvPr/>
          </p:nvSpPr>
          <p:spPr>
            <a:xfrm>
              <a:off x="4006936" y="732817"/>
              <a:ext cx="3112542" cy="283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Text</a:t>
              </a:r>
              <a:endParaRPr lang="zh-CN" alt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" name="TextBox 82"/>
            <p:cNvSpPr txBox="1"/>
            <p:nvPr/>
          </p:nvSpPr>
          <p:spPr>
            <a:xfrm>
              <a:off x="4086825" y="1006279"/>
              <a:ext cx="3063519" cy="709306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100">
                  <a:latin typeface="+mn-ea"/>
                </a:defRPr>
              </a:lvl1pPr>
            </a:lstStyle>
            <a:p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 sapien, eu lacinia dui incidunt in. Morbi mattis mattis erat.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022339" y="4505594"/>
            <a:ext cx="4369561" cy="1279306"/>
            <a:chOff x="3793629" y="732817"/>
            <a:chExt cx="3356715" cy="982768"/>
          </a:xfrm>
        </p:grpSpPr>
        <p:sp>
          <p:nvSpPr>
            <p:cNvPr id="15" name="椭圆 14"/>
            <p:cNvSpPr/>
            <p:nvPr/>
          </p:nvSpPr>
          <p:spPr bwMode="auto">
            <a:xfrm>
              <a:off x="3793629" y="795335"/>
              <a:ext cx="180000" cy="180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381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TextBox 81"/>
            <p:cNvSpPr txBox="1"/>
            <p:nvPr/>
          </p:nvSpPr>
          <p:spPr>
            <a:xfrm>
              <a:off x="4006936" y="732817"/>
              <a:ext cx="3112542" cy="260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Text</a:t>
              </a:r>
              <a:endPara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TextBox 82"/>
            <p:cNvSpPr txBox="1"/>
            <p:nvPr/>
          </p:nvSpPr>
          <p:spPr>
            <a:xfrm>
              <a:off x="4086825" y="1006279"/>
              <a:ext cx="3063519" cy="709306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100">
                  <a:latin typeface="+mn-ea"/>
                </a:defRPr>
              </a:lvl1pPr>
            </a:lstStyle>
            <a:p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 sapien, eu lacinia dui incidunt in. Morbi mattis mattis erat.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cxnSp>
        <p:nvCxnSpPr>
          <p:cNvPr id="18" name="直接连接符 17"/>
          <p:cNvCxnSpPr/>
          <p:nvPr/>
        </p:nvCxnSpPr>
        <p:spPr>
          <a:xfrm>
            <a:off x="6159970" y="4505594"/>
            <a:ext cx="0" cy="173819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471298" y="323947"/>
            <a:ext cx="2957341" cy="400110"/>
            <a:chOff x="493006" y="316630"/>
            <a:chExt cx="2957341" cy="400110"/>
          </a:xfrm>
        </p:grpSpPr>
        <p:sp>
          <p:nvSpPr>
            <p:cNvPr id="21" name="文本框 20"/>
            <p:cNvSpPr txBox="1"/>
            <p:nvPr/>
          </p:nvSpPr>
          <p:spPr>
            <a:xfrm>
              <a:off x="731013" y="316630"/>
              <a:ext cx="2719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Title</a:t>
              </a:r>
              <a:endParaRPr lang="zh-CN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2" name="等腰三角形 21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5772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-1" y="2037922"/>
            <a:ext cx="12192763" cy="1791128"/>
            <a:chOff x="-1" y="2037922"/>
            <a:chExt cx="12192763" cy="1791128"/>
          </a:xfrm>
        </p:grpSpPr>
        <p:sp>
          <p:nvSpPr>
            <p:cNvPr id="5" name="矩形 4"/>
            <p:cNvSpPr/>
            <p:nvPr/>
          </p:nvSpPr>
          <p:spPr>
            <a:xfrm>
              <a:off x="762" y="2038350"/>
              <a:ext cx="12192000" cy="17907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62" y="2037922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-1" y="3752264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91"/>
          <a:stretch/>
        </p:blipFill>
        <p:spPr>
          <a:xfrm flipH="1">
            <a:off x="9191624" y="0"/>
            <a:ext cx="3000375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71600" y="2328817"/>
            <a:ext cx="62465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THANK YOU</a:t>
            </a:r>
            <a:endParaRPr lang="zh-CN" altLang="en-US" sz="7200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7348FD0-3E95-4CF4-BCD6-E9858FF22D19}"/>
              </a:ext>
            </a:extLst>
          </p:cNvPr>
          <p:cNvSpPr txBox="1"/>
          <p:nvPr/>
        </p:nvSpPr>
        <p:spPr>
          <a:xfrm>
            <a:off x="7189332" y="1566783"/>
            <a:ext cx="3587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linkClick r:id="rId3"/>
              </a:rPr>
              <a:t>https://www.freeppt7.com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319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0" y="0"/>
            <a:ext cx="12192000" cy="1380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2512192" y="-114033"/>
            <a:ext cx="695575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4230615" y="847725"/>
            <a:ext cx="3730770" cy="781050"/>
            <a:chOff x="3725790" y="847725"/>
            <a:chExt cx="3730770" cy="781050"/>
          </a:xfrm>
        </p:grpSpPr>
        <p:grpSp>
          <p:nvGrpSpPr>
            <p:cNvPr id="10" name="组合 9"/>
            <p:cNvGrpSpPr/>
            <p:nvPr/>
          </p:nvGrpSpPr>
          <p:grpSpPr>
            <a:xfrm>
              <a:off x="3725790" y="1019175"/>
              <a:ext cx="627135" cy="609600"/>
              <a:chOff x="3725790" y="1019175"/>
              <a:chExt cx="627135" cy="609600"/>
            </a:xfrm>
          </p:grpSpPr>
          <p:sp>
            <p:nvSpPr>
              <p:cNvPr id="8" name="任意多边形 7"/>
              <p:cNvSpPr/>
              <p:nvPr/>
            </p:nvSpPr>
            <p:spPr>
              <a:xfrm>
                <a:off x="3725790" y="1019175"/>
                <a:ext cx="627135" cy="609600"/>
              </a:xfrm>
              <a:custGeom>
                <a:avLst/>
                <a:gdLst>
                  <a:gd name="connsiteX0" fmla="*/ 0 w 627135"/>
                  <a:gd name="connsiteY0" fmla="*/ 0 h 609600"/>
                  <a:gd name="connsiteX1" fmla="*/ 627135 w 627135"/>
                  <a:gd name="connsiteY1" fmla="*/ 0 h 609600"/>
                  <a:gd name="connsiteX2" fmla="*/ 627135 w 627135"/>
                  <a:gd name="connsiteY2" fmla="*/ 609600 h 609600"/>
                  <a:gd name="connsiteX3" fmla="*/ 1783 w 627135"/>
                  <a:gd name="connsiteY3" fmla="*/ 609600 h 609600"/>
                  <a:gd name="connsiteX4" fmla="*/ 305666 w 627135"/>
                  <a:gd name="connsiteY4" fmla="*/ 300804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27135" h="609600">
                    <a:moveTo>
                      <a:pt x="0" y="0"/>
                    </a:moveTo>
                    <a:lnTo>
                      <a:pt x="627135" y="0"/>
                    </a:lnTo>
                    <a:lnTo>
                      <a:pt x="627135" y="609600"/>
                    </a:lnTo>
                    <a:lnTo>
                      <a:pt x="1783" y="609600"/>
                    </a:lnTo>
                    <a:lnTo>
                      <a:pt x="305666" y="3008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9" name="直角三角形 8"/>
              <p:cNvSpPr/>
              <p:nvPr/>
            </p:nvSpPr>
            <p:spPr>
              <a:xfrm rot="5400000" flipV="1">
                <a:off x="4181475" y="1457325"/>
                <a:ext cx="171450" cy="171450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 flipH="1">
              <a:off x="6829425" y="1019175"/>
              <a:ext cx="627135" cy="609600"/>
              <a:chOff x="3725790" y="1019175"/>
              <a:chExt cx="627135" cy="609600"/>
            </a:xfrm>
          </p:grpSpPr>
          <p:sp>
            <p:nvSpPr>
              <p:cNvPr id="12" name="任意多边形 11"/>
              <p:cNvSpPr/>
              <p:nvPr/>
            </p:nvSpPr>
            <p:spPr>
              <a:xfrm>
                <a:off x="3725790" y="1019175"/>
                <a:ext cx="627135" cy="609600"/>
              </a:xfrm>
              <a:custGeom>
                <a:avLst/>
                <a:gdLst>
                  <a:gd name="connsiteX0" fmla="*/ 0 w 627135"/>
                  <a:gd name="connsiteY0" fmla="*/ 0 h 609600"/>
                  <a:gd name="connsiteX1" fmla="*/ 627135 w 627135"/>
                  <a:gd name="connsiteY1" fmla="*/ 0 h 609600"/>
                  <a:gd name="connsiteX2" fmla="*/ 627135 w 627135"/>
                  <a:gd name="connsiteY2" fmla="*/ 609600 h 609600"/>
                  <a:gd name="connsiteX3" fmla="*/ 1783 w 627135"/>
                  <a:gd name="connsiteY3" fmla="*/ 609600 h 609600"/>
                  <a:gd name="connsiteX4" fmla="*/ 305666 w 627135"/>
                  <a:gd name="connsiteY4" fmla="*/ 300804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27135" h="609600">
                    <a:moveTo>
                      <a:pt x="0" y="0"/>
                    </a:moveTo>
                    <a:lnTo>
                      <a:pt x="627135" y="0"/>
                    </a:lnTo>
                    <a:lnTo>
                      <a:pt x="627135" y="609600"/>
                    </a:lnTo>
                    <a:lnTo>
                      <a:pt x="1783" y="609600"/>
                    </a:lnTo>
                    <a:lnTo>
                      <a:pt x="305666" y="3008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3" name="直角三角形 12"/>
              <p:cNvSpPr/>
              <p:nvPr/>
            </p:nvSpPr>
            <p:spPr>
              <a:xfrm rot="5400000" flipV="1">
                <a:off x="4181475" y="1457325"/>
                <a:ext cx="171450" cy="171450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5" name="矩形 4"/>
            <p:cNvSpPr/>
            <p:nvPr/>
          </p:nvSpPr>
          <p:spPr>
            <a:xfrm>
              <a:off x="4181475" y="847725"/>
              <a:ext cx="2819400" cy="609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5016217" y="866775"/>
            <a:ext cx="2159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  <a:endParaRPr lang="zh-CN" altLang="en-US" sz="28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566000" y="2447925"/>
            <a:ext cx="720000" cy="720000"/>
            <a:chOff x="1581150" y="2181225"/>
            <a:chExt cx="720000" cy="720000"/>
          </a:xfrm>
        </p:grpSpPr>
        <p:sp>
          <p:nvSpPr>
            <p:cNvPr id="16" name="矩形 15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720577" y="2218059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1</a:t>
              </a:r>
              <a:endParaRPr lang="zh-CN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2314575" y="2607869"/>
            <a:ext cx="2789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Click To Add Your Title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566000" y="3712085"/>
            <a:ext cx="720000" cy="720000"/>
            <a:chOff x="1581150" y="2181225"/>
            <a:chExt cx="720000" cy="720000"/>
          </a:xfrm>
        </p:grpSpPr>
        <p:sp>
          <p:nvSpPr>
            <p:cNvPr id="21" name="矩形 20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720577" y="2218059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2</a:t>
              </a:r>
              <a:endParaRPr lang="zh-CN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2314575" y="3872029"/>
            <a:ext cx="2789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Click To Add Your Title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566000" y="4976245"/>
            <a:ext cx="720000" cy="720000"/>
            <a:chOff x="1581150" y="2181225"/>
            <a:chExt cx="720000" cy="720000"/>
          </a:xfrm>
        </p:grpSpPr>
        <p:sp>
          <p:nvSpPr>
            <p:cNvPr id="25" name="矩形 24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720577" y="2218059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3</a:t>
              </a:r>
              <a:endParaRPr lang="zh-CN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2314575" y="5136189"/>
            <a:ext cx="2789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Click To Add Your Title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7004775" y="2447925"/>
            <a:ext cx="720000" cy="720000"/>
            <a:chOff x="1581150" y="2181225"/>
            <a:chExt cx="720000" cy="720000"/>
          </a:xfrm>
        </p:grpSpPr>
        <p:sp>
          <p:nvSpPr>
            <p:cNvPr id="29" name="矩形 28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720577" y="2218059"/>
              <a:ext cx="4411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4</a:t>
              </a:r>
              <a:endParaRPr lang="zh-CN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7753350" y="2607869"/>
            <a:ext cx="2789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Click To Add Your Title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7004775" y="3712085"/>
            <a:ext cx="720000" cy="720000"/>
            <a:chOff x="1581150" y="2181225"/>
            <a:chExt cx="720000" cy="720000"/>
          </a:xfrm>
        </p:grpSpPr>
        <p:sp>
          <p:nvSpPr>
            <p:cNvPr id="33" name="矩形 32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720577" y="2218059"/>
              <a:ext cx="4411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5</a:t>
              </a:r>
              <a:endParaRPr lang="zh-CN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7753350" y="3872029"/>
            <a:ext cx="2789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Click To Add Your Title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004775" y="4976245"/>
            <a:ext cx="720000" cy="720000"/>
            <a:chOff x="1581150" y="2181225"/>
            <a:chExt cx="720000" cy="720000"/>
          </a:xfrm>
        </p:grpSpPr>
        <p:sp>
          <p:nvSpPr>
            <p:cNvPr id="37" name="矩形 36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1720577" y="2218059"/>
              <a:ext cx="4411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6</a:t>
              </a:r>
              <a:endParaRPr lang="zh-CN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7753350" y="5136189"/>
            <a:ext cx="2789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Click To Add Your Title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7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041325" y="1492982"/>
            <a:ext cx="2659917" cy="2659917"/>
            <a:chOff x="1218243" y="1414126"/>
            <a:chExt cx="2016000" cy="2016000"/>
          </a:xfrm>
        </p:grpSpPr>
        <p:sp>
          <p:nvSpPr>
            <p:cNvPr id="3" name="灰色圆形背景"/>
            <p:cNvSpPr/>
            <p:nvPr/>
          </p:nvSpPr>
          <p:spPr>
            <a:xfrm>
              <a:off x="1218243" y="1414126"/>
              <a:ext cx="2016000" cy="2016000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" name="空心弧 3"/>
            <p:cNvSpPr/>
            <p:nvPr/>
          </p:nvSpPr>
          <p:spPr>
            <a:xfrm>
              <a:off x="1295782" y="1491665"/>
              <a:ext cx="1860923" cy="1860923"/>
            </a:xfrm>
            <a:prstGeom prst="blockArc">
              <a:avLst>
                <a:gd name="adj1" fmla="val 5377856"/>
                <a:gd name="adj2" fmla="val 16158815"/>
                <a:gd name="adj3" fmla="val 19523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" name="椭圆 46"/>
            <p:cNvSpPr/>
            <p:nvPr/>
          </p:nvSpPr>
          <p:spPr>
            <a:xfrm>
              <a:off x="1497382" y="1693265"/>
              <a:ext cx="1457723" cy="1457723"/>
            </a:xfrm>
            <a:custGeom>
              <a:avLst/>
              <a:gdLst/>
              <a:ahLst/>
              <a:cxnLst/>
              <a:rect l="l" t="t" r="r" b="b"/>
              <a:pathLst>
                <a:path w="1692000" h="1692000">
                  <a:moveTo>
                    <a:pt x="846000" y="108822"/>
                  </a:moveTo>
                  <a:cubicBezTo>
                    <a:pt x="1253132" y="108822"/>
                    <a:pt x="1583178" y="438868"/>
                    <a:pt x="1583178" y="846000"/>
                  </a:cubicBezTo>
                  <a:cubicBezTo>
                    <a:pt x="1583178" y="1253132"/>
                    <a:pt x="1253132" y="1583178"/>
                    <a:pt x="846000" y="1583178"/>
                  </a:cubicBezTo>
                  <a:cubicBezTo>
                    <a:pt x="438868" y="1583178"/>
                    <a:pt x="108822" y="1253132"/>
                    <a:pt x="108822" y="846000"/>
                  </a:cubicBezTo>
                  <a:cubicBezTo>
                    <a:pt x="108822" y="438868"/>
                    <a:pt x="438868" y="108822"/>
                    <a:pt x="846000" y="108822"/>
                  </a:cubicBezTo>
                  <a:close/>
                  <a:moveTo>
                    <a:pt x="846000" y="54000"/>
                  </a:moveTo>
                  <a:cubicBezTo>
                    <a:pt x="408590" y="54000"/>
                    <a:pt x="54000" y="408590"/>
                    <a:pt x="54000" y="846000"/>
                  </a:cubicBezTo>
                  <a:cubicBezTo>
                    <a:pt x="54000" y="1283410"/>
                    <a:pt x="408590" y="1638000"/>
                    <a:pt x="846000" y="1638000"/>
                  </a:cubicBezTo>
                  <a:cubicBezTo>
                    <a:pt x="1283410" y="1638000"/>
                    <a:pt x="1638000" y="1283410"/>
                    <a:pt x="1638000" y="846000"/>
                  </a:cubicBezTo>
                  <a:cubicBezTo>
                    <a:pt x="1638000" y="408590"/>
                    <a:pt x="1283410" y="54000"/>
                    <a:pt x="846000" y="54000"/>
                  </a:cubicBezTo>
                  <a:close/>
                  <a:moveTo>
                    <a:pt x="846000" y="0"/>
                  </a:moveTo>
                  <a:cubicBezTo>
                    <a:pt x="1313233" y="0"/>
                    <a:pt x="1692000" y="378767"/>
                    <a:pt x="1692000" y="846000"/>
                  </a:cubicBezTo>
                  <a:cubicBezTo>
                    <a:pt x="1692000" y="1313233"/>
                    <a:pt x="1313233" y="1692000"/>
                    <a:pt x="846000" y="1692000"/>
                  </a:cubicBezTo>
                  <a:cubicBezTo>
                    <a:pt x="378767" y="1692000"/>
                    <a:pt x="0" y="1313233"/>
                    <a:pt x="0" y="846000"/>
                  </a:cubicBezTo>
                  <a:cubicBezTo>
                    <a:pt x="0" y="378767"/>
                    <a:pt x="378767" y="0"/>
                    <a:pt x="846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" name="TextBox 50"/>
            <p:cNvSpPr txBox="1"/>
            <p:nvPr/>
          </p:nvSpPr>
          <p:spPr>
            <a:xfrm>
              <a:off x="1710372" y="2107211"/>
              <a:ext cx="1074255" cy="62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800" b="1" dirty="0">
                  <a:ln w="12700">
                    <a:solidFill>
                      <a:srgbClr val="DDDDDD"/>
                    </a:solidFill>
                  </a:ln>
                  <a:solidFill>
                    <a:srgbClr val="000000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50%</a:t>
              </a:r>
              <a:endParaRPr lang="zh-CN" altLang="en-US" sz="4800" b="1" dirty="0">
                <a:ln w="12700">
                  <a:solidFill>
                    <a:srgbClr val="DDDDDD"/>
                  </a:solidFill>
                </a:ln>
                <a:solidFill>
                  <a:srgbClr val="0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746769" y="1492982"/>
            <a:ext cx="2659917" cy="2659917"/>
            <a:chOff x="1218243" y="1414126"/>
            <a:chExt cx="2016000" cy="2016000"/>
          </a:xfrm>
        </p:grpSpPr>
        <p:sp>
          <p:nvSpPr>
            <p:cNvPr id="8" name="灰色圆形背景"/>
            <p:cNvSpPr/>
            <p:nvPr/>
          </p:nvSpPr>
          <p:spPr>
            <a:xfrm>
              <a:off x="1218243" y="1414126"/>
              <a:ext cx="2016000" cy="2016000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" name="空心弧 8"/>
            <p:cNvSpPr/>
            <p:nvPr/>
          </p:nvSpPr>
          <p:spPr>
            <a:xfrm>
              <a:off x="1295782" y="1491665"/>
              <a:ext cx="1860923" cy="1860923"/>
            </a:xfrm>
            <a:prstGeom prst="blockArc">
              <a:avLst>
                <a:gd name="adj1" fmla="val 23118"/>
                <a:gd name="adj2" fmla="val 16158815"/>
                <a:gd name="adj3" fmla="val 1952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0" name="椭圆 46"/>
            <p:cNvSpPr/>
            <p:nvPr/>
          </p:nvSpPr>
          <p:spPr>
            <a:xfrm>
              <a:off x="1497382" y="1693265"/>
              <a:ext cx="1457723" cy="1457723"/>
            </a:xfrm>
            <a:custGeom>
              <a:avLst/>
              <a:gdLst/>
              <a:ahLst/>
              <a:cxnLst/>
              <a:rect l="l" t="t" r="r" b="b"/>
              <a:pathLst>
                <a:path w="1692000" h="1692000">
                  <a:moveTo>
                    <a:pt x="846000" y="108822"/>
                  </a:moveTo>
                  <a:cubicBezTo>
                    <a:pt x="1253132" y="108822"/>
                    <a:pt x="1583178" y="438868"/>
                    <a:pt x="1583178" y="846000"/>
                  </a:cubicBezTo>
                  <a:cubicBezTo>
                    <a:pt x="1583178" y="1253132"/>
                    <a:pt x="1253132" y="1583178"/>
                    <a:pt x="846000" y="1583178"/>
                  </a:cubicBezTo>
                  <a:cubicBezTo>
                    <a:pt x="438868" y="1583178"/>
                    <a:pt x="108822" y="1253132"/>
                    <a:pt x="108822" y="846000"/>
                  </a:cubicBezTo>
                  <a:cubicBezTo>
                    <a:pt x="108822" y="438868"/>
                    <a:pt x="438868" y="108822"/>
                    <a:pt x="846000" y="108822"/>
                  </a:cubicBezTo>
                  <a:close/>
                  <a:moveTo>
                    <a:pt x="846000" y="54000"/>
                  </a:moveTo>
                  <a:cubicBezTo>
                    <a:pt x="408590" y="54000"/>
                    <a:pt x="54000" y="408590"/>
                    <a:pt x="54000" y="846000"/>
                  </a:cubicBezTo>
                  <a:cubicBezTo>
                    <a:pt x="54000" y="1283410"/>
                    <a:pt x="408590" y="1638000"/>
                    <a:pt x="846000" y="1638000"/>
                  </a:cubicBezTo>
                  <a:cubicBezTo>
                    <a:pt x="1283410" y="1638000"/>
                    <a:pt x="1638000" y="1283410"/>
                    <a:pt x="1638000" y="846000"/>
                  </a:cubicBezTo>
                  <a:cubicBezTo>
                    <a:pt x="1638000" y="408590"/>
                    <a:pt x="1283410" y="54000"/>
                    <a:pt x="846000" y="54000"/>
                  </a:cubicBezTo>
                  <a:close/>
                  <a:moveTo>
                    <a:pt x="846000" y="0"/>
                  </a:moveTo>
                  <a:cubicBezTo>
                    <a:pt x="1313233" y="0"/>
                    <a:pt x="1692000" y="378767"/>
                    <a:pt x="1692000" y="846000"/>
                  </a:cubicBezTo>
                  <a:cubicBezTo>
                    <a:pt x="1692000" y="1313233"/>
                    <a:pt x="1313233" y="1692000"/>
                    <a:pt x="846000" y="1692000"/>
                  </a:cubicBezTo>
                  <a:cubicBezTo>
                    <a:pt x="378767" y="1692000"/>
                    <a:pt x="0" y="1313233"/>
                    <a:pt x="0" y="846000"/>
                  </a:cubicBezTo>
                  <a:cubicBezTo>
                    <a:pt x="0" y="378767"/>
                    <a:pt x="378767" y="0"/>
                    <a:pt x="846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1" name="TextBox 75"/>
            <p:cNvSpPr txBox="1"/>
            <p:nvPr/>
          </p:nvSpPr>
          <p:spPr>
            <a:xfrm>
              <a:off x="1689115" y="2104534"/>
              <a:ext cx="1074255" cy="62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800" b="1" dirty="0">
                  <a:ln w="12700">
                    <a:solidFill>
                      <a:srgbClr val="DDDDDD"/>
                    </a:solidFill>
                  </a:ln>
                  <a:solidFill>
                    <a:srgbClr val="000000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75%</a:t>
              </a:r>
              <a:endParaRPr lang="zh-CN" altLang="en-US" sz="4800" b="1" dirty="0">
                <a:ln w="12700">
                  <a:solidFill>
                    <a:srgbClr val="DDDDDD"/>
                  </a:solidFill>
                </a:ln>
                <a:solidFill>
                  <a:srgbClr val="0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8452213" y="1492982"/>
            <a:ext cx="2659917" cy="2659917"/>
            <a:chOff x="1218243" y="1414126"/>
            <a:chExt cx="2016000" cy="2016000"/>
          </a:xfrm>
        </p:grpSpPr>
        <p:sp>
          <p:nvSpPr>
            <p:cNvPr id="13" name="灰色圆形背景"/>
            <p:cNvSpPr/>
            <p:nvPr/>
          </p:nvSpPr>
          <p:spPr>
            <a:xfrm>
              <a:off x="1218243" y="1414126"/>
              <a:ext cx="2016000" cy="2016000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4" name="空心弧 13"/>
            <p:cNvSpPr/>
            <p:nvPr/>
          </p:nvSpPr>
          <p:spPr>
            <a:xfrm>
              <a:off x="1295782" y="1491665"/>
              <a:ext cx="1860923" cy="1860923"/>
            </a:xfrm>
            <a:prstGeom prst="blockArc">
              <a:avLst>
                <a:gd name="adj1" fmla="val 8111028"/>
                <a:gd name="adj2" fmla="val 16158815"/>
                <a:gd name="adj3" fmla="val 19523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5" name="椭圆 46"/>
            <p:cNvSpPr/>
            <p:nvPr/>
          </p:nvSpPr>
          <p:spPr>
            <a:xfrm>
              <a:off x="1497382" y="1693265"/>
              <a:ext cx="1457723" cy="1457723"/>
            </a:xfrm>
            <a:custGeom>
              <a:avLst/>
              <a:gdLst/>
              <a:ahLst/>
              <a:cxnLst/>
              <a:rect l="l" t="t" r="r" b="b"/>
              <a:pathLst>
                <a:path w="1692000" h="1692000">
                  <a:moveTo>
                    <a:pt x="846000" y="108822"/>
                  </a:moveTo>
                  <a:cubicBezTo>
                    <a:pt x="1253132" y="108822"/>
                    <a:pt x="1583178" y="438868"/>
                    <a:pt x="1583178" y="846000"/>
                  </a:cubicBezTo>
                  <a:cubicBezTo>
                    <a:pt x="1583178" y="1253132"/>
                    <a:pt x="1253132" y="1583178"/>
                    <a:pt x="846000" y="1583178"/>
                  </a:cubicBezTo>
                  <a:cubicBezTo>
                    <a:pt x="438868" y="1583178"/>
                    <a:pt x="108822" y="1253132"/>
                    <a:pt x="108822" y="846000"/>
                  </a:cubicBezTo>
                  <a:cubicBezTo>
                    <a:pt x="108822" y="438868"/>
                    <a:pt x="438868" y="108822"/>
                    <a:pt x="846000" y="108822"/>
                  </a:cubicBezTo>
                  <a:close/>
                  <a:moveTo>
                    <a:pt x="846000" y="54000"/>
                  </a:moveTo>
                  <a:cubicBezTo>
                    <a:pt x="408590" y="54000"/>
                    <a:pt x="54000" y="408590"/>
                    <a:pt x="54000" y="846000"/>
                  </a:cubicBezTo>
                  <a:cubicBezTo>
                    <a:pt x="54000" y="1283410"/>
                    <a:pt x="408590" y="1638000"/>
                    <a:pt x="846000" y="1638000"/>
                  </a:cubicBezTo>
                  <a:cubicBezTo>
                    <a:pt x="1283410" y="1638000"/>
                    <a:pt x="1638000" y="1283410"/>
                    <a:pt x="1638000" y="846000"/>
                  </a:cubicBezTo>
                  <a:cubicBezTo>
                    <a:pt x="1638000" y="408590"/>
                    <a:pt x="1283410" y="54000"/>
                    <a:pt x="846000" y="54000"/>
                  </a:cubicBezTo>
                  <a:close/>
                  <a:moveTo>
                    <a:pt x="846000" y="0"/>
                  </a:moveTo>
                  <a:cubicBezTo>
                    <a:pt x="1313233" y="0"/>
                    <a:pt x="1692000" y="378767"/>
                    <a:pt x="1692000" y="846000"/>
                  </a:cubicBezTo>
                  <a:cubicBezTo>
                    <a:pt x="1692000" y="1313233"/>
                    <a:pt x="1313233" y="1692000"/>
                    <a:pt x="846000" y="1692000"/>
                  </a:cubicBezTo>
                  <a:cubicBezTo>
                    <a:pt x="378767" y="1692000"/>
                    <a:pt x="0" y="1313233"/>
                    <a:pt x="0" y="846000"/>
                  </a:cubicBezTo>
                  <a:cubicBezTo>
                    <a:pt x="0" y="378767"/>
                    <a:pt x="378767" y="0"/>
                    <a:pt x="846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TextBox 80"/>
            <p:cNvSpPr txBox="1"/>
            <p:nvPr/>
          </p:nvSpPr>
          <p:spPr>
            <a:xfrm>
              <a:off x="1689115" y="2104534"/>
              <a:ext cx="1074255" cy="629828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800" b="1" dirty="0">
                  <a:ln w="12700">
                    <a:solidFill>
                      <a:srgbClr val="DDDDDD"/>
                    </a:solidFill>
                  </a:ln>
                  <a:solidFill>
                    <a:srgbClr val="000000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35%</a:t>
              </a:r>
              <a:endParaRPr lang="zh-CN" altLang="en-US" sz="4800" b="1" dirty="0">
                <a:ln w="12700">
                  <a:solidFill>
                    <a:srgbClr val="DDDDDD"/>
                  </a:solidFill>
                </a:ln>
                <a:solidFill>
                  <a:srgbClr val="0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109971" y="4466516"/>
            <a:ext cx="2522623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erat, quis rutrum arcu accumsan at.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815415" y="4466516"/>
            <a:ext cx="2522623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erat, quis rutrum arcu accumsan at.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520859" y="4466516"/>
            <a:ext cx="2522623" cy="147732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erat, quis rutrum arcu accumsan at.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71298" y="323947"/>
            <a:ext cx="2957341" cy="400110"/>
            <a:chOff x="493006" y="316630"/>
            <a:chExt cx="2957341" cy="400110"/>
          </a:xfrm>
        </p:grpSpPr>
        <p:sp>
          <p:nvSpPr>
            <p:cNvPr id="22" name="文本框 21"/>
            <p:cNvSpPr txBox="1"/>
            <p:nvPr/>
          </p:nvSpPr>
          <p:spPr>
            <a:xfrm>
              <a:off x="731013" y="316630"/>
              <a:ext cx="2719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Title</a:t>
              </a:r>
              <a:endParaRPr lang="zh-CN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3" name="等腰三角形 22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76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60199" y="2831869"/>
            <a:ext cx="11045710" cy="7096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0199" y="3541557"/>
            <a:ext cx="11045710" cy="709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313" y="872813"/>
            <a:ext cx="4003113" cy="266874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32" y="3541557"/>
            <a:ext cx="4003113" cy="2668743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295115" y="3022553"/>
            <a:ext cx="1861903" cy="276999"/>
            <a:chOff x="6722862" y="789960"/>
            <a:chExt cx="1416717" cy="210768"/>
          </a:xfrm>
        </p:grpSpPr>
        <p:sp>
          <p:nvSpPr>
            <p:cNvPr id="7" name="文本框 6"/>
            <p:cNvSpPr txBox="1"/>
            <p:nvPr/>
          </p:nvSpPr>
          <p:spPr>
            <a:xfrm>
              <a:off x="6722862" y="789960"/>
              <a:ext cx="1293734" cy="210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16200000" flipV="1">
              <a:off x="8016597" y="839808"/>
              <a:ext cx="132091" cy="113872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28667" y="3753070"/>
            <a:ext cx="1842568" cy="276999"/>
            <a:chOff x="6454082" y="797208"/>
            <a:chExt cx="1402006" cy="210768"/>
          </a:xfrm>
        </p:grpSpPr>
        <p:sp>
          <p:nvSpPr>
            <p:cNvPr id="10" name="文本框 9"/>
            <p:cNvSpPr txBox="1"/>
            <p:nvPr/>
          </p:nvSpPr>
          <p:spPr>
            <a:xfrm>
              <a:off x="6562353" y="797208"/>
              <a:ext cx="1293735" cy="210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 rot="5400000" flipH="1" flipV="1">
              <a:off x="6444972" y="839808"/>
              <a:ext cx="132091" cy="11387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43326" y="1185499"/>
            <a:ext cx="2053447" cy="1323439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8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73%</a:t>
            </a:r>
            <a:endParaRPr lang="zh-CN" altLang="en-US" sz="8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732053" y="4759267"/>
            <a:ext cx="2053447" cy="1323439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altLang="zh-CN" sz="8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27%</a:t>
            </a:r>
            <a:endParaRPr lang="zh-CN" altLang="en-US" sz="8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249229" y="4759267"/>
            <a:ext cx="4074640" cy="12003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Morbi mattis mattis erat, quis rutrum arcu accumsan at. Aliquam vel interdum sem, non accumsan libero.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943175" y="1252177"/>
            <a:ext cx="4052210" cy="12003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Morbi mattis mattis erat, quis rutrum arcu accumsan at. Aliquam vel interdum sem, non accumsan libero.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471298" y="323947"/>
            <a:ext cx="2957341" cy="400110"/>
            <a:chOff x="493006" y="316630"/>
            <a:chExt cx="2957341" cy="400110"/>
          </a:xfrm>
        </p:grpSpPr>
        <p:sp>
          <p:nvSpPr>
            <p:cNvPr id="18" name="文本框 17"/>
            <p:cNvSpPr txBox="1"/>
            <p:nvPr/>
          </p:nvSpPr>
          <p:spPr>
            <a:xfrm>
              <a:off x="731013" y="316630"/>
              <a:ext cx="2719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Title</a:t>
              </a:r>
              <a:endParaRPr lang="zh-CN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" name="等腰三角形 18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2916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8665917" y="5125781"/>
            <a:ext cx="688141" cy="688141"/>
            <a:chOff x="671649" y="4012622"/>
            <a:chExt cx="468008" cy="468008"/>
          </a:xfrm>
        </p:grpSpPr>
        <p:sp>
          <p:nvSpPr>
            <p:cNvPr id="7" name="矩形 6"/>
            <p:cNvSpPr/>
            <p:nvPr/>
          </p:nvSpPr>
          <p:spPr>
            <a:xfrm>
              <a:off x="671649" y="4012622"/>
              <a:ext cx="468008" cy="46800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" name="Freeform 217"/>
            <p:cNvSpPr>
              <a:spLocks noChangeAspect="1" noEditPoints="1"/>
            </p:cNvSpPr>
            <p:nvPr/>
          </p:nvSpPr>
          <p:spPr bwMode="auto">
            <a:xfrm>
              <a:off x="759348" y="4100382"/>
              <a:ext cx="292609" cy="291112"/>
            </a:xfrm>
            <a:custGeom>
              <a:avLst/>
              <a:gdLst>
                <a:gd name="T0" fmla="*/ 72 w 87"/>
                <a:gd name="T1" fmla="*/ 33 h 87"/>
                <a:gd name="T2" fmla="*/ 59 w 87"/>
                <a:gd name="T3" fmla="*/ 45 h 87"/>
                <a:gd name="T4" fmla="*/ 51 w 87"/>
                <a:gd name="T5" fmla="*/ 37 h 87"/>
                <a:gd name="T6" fmla="*/ 57 w 87"/>
                <a:gd name="T7" fmla="*/ 30 h 87"/>
                <a:gd name="T8" fmla="*/ 57 w 87"/>
                <a:gd name="T9" fmla="*/ 27 h 87"/>
                <a:gd name="T10" fmla="*/ 57 w 87"/>
                <a:gd name="T11" fmla="*/ 27 h 87"/>
                <a:gd name="T12" fmla="*/ 53 w 87"/>
                <a:gd name="T13" fmla="*/ 27 h 87"/>
                <a:gd name="T14" fmla="*/ 47 w 87"/>
                <a:gd name="T15" fmla="*/ 33 h 87"/>
                <a:gd name="T16" fmla="*/ 42 w 87"/>
                <a:gd name="T17" fmla="*/ 28 h 87"/>
                <a:gd name="T18" fmla="*/ 55 w 87"/>
                <a:gd name="T19" fmla="*/ 16 h 87"/>
                <a:gd name="T20" fmla="*/ 72 w 87"/>
                <a:gd name="T21" fmla="*/ 33 h 87"/>
                <a:gd name="T22" fmla="*/ 45 w 87"/>
                <a:gd name="T23" fmla="*/ 60 h 87"/>
                <a:gd name="T24" fmla="*/ 36 w 87"/>
                <a:gd name="T25" fmla="*/ 51 h 87"/>
                <a:gd name="T26" fmla="*/ 21 w 87"/>
                <a:gd name="T27" fmla="*/ 66 h 87"/>
                <a:gd name="T28" fmla="*/ 17 w 87"/>
                <a:gd name="T29" fmla="*/ 66 h 87"/>
                <a:gd name="T30" fmla="*/ 17 w 87"/>
                <a:gd name="T31" fmla="*/ 66 h 87"/>
                <a:gd name="T32" fmla="*/ 17 w 87"/>
                <a:gd name="T33" fmla="*/ 63 h 87"/>
                <a:gd name="T34" fmla="*/ 33 w 87"/>
                <a:gd name="T35" fmla="*/ 47 h 87"/>
                <a:gd name="T36" fmla="*/ 28 w 87"/>
                <a:gd name="T37" fmla="*/ 43 h 87"/>
                <a:gd name="T38" fmla="*/ 9 w 87"/>
                <a:gd name="T39" fmla="*/ 62 h 87"/>
                <a:gd name="T40" fmla="*/ 2 w 87"/>
                <a:gd name="T41" fmla="*/ 86 h 87"/>
                <a:gd name="T42" fmla="*/ 26 w 87"/>
                <a:gd name="T43" fmla="*/ 79 h 87"/>
                <a:gd name="T44" fmla="*/ 45 w 87"/>
                <a:gd name="T45" fmla="*/ 60 h 87"/>
                <a:gd name="T46" fmla="*/ 76 w 87"/>
                <a:gd name="T47" fmla="*/ 29 h 87"/>
                <a:gd name="T48" fmla="*/ 87 w 87"/>
                <a:gd name="T49" fmla="*/ 17 h 87"/>
                <a:gd name="T50" fmla="*/ 70 w 87"/>
                <a:gd name="T51" fmla="*/ 0 h 87"/>
                <a:gd name="T52" fmla="*/ 59 w 87"/>
                <a:gd name="T53" fmla="*/ 12 h 87"/>
                <a:gd name="T54" fmla="*/ 76 w 87"/>
                <a:gd name="T55" fmla="*/ 29 h 87"/>
                <a:gd name="T56" fmla="*/ 66 w 87"/>
                <a:gd name="T57" fmla="*/ 51 h 87"/>
                <a:gd name="T58" fmla="*/ 62 w 87"/>
                <a:gd name="T59" fmla="*/ 51 h 87"/>
                <a:gd name="T60" fmla="*/ 35 w 87"/>
                <a:gd name="T61" fmla="*/ 25 h 87"/>
                <a:gd name="T62" fmla="*/ 36 w 87"/>
                <a:gd name="T63" fmla="*/ 18 h 87"/>
                <a:gd name="T64" fmla="*/ 18 w 87"/>
                <a:gd name="T65" fmla="*/ 0 h 87"/>
                <a:gd name="T66" fmla="*/ 18 w 87"/>
                <a:gd name="T67" fmla="*/ 0 h 87"/>
                <a:gd name="T68" fmla="*/ 19 w 87"/>
                <a:gd name="T69" fmla="*/ 5 h 87"/>
                <a:gd name="T70" fmla="*/ 25 w 87"/>
                <a:gd name="T71" fmla="*/ 15 h 87"/>
                <a:gd name="T72" fmla="*/ 15 w 87"/>
                <a:gd name="T73" fmla="*/ 25 h 87"/>
                <a:gd name="T74" fmla="*/ 4 w 87"/>
                <a:gd name="T75" fmla="*/ 16 h 87"/>
                <a:gd name="T76" fmla="*/ 1 w 87"/>
                <a:gd name="T77" fmla="*/ 13 h 87"/>
                <a:gd name="T78" fmla="*/ 0 w 87"/>
                <a:gd name="T79" fmla="*/ 18 h 87"/>
                <a:gd name="T80" fmla="*/ 18 w 87"/>
                <a:gd name="T81" fmla="*/ 36 h 87"/>
                <a:gd name="T82" fmla="*/ 23 w 87"/>
                <a:gd name="T83" fmla="*/ 36 h 87"/>
                <a:gd name="T84" fmla="*/ 50 w 87"/>
                <a:gd name="T85" fmla="*/ 62 h 87"/>
                <a:gd name="T86" fmla="*/ 49 w 87"/>
                <a:gd name="T87" fmla="*/ 69 h 87"/>
                <a:gd name="T88" fmla="*/ 67 w 87"/>
                <a:gd name="T89" fmla="*/ 87 h 87"/>
                <a:gd name="T90" fmla="*/ 67 w 87"/>
                <a:gd name="T91" fmla="*/ 87 h 87"/>
                <a:gd name="T92" fmla="*/ 66 w 87"/>
                <a:gd name="T93" fmla="*/ 82 h 87"/>
                <a:gd name="T94" fmla="*/ 60 w 87"/>
                <a:gd name="T95" fmla="*/ 73 h 87"/>
                <a:gd name="T96" fmla="*/ 70 w 87"/>
                <a:gd name="T97" fmla="*/ 62 h 87"/>
                <a:gd name="T98" fmla="*/ 80 w 87"/>
                <a:gd name="T99" fmla="*/ 71 h 87"/>
                <a:gd name="T100" fmla="*/ 84 w 87"/>
                <a:gd name="T101" fmla="*/ 74 h 87"/>
                <a:gd name="T102" fmla="*/ 84 w 87"/>
                <a:gd name="T103" fmla="*/ 69 h 87"/>
                <a:gd name="T104" fmla="*/ 66 w 87"/>
                <a:gd name="T105" fmla="*/ 5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7" h="87">
                  <a:moveTo>
                    <a:pt x="72" y="33"/>
                  </a:moveTo>
                  <a:cubicBezTo>
                    <a:pt x="59" y="45"/>
                    <a:pt x="59" y="45"/>
                    <a:pt x="59" y="45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8" y="29"/>
                    <a:pt x="58" y="28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6"/>
                    <a:pt x="54" y="26"/>
                    <a:pt x="53" y="27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72" y="33"/>
                    <a:pt x="72" y="33"/>
                    <a:pt x="72" y="33"/>
                  </a:cubicBezTo>
                  <a:close/>
                  <a:moveTo>
                    <a:pt x="45" y="60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0" y="67"/>
                    <a:pt x="18" y="67"/>
                    <a:pt x="17" y="66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6" y="65"/>
                    <a:pt x="16" y="64"/>
                    <a:pt x="17" y="63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6" y="79"/>
                    <a:pt x="26" y="79"/>
                    <a:pt x="26" y="79"/>
                  </a:cubicBezTo>
                  <a:lnTo>
                    <a:pt x="45" y="60"/>
                  </a:lnTo>
                  <a:close/>
                  <a:moveTo>
                    <a:pt x="76" y="29"/>
                  </a:moveTo>
                  <a:cubicBezTo>
                    <a:pt x="87" y="17"/>
                    <a:pt x="87" y="17"/>
                    <a:pt x="87" y="17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59" y="12"/>
                    <a:pt x="59" y="12"/>
                    <a:pt x="59" y="12"/>
                  </a:cubicBezTo>
                  <a:lnTo>
                    <a:pt x="76" y="29"/>
                  </a:lnTo>
                  <a:close/>
                  <a:moveTo>
                    <a:pt x="66" y="51"/>
                  </a:moveTo>
                  <a:cubicBezTo>
                    <a:pt x="65" y="51"/>
                    <a:pt x="64" y="51"/>
                    <a:pt x="62" y="51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6" y="23"/>
                    <a:pt x="36" y="21"/>
                    <a:pt x="36" y="18"/>
                  </a:cubicBezTo>
                  <a:cubicBezTo>
                    <a:pt x="36" y="8"/>
                    <a:pt x="2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3" y="7"/>
                    <a:pt x="25" y="11"/>
                    <a:pt x="25" y="15"/>
                  </a:cubicBezTo>
                  <a:cubicBezTo>
                    <a:pt x="25" y="20"/>
                    <a:pt x="21" y="25"/>
                    <a:pt x="15" y="25"/>
                  </a:cubicBezTo>
                  <a:cubicBezTo>
                    <a:pt x="10" y="25"/>
                    <a:pt x="5" y="21"/>
                    <a:pt x="4" y="16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7"/>
                    <a:pt x="0" y="18"/>
                  </a:cubicBezTo>
                  <a:cubicBezTo>
                    <a:pt x="0" y="28"/>
                    <a:pt x="9" y="36"/>
                    <a:pt x="18" y="36"/>
                  </a:cubicBezTo>
                  <a:cubicBezTo>
                    <a:pt x="20" y="36"/>
                    <a:pt x="22" y="36"/>
                    <a:pt x="23" y="36"/>
                  </a:cubicBezTo>
                  <a:cubicBezTo>
                    <a:pt x="50" y="62"/>
                    <a:pt x="50" y="62"/>
                    <a:pt x="50" y="62"/>
                  </a:cubicBezTo>
                  <a:cubicBezTo>
                    <a:pt x="49" y="64"/>
                    <a:pt x="49" y="67"/>
                    <a:pt x="49" y="69"/>
                  </a:cubicBezTo>
                  <a:cubicBezTo>
                    <a:pt x="49" y="79"/>
                    <a:pt x="57" y="87"/>
                    <a:pt x="67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2" y="80"/>
                    <a:pt x="60" y="77"/>
                    <a:pt x="60" y="73"/>
                  </a:cubicBezTo>
                  <a:cubicBezTo>
                    <a:pt x="60" y="67"/>
                    <a:pt x="64" y="62"/>
                    <a:pt x="70" y="62"/>
                  </a:cubicBezTo>
                  <a:cubicBezTo>
                    <a:pt x="75" y="62"/>
                    <a:pt x="80" y="66"/>
                    <a:pt x="80" y="71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73"/>
                    <a:pt x="85" y="71"/>
                    <a:pt x="84" y="69"/>
                  </a:cubicBezTo>
                  <a:cubicBezTo>
                    <a:pt x="84" y="59"/>
                    <a:pt x="76" y="51"/>
                    <a:pt x="6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645568" y="5124769"/>
            <a:ext cx="739105" cy="688141"/>
            <a:chOff x="1197283" y="4012622"/>
            <a:chExt cx="502669" cy="468008"/>
          </a:xfrm>
        </p:grpSpPr>
        <p:sp>
          <p:nvSpPr>
            <p:cNvPr id="10" name="矩形 9"/>
            <p:cNvSpPr/>
            <p:nvPr/>
          </p:nvSpPr>
          <p:spPr>
            <a:xfrm>
              <a:off x="1231944" y="4012622"/>
              <a:ext cx="468008" cy="46800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pic>
          <p:nvPicPr>
            <p:cNvPr id="11" name="Picture 2" descr="\\MAGNUM\Projects\Microsoft\Cloud Power FY12\Design\ICONS_PNG\Building.png"/>
            <p:cNvPicPr>
              <a:picLocks noChangeAspect="1" noChangeArrowheads="1"/>
            </p:cNvPicPr>
            <p:nvPr/>
          </p:nvPicPr>
          <p:blipFill>
            <a:blip r:embed="rId2" cstate="screen">
              <a:biLevel thresh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283" y="4012622"/>
              <a:ext cx="489073" cy="429309"/>
            </a:xfrm>
            <a:prstGeom prst="rect">
              <a:avLst/>
            </a:prstGeom>
            <a:noFill/>
          </p:spPr>
        </p:pic>
      </p:grpSp>
      <p:grpSp>
        <p:nvGrpSpPr>
          <p:cNvPr id="12" name="组合 11"/>
          <p:cNvGrpSpPr/>
          <p:nvPr/>
        </p:nvGrpSpPr>
        <p:grpSpPr>
          <a:xfrm>
            <a:off x="10707156" y="5124768"/>
            <a:ext cx="737872" cy="688141"/>
            <a:chOff x="1775328" y="4012622"/>
            <a:chExt cx="501830" cy="468008"/>
          </a:xfrm>
        </p:grpSpPr>
        <p:sp>
          <p:nvSpPr>
            <p:cNvPr id="13" name="矩形 12"/>
            <p:cNvSpPr/>
            <p:nvPr/>
          </p:nvSpPr>
          <p:spPr>
            <a:xfrm>
              <a:off x="1792239" y="4012622"/>
              <a:ext cx="468008" cy="46800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pic>
          <p:nvPicPr>
            <p:cNvPr id="14" name="Picture 2" descr="\\MAGNUM\Projects\Microsoft\Cloud Power FY12\Design\Icons\PNGs\Cloud_on_your_terms.png"/>
            <p:cNvPicPr>
              <a:picLocks noChangeAspect="1" noChangeArrowheads="1"/>
            </p:cNvPicPr>
            <p:nvPr/>
          </p:nvPicPr>
          <p:blipFill>
            <a:blip r:embed="rId3" cstate="screen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1775328" y="4026372"/>
              <a:ext cx="501830" cy="44050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2" name="流程图: 数据 31"/>
          <p:cNvSpPr/>
          <p:nvPr/>
        </p:nvSpPr>
        <p:spPr>
          <a:xfrm>
            <a:off x="3292519" y="3315431"/>
            <a:ext cx="3176332" cy="635267"/>
          </a:xfrm>
          <a:prstGeom prst="flowChartInputOut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流程图: 数据 27"/>
          <p:cNvSpPr/>
          <p:nvPr/>
        </p:nvSpPr>
        <p:spPr>
          <a:xfrm>
            <a:off x="5833656" y="2256653"/>
            <a:ext cx="3176332" cy="635267"/>
          </a:xfrm>
          <a:prstGeom prst="flowChartInputOutpu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471298" y="323947"/>
            <a:ext cx="2957341" cy="400110"/>
            <a:chOff x="493006" y="316630"/>
            <a:chExt cx="2957341" cy="400110"/>
          </a:xfrm>
        </p:grpSpPr>
        <p:sp>
          <p:nvSpPr>
            <p:cNvPr id="38" name="文本框 37"/>
            <p:cNvSpPr txBox="1"/>
            <p:nvPr/>
          </p:nvSpPr>
          <p:spPr>
            <a:xfrm>
              <a:off x="731013" y="316630"/>
              <a:ext cx="2719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Title</a:t>
              </a:r>
              <a:endParaRPr lang="zh-CN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9" name="等腰三角形 38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1141445" y="1575867"/>
            <a:ext cx="2459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Click To Add Your Text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142502" y="1935039"/>
            <a:ext cx="3557823" cy="612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adipiscing elit. Morbi ultrices posuere sapien.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751383" y="4374208"/>
            <a:ext cx="3176332" cy="635266"/>
            <a:chOff x="751383" y="4374208"/>
            <a:chExt cx="3176332" cy="635266"/>
          </a:xfrm>
        </p:grpSpPr>
        <p:sp>
          <p:nvSpPr>
            <p:cNvPr id="36" name="流程图: 数据 35"/>
            <p:cNvSpPr/>
            <p:nvPr/>
          </p:nvSpPr>
          <p:spPr>
            <a:xfrm>
              <a:off x="751383" y="4374208"/>
              <a:ext cx="3176332" cy="635266"/>
            </a:xfrm>
            <a:prstGeom prst="flowChartInputOutpu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281019" y="4525307"/>
              <a:ext cx="2205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292519" y="3463787"/>
            <a:ext cx="2801429" cy="1545689"/>
            <a:chOff x="3292519" y="3463787"/>
            <a:chExt cx="2801429" cy="1545689"/>
          </a:xfrm>
        </p:grpSpPr>
        <p:sp>
          <p:nvSpPr>
            <p:cNvPr id="33" name="矩形 12"/>
            <p:cNvSpPr/>
            <p:nvPr/>
          </p:nvSpPr>
          <p:spPr>
            <a:xfrm flipH="1" flipV="1">
              <a:off x="3292519" y="3950698"/>
              <a:ext cx="635196" cy="1058778"/>
            </a:xfrm>
            <a:custGeom>
              <a:avLst/>
              <a:gdLst/>
              <a:ahLst/>
              <a:cxnLst/>
              <a:rect l="l" t="t" r="r" b="b"/>
              <a:pathLst>
                <a:path w="432000" h="720080">
                  <a:moveTo>
                    <a:pt x="432000" y="0"/>
                  </a:moveTo>
                  <a:lnTo>
                    <a:pt x="432000" y="432000"/>
                  </a:lnTo>
                  <a:lnTo>
                    <a:pt x="432000" y="720080"/>
                  </a:lnTo>
                  <a:lnTo>
                    <a:pt x="0" y="720080"/>
                  </a:lnTo>
                  <a:lnTo>
                    <a:pt x="0" y="4320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5" name="矩形 12"/>
            <p:cNvSpPr/>
            <p:nvPr/>
          </p:nvSpPr>
          <p:spPr>
            <a:xfrm rot="16200000" flipH="1" flipV="1">
              <a:off x="3292519" y="3953506"/>
              <a:ext cx="476397" cy="47639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3888216" y="3463787"/>
              <a:ext cx="2205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5833656" y="2399780"/>
            <a:ext cx="2801428" cy="1550918"/>
            <a:chOff x="5833656" y="2399780"/>
            <a:chExt cx="2801428" cy="1550918"/>
          </a:xfrm>
        </p:grpSpPr>
        <p:sp>
          <p:nvSpPr>
            <p:cNvPr id="29" name="矩形 12"/>
            <p:cNvSpPr/>
            <p:nvPr/>
          </p:nvSpPr>
          <p:spPr>
            <a:xfrm flipH="1" flipV="1">
              <a:off x="5833656" y="2891920"/>
              <a:ext cx="635196" cy="1058778"/>
            </a:xfrm>
            <a:custGeom>
              <a:avLst/>
              <a:gdLst/>
              <a:ahLst/>
              <a:cxnLst/>
              <a:rect l="l" t="t" r="r" b="b"/>
              <a:pathLst>
                <a:path w="432000" h="720080">
                  <a:moveTo>
                    <a:pt x="432000" y="0"/>
                  </a:moveTo>
                  <a:lnTo>
                    <a:pt x="432000" y="432000"/>
                  </a:lnTo>
                  <a:lnTo>
                    <a:pt x="432000" y="720080"/>
                  </a:lnTo>
                  <a:lnTo>
                    <a:pt x="0" y="720080"/>
                  </a:lnTo>
                  <a:lnTo>
                    <a:pt x="0" y="4320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" name="矩形 12"/>
            <p:cNvSpPr/>
            <p:nvPr/>
          </p:nvSpPr>
          <p:spPr>
            <a:xfrm rot="16200000" flipH="1" flipV="1">
              <a:off x="5833656" y="2892830"/>
              <a:ext cx="476397" cy="47639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6429352" y="2399780"/>
              <a:ext cx="2205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8374792" y="1197876"/>
            <a:ext cx="3176332" cy="1694045"/>
            <a:chOff x="8374792" y="1197876"/>
            <a:chExt cx="3176332" cy="1694045"/>
          </a:xfrm>
        </p:grpSpPr>
        <p:sp>
          <p:nvSpPr>
            <p:cNvPr id="24" name="流程图: 数据 23"/>
            <p:cNvSpPr/>
            <p:nvPr/>
          </p:nvSpPr>
          <p:spPr>
            <a:xfrm>
              <a:off x="8374792" y="1197876"/>
              <a:ext cx="3176332" cy="635267"/>
            </a:xfrm>
            <a:prstGeom prst="flowChartInputOutpu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5" name="矩形 12"/>
            <p:cNvSpPr/>
            <p:nvPr/>
          </p:nvSpPr>
          <p:spPr>
            <a:xfrm flipH="1" flipV="1">
              <a:off x="8374792" y="1833143"/>
              <a:ext cx="635196" cy="1058778"/>
            </a:xfrm>
            <a:custGeom>
              <a:avLst/>
              <a:gdLst/>
              <a:ahLst/>
              <a:cxnLst/>
              <a:rect l="l" t="t" r="r" b="b"/>
              <a:pathLst>
                <a:path w="432000" h="720080">
                  <a:moveTo>
                    <a:pt x="432000" y="0"/>
                  </a:moveTo>
                  <a:lnTo>
                    <a:pt x="432000" y="432000"/>
                  </a:lnTo>
                  <a:lnTo>
                    <a:pt x="432000" y="720080"/>
                  </a:lnTo>
                  <a:lnTo>
                    <a:pt x="0" y="720080"/>
                  </a:lnTo>
                  <a:lnTo>
                    <a:pt x="0" y="4320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" name="矩形 12"/>
            <p:cNvSpPr/>
            <p:nvPr/>
          </p:nvSpPr>
          <p:spPr>
            <a:xfrm rot="16200000" flipH="1" flipV="1">
              <a:off x="8374792" y="1833143"/>
              <a:ext cx="476397" cy="47639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9092054" y="1318996"/>
              <a:ext cx="2205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47" name="文本框 46"/>
          <p:cNvSpPr txBox="1"/>
          <p:nvPr/>
        </p:nvSpPr>
        <p:spPr>
          <a:xfrm>
            <a:off x="1255622" y="5124768"/>
            <a:ext cx="2446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adipiscing elit. Morbi ultrices posuere sapien.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4022797" y="4124300"/>
            <a:ext cx="2446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adipiscing elit. Morbi ultrices posuere sapien.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6646000" y="3027399"/>
            <a:ext cx="2446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adipiscing elit. Morbi ultrices posuere sapien.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9225107" y="1968606"/>
            <a:ext cx="2446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adipiscing elit. Morbi ultrices posuere sapien.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83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472675" y="1085132"/>
            <a:ext cx="5247300" cy="4658443"/>
            <a:chOff x="3073416" y="1202879"/>
            <a:chExt cx="3446804" cy="3060000"/>
          </a:xfrm>
        </p:grpSpPr>
        <p:grpSp>
          <p:nvGrpSpPr>
            <p:cNvPr id="3" name="组合 2"/>
            <p:cNvGrpSpPr/>
            <p:nvPr/>
          </p:nvGrpSpPr>
          <p:grpSpPr>
            <a:xfrm>
              <a:off x="3630085" y="1922879"/>
              <a:ext cx="2340000" cy="2340000"/>
              <a:chOff x="1889832" y="1617774"/>
              <a:chExt cx="2340000" cy="2340000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1889832" y="1617774"/>
                <a:ext cx="2340000" cy="2340000"/>
                <a:chOff x="1889832" y="1617774"/>
                <a:chExt cx="2340000" cy="2340000"/>
              </a:xfrm>
            </p:grpSpPr>
            <p:sp>
              <p:nvSpPr>
                <p:cNvPr id="18" name="椭圆 17"/>
                <p:cNvSpPr/>
                <p:nvPr/>
              </p:nvSpPr>
              <p:spPr>
                <a:xfrm>
                  <a:off x="1889832" y="1617774"/>
                  <a:ext cx="2340000" cy="23400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2159832" y="1887774"/>
                  <a:ext cx="1800000" cy="18000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0" name="椭圆 19"/>
                <p:cNvSpPr/>
                <p:nvPr/>
              </p:nvSpPr>
              <p:spPr>
                <a:xfrm>
                  <a:off x="2429832" y="2157774"/>
                  <a:ext cx="1260000" cy="12600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7" name="TextBox 9"/>
              <p:cNvSpPr txBox="1"/>
              <p:nvPr/>
            </p:nvSpPr>
            <p:spPr>
              <a:xfrm>
                <a:off x="2520129" y="2408766"/>
                <a:ext cx="1157253" cy="629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2000" dirty="0">
                    <a:latin typeface="Arial" panose="020B0604020202020204" pitchFamily="34" charset="0"/>
                    <a:ea typeface="微软雅黑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Click To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2000" dirty="0">
                    <a:latin typeface="Arial" panose="020B0604020202020204" pitchFamily="34" charset="0"/>
                    <a:ea typeface="微软雅黑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Add Your Text</a:t>
                </a:r>
                <a:endParaRPr lang="zh-CN" altLang="en-US" sz="2000" dirty="0"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4287073" y="1202879"/>
              <a:ext cx="1026024" cy="1260000"/>
              <a:chOff x="2546820" y="1160073"/>
              <a:chExt cx="1026024" cy="1260000"/>
            </a:xfrm>
          </p:grpSpPr>
          <p:sp>
            <p:nvSpPr>
              <p:cNvPr id="13" name="下箭头 12"/>
              <p:cNvSpPr/>
              <p:nvPr/>
            </p:nvSpPr>
            <p:spPr>
              <a:xfrm>
                <a:off x="2546820" y="1160073"/>
                <a:ext cx="1026024" cy="1260000"/>
              </a:xfrm>
              <a:prstGeom prst="downArrow">
                <a:avLst>
                  <a:gd name="adj1" fmla="val 53134"/>
                  <a:gd name="adj2" fmla="val 50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790810" y="1160254"/>
                <a:ext cx="540000" cy="1080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" name="TextBox 6"/>
              <p:cNvSpPr txBox="1"/>
              <p:nvPr/>
            </p:nvSpPr>
            <p:spPr>
              <a:xfrm>
                <a:off x="2890724" y="1459218"/>
                <a:ext cx="338214" cy="505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4400" dirty="0">
                    <a:solidFill>
                      <a:schemeClr val="accent4"/>
                    </a:solidFill>
                    <a:latin typeface="Arial" panose="020B0604020202020204" pitchFamily="34" charset="0"/>
                    <a:ea typeface="微软雅黑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1</a:t>
                </a:r>
                <a:endParaRPr lang="zh-CN" altLang="en-US" sz="4400" dirty="0">
                  <a:solidFill>
                    <a:schemeClr val="accent4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 rot="7200000">
              <a:off x="5377208" y="3118795"/>
              <a:ext cx="1026024" cy="1260000"/>
              <a:chOff x="2546820" y="1160073"/>
              <a:chExt cx="1026024" cy="1260000"/>
            </a:xfrm>
          </p:grpSpPr>
          <p:sp>
            <p:nvSpPr>
              <p:cNvPr id="10" name="下箭头 9"/>
              <p:cNvSpPr/>
              <p:nvPr/>
            </p:nvSpPr>
            <p:spPr>
              <a:xfrm>
                <a:off x="2546820" y="1160073"/>
                <a:ext cx="1026024" cy="1260000"/>
              </a:xfrm>
              <a:prstGeom prst="downArrow">
                <a:avLst>
                  <a:gd name="adj1" fmla="val 53134"/>
                  <a:gd name="adj2" fmla="val 50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2790810" y="1160254"/>
                <a:ext cx="540000" cy="1080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2" name="TextBox 41"/>
              <p:cNvSpPr txBox="1"/>
              <p:nvPr/>
            </p:nvSpPr>
            <p:spPr>
              <a:xfrm rot="10800000">
                <a:off x="2872635" y="1518800"/>
                <a:ext cx="338214" cy="505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4400" dirty="0">
                    <a:solidFill>
                      <a:schemeClr val="accent4"/>
                    </a:solidFill>
                    <a:latin typeface="Arial" panose="020B0604020202020204" pitchFamily="34" charset="0"/>
                    <a:ea typeface="微软雅黑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2</a:t>
                </a:r>
                <a:endParaRPr lang="zh-CN" altLang="en-US" sz="4400" dirty="0">
                  <a:solidFill>
                    <a:schemeClr val="accent4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 rot="14400000" flipH="1">
              <a:off x="3190404" y="3118795"/>
              <a:ext cx="1026024" cy="1260000"/>
              <a:chOff x="2546820" y="1160073"/>
              <a:chExt cx="1026024" cy="1260000"/>
            </a:xfrm>
          </p:grpSpPr>
          <p:sp>
            <p:nvSpPr>
              <p:cNvPr id="7" name="下箭头 6"/>
              <p:cNvSpPr/>
              <p:nvPr/>
            </p:nvSpPr>
            <p:spPr>
              <a:xfrm>
                <a:off x="2546820" y="1160073"/>
                <a:ext cx="1026024" cy="1260000"/>
              </a:xfrm>
              <a:prstGeom prst="downArrow">
                <a:avLst>
                  <a:gd name="adj1" fmla="val 53134"/>
                  <a:gd name="adj2" fmla="val 50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2790810" y="1160254"/>
                <a:ext cx="540000" cy="1080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9" name="TextBox 45"/>
              <p:cNvSpPr txBox="1"/>
              <p:nvPr/>
            </p:nvSpPr>
            <p:spPr>
              <a:xfrm rot="10800126">
                <a:off x="2879522" y="1486068"/>
                <a:ext cx="338214" cy="505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4400" dirty="0">
                    <a:solidFill>
                      <a:schemeClr val="accent4"/>
                    </a:solidFill>
                    <a:latin typeface="Arial" panose="020B0604020202020204" pitchFamily="34" charset="0"/>
                    <a:ea typeface="微软雅黑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3</a:t>
                </a:r>
                <a:endParaRPr lang="zh-CN" altLang="en-US" sz="4400" dirty="0">
                  <a:solidFill>
                    <a:schemeClr val="accent4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471298" y="323947"/>
            <a:ext cx="2957341" cy="400110"/>
            <a:chOff x="493006" y="316630"/>
            <a:chExt cx="2957341" cy="400110"/>
          </a:xfrm>
        </p:grpSpPr>
        <p:sp>
          <p:nvSpPr>
            <p:cNvPr id="22" name="文本框 21"/>
            <p:cNvSpPr txBox="1"/>
            <p:nvPr/>
          </p:nvSpPr>
          <p:spPr>
            <a:xfrm>
              <a:off x="731013" y="316630"/>
              <a:ext cx="2719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Title</a:t>
              </a:r>
              <a:endParaRPr lang="zh-CN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3" name="等腰三角形 22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202008" y="1006320"/>
            <a:ext cx="265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Click To Add Your Text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203065" y="1365492"/>
            <a:ext cx="3557823" cy="612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adipiscing elit. Morbi ultrices posuere sapien.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991923" y="4401078"/>
            <a:ext cx="265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Click To Add Your Text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992981" y="4760250"/>
            <a:ext cx="2721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adipiscing elit. Morbi ultrices posuere sapien.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03532" y="4516497"/>
            <a:ext cx="2659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Click To Add Your Text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44750" y="4885829"/>
            <a:ext cx="2721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adipiscing elit. Morbi ultrices posuere sapien.</a:t>
            </a:r>
            <a:endParaRPr lang="zh-CN" altLang="en-US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076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51" y="2267700"/>
            <a:ext cx="3284820" cy="218988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590" y="2267700"/>
            <a:ext cx="3284820" cy="218988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29" y="2267700"/>
            <a:ext cx="3284820" cy="2189881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627528" y="4523326"/>
            <a:ext cx="3284821" cy="1396285"/>
            <a:chOff x="406306" y="2717043"/>
            <a:chExt cx="2500311" cy="1062812"/>
          </a:xfrm>
        </p:grpSpPr>
        <p:sp>
          <p:nvSpPr>
            <p:cNvPr id="6" name="矩形 5"/>
            <p:cNvSpPr/>
            <p:nvPr/>
          </p:nvSpPr>
          <p:spPr>
            <a:xfrm>
              <a:off x="406306" y="2717043"/>
              <a:ext cx="2500311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49045" y="2787543"/>
              <a:ext cx="1484740" cy="234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06306" y="3077043"/>
              <a:ext cx="2500311" cy="70281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 sapien, eu lacinia dui incidunt in. 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091270" y="1107981"/>
            <a:ext cx="8001190" cy="61215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mattis erat, quis rutrum arcu accumsan at. </a:t>
            </a:r>
            <a:endParaRPr lang="zh-CN" altLang="en-US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453590" y="4523326"/>
            <a:ext cx="3284821" cy="1396285"/>
            <a:chOff x="406306" y="2717043"/>
            <a:chExt cx="2500311" cy="1062812"/>
          </a:xfrm>
        </p:grpSpPr>
        <p:sp>
          <p:nvSpPr>
            <p:cNvPr id="11" name="矩形 10"/>
            <p:cNvSpPr/>
            <p:nvPr/>
          </p:nvSpPr>
          <p:spPr>
            <a:xfrm>
              <a:off x="406306" y="2717043"/>
              <a:ext cx="2500311" cy="360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49045" y="2787543"/>
              <a:ext cx="1484740" cy="234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06306" y="3077043"/>
              <a:ext cx="2500311" cy="70281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 sapien, eu lacinia dui incidunt in. 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279652" y="4523326"/>
            <a:ext cx="3284821" cy="1396285"/>
            <a:chOff x="406306" y="2717043"/>
            <a:chExt cx="2500311" cy="1062812"/>
          </a:xfrm>
        </p:grpSpPr>
        <p:sp>
          <p:nvSpPr>
            <p:cNvPr id="15" name="矩形 14"/>
            <p:cNvSpPr/>
            <p:nvPr/>
          </p:nvSpPr>
          <p:spPr>
            <a:xfrm>
              <a:off x="406306" y="2717043"/>
              <a:ext cx="2500311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949045" y="2787543"/>
              <a:ext cx="1484740" cy="2342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06306" y="3077043"/>
              <a:ext cx="2500311" cy="70281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 sapien, eu lacinia dui incidunt in. 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71298" y="323947"/>
            <a:ext cx="2957341" cy="400110"/>
            <a:chOff x="493006" y="316630"/>
            <a:chExt cx="2957341" cy="400110"/>
          </a:xfrm>
        </p:grpSpPr>
        <p:sp>
          <p:nvSpPr>
            <p:cNvPr id="20" name="文本框 19"/>
            <p:cNvSpPr txBox="1"/>
            <p:nvPr/>
          </p:nvSpPr>
          <p:spPr>
            <a:xfrm>
              <a:off x="731013" y="316630"/>
              <a:ext cx="2719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Title</a:t>
              </a:r>
              <a:endParaRPr lang="zh-CN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1" name="等腰三角形 20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89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2517" y="3922061"/>
            <a:ext cx="624000" cy="1282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49151" y="3617261"/>
            <a:ext cx="624000" cy="15875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645784" y="3706162"/>
            <a:ext cx="624000" cy="149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2417" y="4176061"/>
            <a:ext cx="624000" cy="10287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39051" y="3401362"/>
            <a:ext cx="624000" cy="18033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35684" y="3312461"/>
            <a:ext cx="624000" cy="189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32317" y="3706162"/>
            <a:ext cx="624000" cy="14985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8951" y="3922061"/>
            <a:ext cx="624000" cy="1282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025584" y="3617261"/>
            <a:ext cx="624000" cy="1587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922217" y="2690161"/>
            <a:ext cx="624000" cy="2514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818851" y="3020362"/>
            <a:ext cx="624000" cy="218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715484" y="3312461"/>
            <a:ext cx="624000" cy="189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t" anchorCtr="0"/>
          <a:lstStyle/>
          <a:p>
            <a:pPr algn="ctr"/>
            <a:r>
              <a:rPr lang="en-US" altLang="zh-CN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000T</a:t>
            </a:r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5204761"/>
            <a:ext cx="12192000" cy="9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11883" y="5585642"/>
            <a:ext cx="9168235" cy="61215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</a:p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Morbi mattis mattis erat, quis rutrum arcu accumsan at.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872786" y="1427467"/>
            <a:ext cx="2971248" cy="900177"/>
            <a:chOff x="4006936" y="791417"/>
            <a:chExt cx="2228436" cy="675133"/>
          </a:xfrm>
        </p:grpSpPr>
        <p:sp>
          <p:nvSpPr>
            <p:cNvPr id="17" name="TextBox 81"/>
            <p:cNvSpPr txBox="1"/>
            <p:nvPr/>
          </p:nvSpPr>
          <p:spPr>
            <a:xfrm>
              <a:off x="4006936" y="791417"/>
              <a:ext cx="214854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Text</a:t>
              </a:r>
              <a:endPara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8" name="TextBox 82"/>
            <p:cNvSpPr txBox="1"/>
            <p:nvPr/>
          </p:nvSpPr>
          <p:spPr>
            <a:xfrm>
              <a:off x="4006937" y="1006279"/>
              <a:ext cx="2228435" cy="46027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100">
                  <a:latin typeface="+mn-ea"/>
                </a:defRPr>
              </a:lvl1pPr>
            </a:lstStyle>
            <a:p>
              <a:pPr algn="l"/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991590" y="1427467"/>
            <a:ext cx="3118803" cy="900177"/>
            <a:chOff x="4006936" y="791417"/>
            <a:chExt cx="2339102" cy="675133"/>
          </a:xfrm>
        </p:grpSpPr>
        <p:sp>
          <p:nvSpPr>
            <p:cNvPr id="20" name="TextBox 81"/>
            <p:cNvSpPr txBox="1"/>
            <p:nvPr/>
          </p:nvSpPr>
          <p:spPr>
            <a:xfrm>
              <a:off x="4006936" y="791417"/>
              <a:ext cx="2148546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Text</a:t>
              </a:r>
              <a:endParaRPr lang="zh-CN" altLang="en-US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1" name="TextBox 82"/>
            <p:cNvSpPr txBox="1"/>
            <p:nvPr/>
          </p:nvSpPr>
          <p:spPr>
            <a:xfrm>
              <a:off x="4086825" y="1006279"/>
              <a:ext cx="2259213" cy="46027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100">
                  <a:latin typeface="+mn-ea"/>
                </a:defRPr>
              </a:lvl1pPr>
            </a:lstStyle>
            <a:p>
              <a:pPr algn="l"/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169425" y="1102661"/>
            <a:ext cx="1298851" cy="1237181"/>
            <a:chOff x="6877069" y="1000125"/>
            <a:chExt cx="974138" cy="927886"/>
          </a:xfrm>
          <a:solidFill>
            <a:schemeClr val="bg1">
              <a:lumMod val="85000"/>
            </a:schemeClr>
          </a:solidFill>
        </p:grpSpPr>
        <p:sp>
          <p:nvSpPr>
            <p:cNvPr id="23" name="椭圆形标注 22"/>
            <p:cNvSpPr/>
            <p:nvPr/>
          </p:nvSpPr>
          <p:spPr>
            <a:xfrm>
              <a:off x="6877069" y="1000125"/>
              <a:ext cx="974138" cy="927886"/>
            </a:xfrm>
            <a:prstGeom prst="wedgeEllipseCallout">
              <a:avLst>
                <a:gd name="adj1" fmla="val -32566"/>
                <a:gd name="adj2" fmla="val 61466"/>
              </a:avLst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127679" y="1204094"/>
              <a:ext cx="472918" cy="459116"/>
            </a:xfrm>
            <a:prstGeom prst="rect">
              <a:avLst/>
            </a:prstGeom>
            <a:grpFill/>
          </p:spPr>
          <p:txBody>
            <a:bodyPr wrap="none" lIns="0" rIns="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 Add Text</a:t>
              </a:r>
              <a:endParaRPr lang="zh-CN" altLang="en-US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71298" y="323947"/>
            <a:ext cx="2957341" cy="400110"/>
            <a:chOff x="493006" y="316630"/>
            <a:chExt cx="2957341" cy="400110"/>
          </a:xfrm>
        </p:grpSpPr>
        <p:sp>
          <p:nvSpPr>
            <p:cNvPr id="27" name="文本框 26"/>
            <p:cNvSpPr txBox="1"/>
            <p:nvPr/>
          </p:nvSpPr>
          <p:spPr>
            <a:xfrm>
              <a:off x="731013" y="316630"/>
              <a:ext cx="2719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Title</a:t>
              </a:r>
              <a:endParaRPr lang="zh-CN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8" name="等腰三角形 27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7218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766453" y="3513817"/>
            <a:ext cx="3204550" cy="454533"/>
            <a:chOff x="6191601" y="2351665"/>
            <a:chExt cx="2538072" cy="360000"/>
          </a:xfrm>
        </p:grpSpPr>
        <p:sp>
          <p:nvSpPr>
            <p:cNvPr id="3" name="矩形 2"/>
            <p:cNvSpPr/>
            <p:nvPr/>
          </p:nvSpPr>
          <p:spPr>
            <a:xfrm>
              <a:off x="6191601" y="2351665"/>
              <a:ext cx="2538072" cy="36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640831" y="2396227"/>
              <a:ext cx="1632447" cy="243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79"/>
          <a:stretch/>
        </p:blipFill>
        <p:spPr>
          <a:xfrm>
            <a:off x="4232691" y="922915"/>
            <a:ext cx="3694679" cy="51845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060" y="922915"/>
            <a:ext cx="3204552" cy="213636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55" y="3971110"/>
            <a:ext cx="3204547" cy="2136368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8189060" y="3059284"/>
            <a:ext cx="3204552" cy="454533"/>
            <a:chOff x="6253851" y="2351665"/>
            <a:chExt cx="2538074" cy="360000"/>
          </a:xfrm>
        </p:grpSpPr>
        <p:sp>
          <p:nvSpPr>
            <p:cNvPr id="9" name="矩形 8"/>
            <p:cNvSpPr/>
            <p:nvPr/>
          </p:nvSpPr>
          <p:spPr>
            <a:xfrm>
              <a:off x="6253851" y="2351665"/>
              <a:ext cx="2538074" cy="36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706664" y="2409781"/>
              <a:ext cx="1632447" cy="243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Text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8189060" y="3566215"/>
            <a:ext cx="3204552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61929" y="2352198"/>
            <a:ext cx="3204552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</a:p>
        </p:txBody>
      </p:sp>
      <p:grpSp>
        <p:nvGrpSpPr>
          <p:cNvPr id="13" name="组合 12"/>
          <p:cNvGrpSpPr/>
          <p:nvPr/>
        </p:nvGrpSpPr>
        <p:grpSpPr>
          <a:xfrm flipH="1">
            <a:off x="8189060" y="5611183"/>
            <a:ext cx="473308" cy="493879"/>
            <a:chOff x="3561716" y="1094740"/>
            <a:chExt cx="36513" cy="38100"/>
          </a:xfrm>
        </p:grpSpPr>
        <p:sp>
          <p:nvSpPr>
            <p:cNvPr id="14" name="Line 181"/>
            <p:cNvSpPr>
              <a:spLocks noChangeShapeType="1"/>
            </p:cNvSpPr>
            <p:nvPr/>
          </p:nvSpPr>
          <p:spPr bwMode="auto">
            <a:xfrm flipV="1">
              <a:off x="3561716" y="1094740"/>
              <a:ext cx="36512" cy="36980"/>
            </a:xfrm>
            <a:prstGeom prst="line">
              <a:avLst/>
            </a:prstGeom>
            <a:noFill/>
            <a:ln w="12700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5" name="Freeform 182"/>
            <p:cNvSpPr>
              <a:spLocks/>
            </p:cNvSpPr>
            <p:nvPr/>
          </p:nvSpPr>
          <p:spPr bwMode="auto">
            <a:xfrm>
              <a:off x="3561716" y="1094740"/>
              <a:ext cx="36513" cy="38100"/>
            </a:xfrm>
            <a:custGeom>
              <a:avLst/>
              <a:gdLst>
                <a:gd name="T0" fmla="*/ 0 w 23"/>
                <a:gd name="T1" fmla="*/ 0 h 24"/>
                <a:gd name="T2" fmla="*/ 23 w 23"/>
                <a:gd name="T3" fmla="*/ 0 h 24"/>
                <a:gd name="T4" fmla="*/ 23 w 23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4">
                  <a:moveTo>
                    <a:pt x="0" y="0"/>
                  </a:moveTo>
                  <a:lnTo>
                    <a:pt x="23" y="0"/>
                  </a:lnTo>
                  <a:lnTo>
                    <a:pt x="23" y="24"/>
                  </a:lnTo>
                </a:path>
              </a:pathLst>
            </a:custGeom>
            <a:noFill/>
            <a:ln w="12700" cap="flat">
              <a:solidFill>
                <a:schemeClr val="accent1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8819565" y="5299487"/>
            <a:ext cx="2574047" cy="12003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909672" y="1345815"/>
            <a:ext cx="909066" cy="909066"/>
            <a:chOff x="1219200" y="952501"/>
            <a:chExt cx="720000" cy="720000"/>
          </a:xfrm>
        </p:grpSpPr>
        <p:sp>
          <p:nvSpPr>
            <p:cNvPr id="18" name="Freeform 77"/>
            <p:cNvSpPr>
              <a:spLocks noEditPoints="1"/>
            </p:cNvSpPr>
            <p:nvPr/>
          </p:nvSpPr>
          <p:spPr bwMode="auto">
            <a:xfrm>
              <a:off x="1346023" y="1110945"/>
              <a:ext cx="487109" cy="334145"/>
            </a:xfrm>
            <a:custGeom>
              <a:avLst/>
              <a:gdLst>
                <a:gd name="T0" fmla="*/ 340 w 413"/>
                <a:gd name="T1" fmla="*/ 283 h 283"/>
                <a:gd name="T2" fmla="*/ 73 w 413"/>
                <a:gd name="T3" fmla="*/ 283 h 283"/>
                <a:gd name="T4" fmla="*/ 72 w 413"/>
                <a:gd name="T5" fmla="*/ 283 h 283"/>
                <a:gd name="T6" fmla="*/ 0 w 413"/>
                <a:gd name="T7" fmla="*/ 209 h 283"/>
                <a:gd name="T8" fmla="*/ 70 w 413"/>
                <a:gd name="T9" fmla="*/ 135 h 283"/>
                <a:gd name="T10" fmla="*/ 66 w 413"/>
                <a:gd name="T11" fmla="*/ 107 h 283"/>
                <a:gd name="T12" fmla="*/ 173 w 413"/>
                <a:gd name="T13" fmla="*/ 0 h 283"/>
                <a:gd name="T14" fmla="*/ 273 w 413"/>
                <a:gd name="T15" fmla="*/ 69 h 283"/>
                <a:gd name="T16" fmla="*/ 273 w 413"/>
                <a:gd name="T17" fmla="*/ 69 h 283"/>
                <a:gd name="T18" fmla="*/ 346 w 413"/>
                <a:gd name="T19" fmla="*/ 135 h 283"/>
                <a:gd name="T20" fmla="*/ 413 w 413"/>
                <a:gd name="T21" fmla="*/ 209 h 283"/>
                <a:gd name="T22" fmla="*/ 341 w 413"/>
                <a:gd name="T23" fmla="*/ 283 h 283"/>
                <a:gd name="T24" fmla="*/ 340 w 413"/>
                <a:gd name="T25" fmla="*/ 283 h 283"/>
                <a:gd name="T26" fmla="*/ 73 w 413"/>
                <a:gd name="T27" fmla="*/ 268 h 283"/>
                <a:gd name="T28" fmla="*/ 339 w 413"/>
                <a:gd name="T29" fmla="*/ 268 h 283"/>
                <a:gd name="T30" fmla="*/ 340 w 413"/>
                <a:gd name="T31" fmla="*/ 268 h 283"/>
                <a:gd name="T32" fmla="*/ 398 w 413"/>
                <a:gd name="T33" fmla="*/ 209 h 283"/>
                <a:gd name="T34" fmla="*/ 339 w 413"/>
                <a:gd name="T35" fmla="*/ 150 h 283"/>
                <a:gd name="T36" fmla="*/ 332 w 413"/>
                <a:gd name="T37" fmla="*/ 142 h 283"/>
                <a:gd name="T38" fmla="*/ 273 w 413"/>
                <a:gd name="T39" fmla="*/ 83 h 283"/>
                <a:gd name="T40" fmla="*/ 268 w 413"/>
                <a:gd name="T41" fmla="*/ 84 h 283"/>
                <a:gd name="T42" fmla="*/ 261 w 413"/>
                <a:gd name="T43" fmla="*/ 79 h 283"/>
                <a:gd name="T44" fmla="*/ 173 w 413"/>
                <a:gd name="T45" fmla="*/ 15 h 283"/>
                <a:gd name="T46" fmla="*/ 81 w 413"/>
                <a:gd name="T47" fmla="*/ 107 h 283"/>
                <a:gd name="T48" fmla="*/ 87 w 413"/>
                <a:gd name="T49" fmla="*/ 140 h 283"/>
                <a:gd name="T50" fmla="*/ 86 w 413"/>
                <a:gd name="T51" fmla="*/ 147 h 283"/>
                <a:gd name="T52" fmla="*/ 79 w 413"/>
                <a:gd name="T53" fmla="*/ 150 h 283"/>
                <a:gd name="T54" fmla="*/ 73 w 413"/>
                <a:gd name="T55" fmla="*/ 150 h 283"/>
                <a:gd name="T56" fmla="*/ 14 w 413"/>
                <a:gd name="T57" fmla="*/ 209 h 283"/>
                <a:gd name="T58" fmla="*/ 73 w 413"/>
                <a:gd name="T59" fmla="*/ 268 h 283"/>
                <a:gd name="T60" fmla="*/ 73 w 413"/>
                <a:gd name="T61" fmla="*/ 268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13" h="283">
                  <a:moveTo>
                    <a:pt x="340" y="283"/>
                  </a:moveTo>
                  <a:cubicBezTo>
                    <a:pt x="73" y="283"/>
                    <a:pt x="73" y="283"/>
                    <a:pt x="73" y="283"/>
                  </a:cubicBezTo>
                  <a:cubicBezTo>
                    <a:pt x="73" y="283"/>
                    <a:pt x="72" y="283"/>
                    <a:pt x="72" y="283"/>
                  </a:cubicBezTo>
                  <a:cubicBezTo>
                    <a:pt x="32" y="282"/>
                    <a:pt x="0" y="249"/>
                    <a:pt x="0" y="209"/>
                  </a:cubicBezTo>
                  <a:cubicBezTo>
                    <a:pt x="0" y="169"/>
                    <a:pt x="31" y="137"/>
                    <a:pt x="70" y="135"/>
                  </a:cubicBezTo>
                  <a:cubicBezTo>
                    <a:pt x="67" y="126"/>
                    <a:pt x="66" y="117"/>
                    <a:pt x="66" y="107"/>
                  </a:cubicBezTo>
                  <a:cubicBezTo>
                    <a:pt x="66" y="48"/>
                    <a:pt x="114" y="0"/>
                    <a:pt x="173" y="0"/>
                  </a:cubicBezTo>
                  <a:cubicBezTo>
                    <a:pt x="217" y="0"/>
                    <a:pt x="257" y="27"/>
                    <a:pt x="273" y="69"/>
                  </a:cubicBezTo>
                  <a:cubicBezTo>
                    <a:pt x="273" y="69"/>
                    <a:pt x="273" y="69"/>
                    <a:pt x="273" y="69"/>
                  </a:cubicBezTo>
                  <a:cubicBezTo>
                    <a:pt x="311" y="69"/>
                    <a:pt x="343" y="98"/>
                    <a:pt x="346" y="135"/>
                  </a:cubicBezTo>
                  <a:cubicBezTo>
                    <a:pt x="384" y="139"/>
                    <a:pt x="413" y="171"/>
                    <a:pt x="413" y="209"/>
                  </a:cubicBezTo>
                  <a:cubicBezTo>
                    <a:pt x="413" y="249"/>
                    <a:pt x="381" y="282"/>
                    <a:pt x="341" y="283"/>
                  </a:cubicBezTo>
                  <a:cubicBezTo>
                    <a:pt x="340" y="283"/>
                    <a:pt x="340" y="283"/>
                    <a:pt x="340" y="283"/>
                  </a:cubicBezTo>
                  <a:close/>
                  <a:moveTo>
                    <a:pt x="73" y="268"/>
                  </a:moveTo>
                  <a:cubicBezTo>
                    <a:pt x="339" y="268"/>
                    <a:pt x="339" y="268"/>
                    <a:pt x="339" y="268"/>
                  </a:cubicBezTo>
                  <a:cubicBezTo>
                    <a:pt x="339" y="268"/>
                    <a:pt x="340" y="268"/>
                    <a:pt x="340" y="268"/>
                  </a:cubicBezTo>
                  <a:cubicBezTo>
                    <a:pt x="372" y="268"/>
                    <a:pt x="398" y="241"/>
                    <a:pt x="398" y="209"/>
                  </a:cubicBezTo>
                  <a:cubicBezTo>
                    <a:pt x="398" y="176"/>
                    <a:pt x="372" y="150"/>
                    <a:pt x="339" y="150"/>
                  </a:cubicBezTo>
                  <a:cubicBezTo>
                    <a:pt x="335" y="150"/>
                    <a:pt x="332" y="146"/>
                    <a:pt x="332" y="142"/>
                  </a:cubicBezTo>
                  <a:cubicBezTo>
                    <a:pt x="332" y="110"/>
                    <a:pt x="305" y="83"/>
                    <a:pt x="273" y="83"/>
                  </a:cubicBezTo>
                  <a:cubicBezTo>
                    <a:pt x="271" y="83"/>
                    <a:pt x="270" y="83"/>
                    <a:pt x="268" y="84"/>
                  </a:cubicBezTo>
                  <a:cubicBezTo>
                    <a:pt x="265" y="84"/>
                    <a:pt x="262" y="82"/>
                    <a:pt x="261" y="79"/>
                  </a:cubicBezTo>
                  <a:cubicBezTo>
                    <a:pt x="248" y="40"/>
                    <a:pt x="213" y="15"/>
                    <a:pt x="173" y="15"/>
                  </a:cubicBezTo>
                  <a:cubicBezTo>
                    <a:pt x="122" y="15"/>
                    <a:pt x="81" y="56"/>
                    <a:pt x="81" y="107"/>
                  </a:cubicBezTo>
                  <a:cubicBezTo>
                    <a:pt x="81" y="118"/>
                    <a:pt x="83" y="129"/>
                    <a:pt x="87" y="140"/>
                  </a:cubicBezTo>
                  <a:cubicBezTo>
                    <a:pt x="88" y="142"/>
                    <a:pt x="87" y="145"/>
                    <a:pt x="86" y="147"/>
                  </a:cubicBezTo>
                  <a:cubicBezTo>
                    <a:pt x="84" y="149"/>
                    <a:pt x="82" y="150"/>
                    <a:pt x="79" y="150"/>
                  </a:cubicBezTo>
                  <a:cubicBezTo>
                    <a:pt x="77" y="150"/>
                    <a:pt x="75" y="150"/>
                    <a:pt x="73" y="150"/>
                  </a:cubicBezTo>
                  <a:cubicBezTo>
                    <a:pt x="41" y="150"/>
                    <a:pt x="14" y="176"/>
                    <a:pt x="14" y="209"/>
                  </a:cubicBezTo>
                  <a:cubicBezTo>
                    <a:pt x="14" y="241"/>
                    <a:pt x="41" y="268"/>
                    <a:pt x="73" y="268"/>
                  </a:cubicBezTo>
                  <a:cubicBezTo>
                    <a:pt x="73" y="268"/>
                    <a:pt x="73" y="268"/>
                    <a:pt x="73" y="2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71" tIns="34286" rIns="68571" bIns="34286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1219200" y="952501"/>
              <a:ext cx="720000" cy="72000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71298" y="323947"/>
            <a:ext cx="2957341" cy="400110"/>
            <a:chOff x="493006" y="316630"/>
            <a:chExt cx="2957341" cy="400110"/>
          </a:xfrm>
        </p:grpSpPr>
        <p:sp>
          <p:nvSpPr>
            <p:cNvPr id="22" name="文本框 21"/>
            <p:cNvSpPr txBox="1"/>
            <p:nvPr/>
          </p:nvSpPr>
          <p:spPr>
            <a:xfrm>
              <a:off x="731013" y="316630"/>
              <a:ext cx="2719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Click To Add Your Title</a:t>
              </a:r>
              <a:endParaRPr lang="zh-CN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3" name="等腰三角形 22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1070142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标准字体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ttps://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853</Words>
  <Application>Microsoft Office PowerPoint</Application>
  <PresentationFormat>宽屏</PresentationFormat>
  <Paragraphs>104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Calibri</vt:lpstr>
      <vt:lpstr>https://www.freeppt7.com</vt:lpstr>
      <vt:lpstr>https://freeppt7.com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https://www.freeppt7.com</dc:creator>
  <cp:keywords/>
  <cp:lastModifiedBy>之灵 宇</cp:lastModifiedBy>
  <cp:revision>40</cp:revision>
  <dcterms:created xsi:type="dcterms:W3CDTF">2014-12-24T03:19:07Z</dcterms:created>
  <dcterms:modified xsi:type="dcterms:W3CDTF">2019-07-09T03:19:34Z</dcterms:modified>
</cp:coreProperties>
</file>