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8.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9.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0.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5.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6.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27.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8.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32"/>
  </p:notesMasterIdLst>
  <p:sldIdLst>
    <p:sldId id="2745" r:id="rId2"/>
    <p:sldId id="2746" r:id="rId3"/>
    <p:sldId id="2747" r:id="rId4"/>
    <p:sldId id="2752" r:id="rId5"/>
    <p:sldId id="2776" r:id="rId6"/>
    <p:sldId id="2754" r:id="rId7"/>
    <p:sldId id="2753" r:id="rId8"/>
    <p:sldId id="2769" r:id="rId9"/>
    <p:sldId id="2765" r:id="rId10"/>
    <p:sldId id="2777" r:id="rId11"/>
    <p:sldId id="2772" r:id="rId12"/>
    <p:sldId id="2756" r:id="rId13"/>
    <p:sldId id="2767" r:id="rId14"/>
    <p:sldId id="2766" r:id="rId15"/>
    <p:sldId id="2775" r:id="rId16"/>
    <p:sldId id="2770" r:id="rId17"/>
    <p:sldId id="2778" r:id="rId18"/>
    <p:sldId id="2759" r:id="rId19"/>
    <p:sldId id="2760" r:id="rId20"/>
    <p:sldId id="2762" r:id="rId21"/>
    <p:sldId id="2768" r:id="rId22"/>
    <p:sldId id="2751" r:id="rId23"/>
    <p:sldId id="2774" r:id="rId24"/>
    <p:sldId id="2779" r:id="rId25"/>
    <p:sldId id="2755" r:id="rId26"/>
    <p:sldId id="2761" r:id="rId27"/>
    <p:sldId id="2758" r:id="rId28"/>
    <p:sldId id="2763" r:id="rId29"/>
    <p:sldId id="2773" r:id="rId30"/>
    <p:sldId id="2780" r:id="rId31"/>
  </p:sldIdLst>
  <p:sldSz cx="12858750" cy="7232650"/>
  <p:notesSz cx="6858000" cy="9144000"/>
  <p:custDataLst>
    <p:tags r:id="rId33"/>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39763" indent="-182563"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638" indent="-554038"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73" userDrawn="1">
          <p15:clr>
            <a:srgbClr val="A4A3A4"/>
          </p15:clr>
        </p15:guide>
        <p15:guide id="2" pos="4050" userDrawn="1">
          <p15:clr>
            <a:srgbClr val="A4A3A4"/>
          </p15:clr>
        </p15:guide>
        <p15:guide id="3" pos="512" userDrawn="1">
          <p15:clr>
            <a:srgbClr val="A4A3A4"/>
          </p15:clr>
        </p15:guide>
        <p15:guide id="5" orient="horz" pos="4183" userDrawn="1">
          <p15:clr>
            <a:srgbClr val="A4A3A4"/>
          </p15:clr>
        </p15:guide>
        <p15:guide id="6" pos="75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212E3C"/>
    <a:srgbClr val="FBBF09"/>
    <a:srgbClr val="EF4232"/>
    <a:srgbClr val="03A9F0"/>
    <a:srgbClr val="FFFFFF"/>
    <a:srgbClr val="FABCA8"/>
    <a:srgbClr val="57562F"/>
    <a:srgbClr val="FBCDBE"/>
    <a:srgbClr val="6B6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89" autoAdjust="0"/>
    <p:restoredTop sz="92986" autoAdjust="0"/>
  </p:normalViewPr>
  <p:slideViewPr>
    <p:cSldViewPr>
      <p:cViewPr varScale="1">
        <p:scale>
          <a:sx n="69" d="100"/>
          <a:sy n="69" d="100"/>
        </p:scale>
        <p:origin x="828" y="60"/>
      </p:cViewPr>
      <p:guideLst>
        <p:guide orient="horz" pos="373"/>
        <p:guide pos="4050"/>
        <p:guide pos="512"/>
        <p:guide orient="horz" pos="4183"/>
        <p:guide pos="7588"/>
      </p:guideLst>
    </p:cSldViewPr>
  </p:slideViewPr>
  <p:outlineViewPr>
    <p:cViewPr>
      <p:scale>
        <a:sx n="100" d="100"/>
        <a:sy n="100" d="100"/>
      </p:scale>
      <p:origin x="0" y="-14412"/>
    </p:cViewPr>
  </p:outlineViewPr>
  <p:notesTextViewPr>
    <p:cViewPr>
      <p:scale>
        <a:sx n="1" d="1"/>
        <a:sy n="1" d="1"/>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2019/7/9 Tuesday</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18F03C3-53C1-4F10-8DAF-D1F318E96C6E}" type="slidenum">
              <a:rPr lang="zh-CN" altLang="en-US"/>
              <a:pPr/>
              <a:t>‹#›</a:t>
            </a:fld>
            <a:endParaRPr lang="zh-CN" altLang="en-US"/>
          </a:p>
        </p:txBody>
      </p:sp>
    </p:spTree>
    <p:extLst>
      <p:ext uri="{BB962C8B-B14F-4D97-AF65-F5344CB8AC3E}">
        <p14:creationId xmlns:p14="http://schemas.microsoft.com/office/powerpoint/2010/main" val="206054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613" algn="l" rtl="0" eaLnBrk="0" fontAlgn="base" hangingPunct="0">
      <a:spcBef>
        <a:spcPct val="30000"/>
      </a:spcBef>
      <a:spcAft>
        <a:spcPct val="0"/>
      </a:spcAft>
      <a:defRPr sz="1300" kern="1200">
        <a:solidFill>
          <a:schemeClr val="tx1"/>
        </a:solidFill>
        <a:latin typeface="+mn-lt"/>
        <a:ea typeface="+mn-ea"/>
        <a:cs typeface="+mn-cs"/>
      </a:defRPr>
    </a:lvl2pPr>
    <a:lvl3pPr marL="912813" algn="l" rtl="0" eaLnBrk="0" fontAlgn="base" hangingPunct="0">
      <a:spcBef>
        <a:spcPct val="30000"/>
      </a:spcBef>
      <a:spcAft>
        <a:spcPct val="0"/>
      </a:spcAft>
      <a:defRPr sz="1300" kern="1200">
        <a:solidFill>
          <a:schemeClr val="tx1"/>
        </a:solidFill>
        <a:latin typeface="+mn-lt"/>
        <a:ea typeface="+mn-ea"/>
        <a:cs typeface="+mn-cs"/>
      </a:defRPr>
    </a:lvl3pPr>
    <a:lvl4pPr marL="1370013" algn="l" rtl="0" eaLnBrk="0" fontAlgn="base" hangingPunct="0">
      <a:spcBef>
        <a:spcPct val="30000"/>
      </a:spcBef>
      <a:spcAft>
        <a:spcPct val="0"/>
      </a:spcAft>
      <a:defRPr sz="1300" kern="1200">
        <a:solidFill>
          <a:schemeClr val="tx1"/>
        </a:solidFill>
        <a:latin typeface="+mn-lt"/>
        <a:ea typeface="+mn-ea"/>
        <a:cs typeface="+mn-cs"/>
      </a:defRPr>
    </a:lvl4pPr>
    <a:lvl5pPr marL="1827213" algn="l" rtl="0" eaLnBrk="0" fontAlgn="base" hangingPunct="0">
      <a:spcBef>
        <a:spcPct val="30000"/>
      </a:spcBef>
      <a:spcAft>
        <a:spcPct val="0"/>
      </a:spcAft>
      <a:defRPr sz="1300" kern="1200">
        <a:solidFill>
          <a:schemeClr val="tx1"/>
        </a:solidFill>
        <a:latin typeface="+mn-lt"/>
        <a:ea typeface="+mn-ea"/>
        <a:cs typeface="+mn-cs"/>
      </a:defRPr>
    </a:lvl5pPr>
    <a:lvl6pPr marL="2285493" algn="l" defTabSz="914197" rtl="0" eaLnBrk="1" latinLnBrk="0" hangingPunct="1">
      <a:defRPr sz="1300" kern="1200">
        <a:solidFill>
          <a:schemeClr val="tx1"/>
        </a:solidFill>
        <a:latin typeface="+mn-lt"/>
        <a:ea typeface="+mn-ea"/>
        <a:cs typeface="+mn-cs"/>
      </a:defRPr>
    </a:lvl6pPr>
    <a:lvl7pPr marL="2742592" algn="l" defTabSz="914197" rtl="0" eaLnBrk="1" latinLnBrk="0" hangingPunct="1">
      <a:defRPr sz="1300" kern="1200">
        <a:solidFill>
          <a:schemeClr val="tx1"/>
        </a:solidFill>
        <a:latin typeface="+mn-lt"/>
        <a:ea typeface="+mn-ea"/>
        <a:cs typeface="+mn-cs"/>
      </a:defRPr>
    </a:lvl7pPr>
    <a:lvl8pPr marL="3199692" algn="l" defTabSz="914197" rtl="0" eaLnBrk="1" latinLnBrk="0" hangingPunct="1">
      <a:defRPr sz="1300" kern="1200">
        <a:solidFill>
          <a:schemeClr val="tx1"/>
        </a:solidFill>
        <a:latin typeface="+mn-lt"/>
        <a:ea typeface="+mn-ea"/>
        <a:cs typeface="+mn-cs"/>
      </a:defRPr>
    </a:lvl8pPr>
    <a:lvl9pPr marL="3656788" algn="l" defTabSz="91419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a:t>
            </a:fld>
            <a:endParaRPr lang="zh-CN" altLang="en-US"/>
          </a:p>
        </p:txBody>
      </p:sp>
    </p:spTree>
    <p:extLst>
      <p:ext uri="{BB962C8B-B14F-4D97-AF65-F5344CB8AC3E}">
        <p14:creationId xmlns:p14="http://schemas.microsoft.com/office/powerpoint/2010/main" val="3509881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10</a:t>
            </a:fld>
            <a:endParaRPr lang="zh-CN" altLang="en-US"/>
          </a:p>
        </p:txBody>
      </p:sp>
    </p:spTree>
    <p:extLst>
      <p:ext uri="{BB962C8B-B14F-4D97-AF65-F5344CB8AC3E}">
        <p14:creationId xmlns:p14="http://schemas.microsoft.com/office/powerpoint/2010/main" val="2253372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55921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7638" y="514350"/>
            <a:ext cx="4570412"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52874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13</a:t>
            </a:fld>
            <a:endParaRPr lang="zh-CN" altLang="en-US"/>
          </a:p>
        </p:txBody>
      </p:sp>
    </p:spTree>
    <p:extLst>
      <p:ext uri="{BB962C8B-B14F-4D97-AF65-F5344CB8AC3E}">
        <p14:creationId xmlns:p14="http://schemas.microsoft.com/office/powerpoint/2010/main" val="2614739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14</a:t>
            </a:fld>
            <a:endParaRPr lang="zh-CN" altLang="en-US"/>
          </a:p>
        </p:txBody>
      </p:sp>
    </p:spTree>
    <p:extLst>
      <p:ext uri="{BB962C8B-B14F-4D97-AF65-F5344CB8AC3E}">
        <p14:creationId xmlns:p14="http://schemas.microsoft.com/office/powerpoint/2010/main" val="2069260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15</a:t>
            </a:fld>
            <a:endParaRPr lang="zh-CN" altLang="en-US"/>
          </a:p>
        </p:txBody>
      </p:sp>
    </p:spTree>
    <p:extLst>
      <p:ext uri="{BB962C8B-B14F-4D97-AF65-F5344CB8AC3E}">
        <p14:creationId xmlns:p14="http://schemas.microsoft.com/office/powerpoint/2010/main" val="2754544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16</a:t>
            </a:fld>
            <a:endParaRPr lang="en-US"/>
          </a:p>
        </p:txBody>
      </p:sp>
    </p:spTree>
    <p:extLst>
      <p:ext uri="{BB962C8B-B14F-4D97-AF65-F5344CB8AC3E}">
        <p14:creationId xmlns:p14="http://schemas.microsoft.com/office/powerpoint/2010/main" val="1318119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17</a:t>
            </a:fld>
            <a:endParaRPr lang="zh-CN" altLang="en-US"/>
          </a:p>
        </p:txBody>
      </p:sp>
    </p:spTree>
    <p:extLst>
      <p:ext uri="{BB962C8B-B14F-4D97-AF65-F5344CB8AC3E}">
        <p14:creationId xmlns:p14="http://schemas.microsoft.com/office/powerpoint/2010/main" val="2308784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06BE02D-20C0-F840-AFAC-BEA99C74FDC2}" type="slidenum">
              <a:rPr lang="en-US" smtClean="0"/>
              <a:pPr/>
              <a:t>18</a:t>
            </a:fld>
            <a:endParaRPr lang="en-US" dirty="0"/>
          </a:p>
        </p:txBody>
      </p:sp>
    </p:spTree>
    <p:extLst>
      <p:ext uri="{BB962C8B-B14F-4D97-AF65-F5344CB8AC3E}">
        <p14:creationId xmlns:p14="http://schemas.microsoft.com/office/powerpoint/2010/main" val="2115246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8130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a:t>
            </a:fld>
            <a:endParaRPr lang="zh-CN" altLang="en-US"/>
          </a:p>
        </p:txBody>
      </p:sp>
    </p:spTree>
    <p:extLst>
      <p:ext uri="{BB962C8B-B14F-4D97-AF65-F5344CB8AC3E}">
        <p14:creationId xmlns:p14="http://schemas.microsoft.com/office/powerpoint/2010/main" val="4752018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20</a:t>
            </a:fld>
            <a:endParaRPr lang="en-US"/>
          </a:p>
        </p:txBody>
      </p:sp>
    </p:spTree>
    <p:extLst>
      <p:ext uri="{BB962C8B-B14F-4D97-AF65-F5344CB8AC3E}">
        <p14:creationId xmlns:p14="http://schemas.microsoft.com/office/powerpoint/2010/main" val="32892491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21</a:t>
            </a:fld>
            <a:endParaRPr lang="zh-CN" altLang="en-US"/>
          </a:p>
        </p:txBody>
      </p:sp>
    </p:spTree>
    <p:extLst>
      <p:ext uri="{BB962C8B-B14F-4D97-AF65-F5344CB8AC3E}">
        <p14:creationId xmlns:p14="http://schemas.microsoft.com/office/powerpoint/2010/main" val="3315857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22</a:t>
            </a:fld>
            <a:endParaRPr lang="zh-CN" altLang="en-US"/>
          </a:p>
        </p:txBody>
      </p:sp>
    </p:spTree>
    <p:extLst>
      <p:ext uri="{BB962C8B-B14F-4D97-AF65-F5344CB8AC3E}">
        <p14:creationId xmlns:p14="http://schemas.microsoft.com/office/powerpoint/2010/main" val="1216801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23</a:t>
            </a:fld>
            <a:endParaRPr lang="zh-CN" altLang="en-US"/>
          </a:p>
        </p:txBody>
      </p:sp>
    </p:spTree>
    <p:extLst>
      <p:ext uri="{BB962C8B-B14F-4D97-AF65-F5344CB8AC3E}">
        <p14:creationId xmlns:p14="http://schemas.microsoft.com/office/powerpoint/2010/main" val="242692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24</a:t>
            </a:fld>
            <a:endParaRPr lang="zh-CN" altLang="en-US"/>
          </a:p>
        </p:txBody>
      </p:sp>
    </p:spTree>
    <p:extLst>
      <p:ext uri="{BB962C8B-B14F-4D97-AF65-F5344CB8AC3E}">
        <p14:creationId xmlns:p14="http://schemas.microsoft.com/office/powerpoint/2010/main" val="38630805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25</a:t>
            </a:fld>
            <a:endParaRPr lang="zh-CN" altLang="en-US"/>
          </a:p>
        </p:txBody>
      </p:sp>
    </p:spTree>
    <p:extLst>
      <p:ext uri="{BB962C8B-B14F-4D97-AF65-F5344CB8AC3E}">
        <p14:creationId xmlns:p14="http://schemas.microsoft.com/office/powerpoint/2010/main" val="1856281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26</a:t>
            </a:fld>
            <a:endParaRPr lang="zh-CN" altLang="en-US"/>
          </a:p>
        </p:txBody>
      </p:sp>
    </p:spTree>
    <p:extLst>
      <p:ext uri="{BB962C8B-B14F-4D97-AF65-F5344CB8AC3E}">
        <p14:creationId xmlns:p14="http://schemas.microsoft.com/office/powerpoint/2010/main" val="32187378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27</a:t>
            </a:fld>
            <a:endParaRPr lang="en-US"/>
          </a:p>
        </p:txBody>
      </p:sp>
    </p:spTree>
    <p:extLst>
      <p:ext uri="{BB962C8B-B14F-4D97-AF65-F5344CB8AC3E}">
        <p14:creationId xmlns:p14="http://schemas.microsoft.com/office/powerpoint/2010/main" val="41193692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28</a:t>
            </a:fld>
            <a:endParaRPr lang="zh-CN" altLang="en-US"/>
          </a:p>
        </p:txBody>
      </p:sp>
    </p:spTree>
    <p:extLst>
      <p:ext uri="{BB962C8B-B14F-4D97-AF65-F5344CB8AC3E}">
        <p14:creationId xmlns:p14="http://schemas.microsoft.com/office/powerpoint/2010/main" val="11002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97091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a:t>
            </a:fld>
            <a:endParaRPr lang="zh-CN" altLang="en-US"/>
          </a:p>
        </p:txBody>
      </p:sp>
    </p:spTree>
    <p:extLst>
      <p:ext uri="{BB962C8B-B14F-4D97-AF65-F5344CB8AC3E}">
        <p14:creationId xmlns:p14="http://schemas.microsoft.com/office/powerpoint/2010/main" val="23035904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30</a:t>
            </a:fld>
            <a:endParaRPr lang="zh-CN" altLang="en-US"/>
          </a:p>
        </p:txBody>
      </p:sp>
    </p:spTree>
    <p:extLst>
      <p:ext uri="{BB962C8B-B14F-4D97-AF65-F5344CB8AC3E}">
        <p14:creationId xmlns:p14="http://schemas.microsoft.com/office/powerpoint/2010/main" val="3622694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02292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5</a:t>
            </a:fld>
            <a:endParaRPr lang="zh-CN" altLang="en-US"/>
          </a:p>
        </p:txBody>
      </p:sp>
    </p:spTree>
    <p:extLst>
      <p:ext uri="{BB962C8B-B14F-4D97-AF65-F5344CB8AC3E}">
        <p14:creationId xmlns:p14="http://schemas.microsoft.com/office/powerpoint/2010/main" val="1179151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6</a:t>
            </a:fld>
            <a:endParaRPr lang="zh-CN" altLang="en-US"/>
          </a:p>
        </p:txBody>
      </p:sp>
    </p:spTree>
    <p:extLst>
      <p:ext uri="{BB962C8B-B14F-4D97-AF65-F5344CB8AC3E}">
        <p14:creationId xmlns:p14="http://schemas.microsoft.com/office/powerpoint/2010/main" val="3422335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7</a:t>
            </a:fld>
            <a:endParaRPr lang="zh-CN" altLang="en-US"/>
          </a:p>
        </p:txBody>
      </p:sp>
    </p:spTree>
    <p:extLst>
      <p:ext uri="{BB962C8B-B14F-4D97-AF65-F5344CB8AC3E}">
        <p14:creationId xmlns:p14="http://schemas.microsoft.com/office/powerpoint/2010/main" val="2105995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8</a:t>
            </a:fld>
            <a:endParaRPr lang="en-US"/>
          </a:p>
        </p:txBody>
      </p:sp>
    </p:spTree>
    <p:extLst>
      <p:ext uri="{BB962C8B-B14F-4D97-AF65-F5344CB8AC3E}">
        <p14:creationId xmlns:p14="http://schemas.microsoft.com/office/powerpoint/2010/main" val="1374879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9</a:t>
            </a:fld>
            <a:endParaRPr lang="zh-CN" altLang="en-US"/>
          </a:p>
        </p:txBody>
      </p:sp>
    </p:spTree>
    <p:extLst>
      <p:ext uri="{BB962C8B-B14F-4D97-AF65-F5344CB8AC3E}">
        <p14:creationId xmlns:p14="http://schemas.microsoft.com/office/powerpoint/2010/main" val="241460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84039" y="6703596"/>
            <a:ext cx="2893219" cy="386187"/>
          </a:xfrm>
          <a:prstGeom prst="rect">
            <a:avLst/>
          </a:prstGeom>
        </p:spPr>
        <p:txBody>
          <a:bodyPr/>
          <a:lstStyle/>
          <a:p>
            <a:fld id="{E3AD87B8-9A4B-45E2-BBE5-FB86ADE287A3}" type="datetimeFigureOut">
              <a:rPr lang="zh-CN" altLang="en-US" smtClean="0"/>
              <a:t>2019/7/9 Tuesday</a:t>
            </a:fld>
            <a:endParaRPr lang="zh-CN" altLang="en-US"/>
          </a:p>
        </p:txBody>
      </p:sp>
      <p:sp>
        <p:nvSpPr>
          <p:cNvPr id="3" name="页脚占位符 2"/>
          <p:cNvSpPr>
            <a:spLocks noGrp="1"/>
          </p:cNvSpPr>
          <p:nvPr>
            <p:ph type="ftr" sz="quarter" idx="11"/>
          </p:nvPr>
        </p:nvSpPr>
        <p:spPr>
          <a:xfrm>
            <a:off x="4259461" y="6703596"/>
            <a:ext cx="4339828" cy="386187"/>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9081492" y="6703596"/>
            <a:ext cx="2893219" cy="386187"/>
          </a:xfrm>
          <a:prstGeom prst="rect">
            <a:avLst/>
          </a:prstGeom>
        </p:spPr>
        <p:txBody>
          <a:bodyPr/>
          <a:lstStyle/>
          <a:p>
            <a:fld id="{37AAA611-6692-4583-86AB-5AB9B972BD46}" type="slidenum">
              <a:rPr lang="zh-CN" altLang="en-US" smtClean="0"/>
              <a:t>‹#›</a:t>
            </a:fld>
            <a:endParaRPr lang="zh-CN" altLang="en-US"/>
          </a:p>
        </p:txBody>
      </p:sp>
    </p:spTree>
    <p:extLst>
      <p:ext uri="{BB962C8B-B14F-4D97-AF65-F5344CB8AC3E}">
        <p14:creationId xmlns:p14="http://schemas.microsoft.com/office/powerpoint/2010/main" val="4249512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21781"/>
      </p:ext>
    </p:extLst>
  </p:cSld>
  <p:clrMap bg1="lt1" tx1="dk1" bg2="lt2" tx2="dk2" accent1="accent1" accent2="accent2" accent3="accent3" accent4="accent4" accent5="accent5" accent6="accent6" hlink="hlink" folHlink="folHlink"/>
  <p:sldLayoutIdLst>
    <p:sldLayoutId id="2147484030" r:id="rId1"/>
  </p:sldLayoutIdLst>
  <p:txStyles>
    <p:titleStyle>
      <a:lvl1pPr algn="l" defTabSz="91447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76" rtl="0" eaLnBrk="1" latinLnBrk="0" hangingPunct="1">
        <a:defRPr sz="1800" kern="1200">
          <a:solidFill>
            <a:schemeClr val="tx1"/>
          </a:solidFill>
          <a:latin typeface="+mn-lt"/>
          <a:ea typeface="+mn-ea"/>
          <a:cs typeface="+mn-cs"/>
        </a:defRPr>
      </a:lvl1pPr>
      <a:lvl2pPr marL="457239" algn="l" defTabSz="914476" rtl="0" eaLnBrk="1" latinLnBrk="0" hangingPunct="1">
        <a:defRPr sz="1800" kern="1200">
          <a:solidFill>
            <a:schemeClr val="tx1"/>
          </a:solidFill>
          <a:latin typeface="+mn-lt"/>
          <a:ea typeface="+mn-ea"/>
          <a:cs typeface="+mn-cs"/>
        </a:defRPr>
      </a:lvl2pPr>
      <a:lvl3pPr marL="914476" algn="l" defTabSz="914476" rtl="0" eaLnBrk="1" latinLnBrk="0" hangingPunct="1">
        <a:defRPr sz="1800" kern="1200">
          <a:solidFill>
            <a:schemeClr val="tx1"/>
          </a:solidFill>
          <a:latin typeface="+mn-lt"/>
          <a:ea typeface="+mn-ea"/>
          <a:cs typeface="+mn-cs"/>
        </a:defRPr>
      </a:lvl3pPr>
      <a:lvl4pPr marL="1371714" algn="l" defTabSz="914476" rtl="0" eaLnBrk="1" latinLnBrk="0" hangingPunct="1">
        <a:defRPr sz="1800" kern="1200">
          <a:solidFill>
            <a:schemeClr val="tx1"/>
          </a:solidFill>
          <a:latin typeface="+mn-lt"/>
          <a:ea typeface="+mn-ea"/>
          <a:cs typeface="+mn-cs"/>
        </a:defRPr>
      </a:lvl4pPr>
      <a:lvl5pPr marL="1828953" algn="l" defTabSz="914476" rtl="0" eaLnBrk="1" latinLnBrk="0" hangingPunct="1">
        <a:defRPr sz="1800" kern="1200">
          <a:solidFill>
            <a:schemeClr val="tx1"/>
          </a:solidFill>
          <a:latin typeface="+mn-lt"/>
          <a:ea typeface="+mn-ea"/>
          <a:cs typeface="+mn-cs"/>
        </a:defRPr>
      </a:lvl5pPr>
      <a:lvl6pPr marL="2286191" algn="l" defTabSz="914476" rtl="0" eaLnBrk="1" latinLnBrk="0" hangingPunct="1">
        <a:defRPr sz="1800" kern="1200">
          <a:solidFill>
            <a:schemeClr val="tx1"/>
          </a:solidFill>
          <a:latin typeface="+mn-lt"/>
          <a:ea typeface="+mn-ea"/>
          <a:cs typeface="+mn-cs"/>
        </a:defRPr>
      </a:lvl6pPr>
      <a:lvl7pPr marL="2743429" algn="l" defTabSz="914476" rtl="0" eaLnBrk="1" latinLnBrk="0" hangingPunct="1">
        <a:defRPr sz="1800" kern="1200">
          <a:solidFill>
            <a:schemeClr val="tx1"/>
          </a:solidFill>
          <a:latin typeface="+mn-lt"/>
          <a:ea typeface="+mn-ea"/>
          <a:cs typeface="+mn-cs"/>
        </a:defRPr>
      </a:lvl7pPr>
      <a:lvl8pPr marL="3200667" algn="l" defTabSz="914476" rtl="0" eaLnBrk="1" latinLnBrk="0" hangingPunct="1">
        <a:defRPr sz="1800" kern="1200">
          <a:solidFill>
            <a:schemeClr val="tx1"/>
          </a:solidFill>
          <a:latin typeface="+mn-lt"/>
          <a:ea typeface="+mn-ea"/>
          <a:cs typeface="+mn-cs"/>
        </a:defRPr>
      </a:lvl8pPr>
      <a:lvl9pPr marL="3657906" algn="l" defTabSz="91447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59"/>
          <p:cNvSpPr>
            <a:spLocks noChangeArrowheads="1"/>
          </p:cNvSpPr>
          <p:nvPr/>
        </p:nvSpPr>
        <p:spPr bwMode="auto">
          <a:xfrm>
            <a:off x="3032579" y="1816125"/>
            <a:ext cx="6793592" cy="164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400" b="1" cap="all" dirty="0">
                <a:solidFill>
                  <a:schemeClr val="accent1"/>
                </a:solidFill>
                <a:latin typeface="Arial" panose="020B0604020202020204" pitchFamily="34" charset="0"/>
                <a:cs typeface="Arial" panose="020B0604020202020204" pitchFamily="34" charset="0"/>
                <a:sym typeface="Arial" panose="020B0604020202020204" pitchFamily="34" charset="0"/>
              </a:rPr>
              <a:t>NAME OF PRESENTATION</a:t>
            </a:r>
          </a:p>
          <a:p>
            <a:pPr algn="ctr">
              <a:buNone/>
            </a:pPr>
            <a:r>
              <a:rPr lang="en-US" altLang="zh-CN" sz="1600" cap="all" dirty="0">
                <a:solidFill>
                  <a:schemeClr val="accent1"/>
                </a:solidFill>
                <a:latin typeface="Arial" panose="020B0604020202020204" pitchFamily="34" charset="0"/>
                <a:cs typeface="Arial" panose="020B0604020202020204" pitchFamily="34" charset="0"/>
                <a:sym typeface="Arial" panose="020B0604020202020204" pitchFamily="34" charset="0"/>
              </a:rPr>
              <a:t>Lorem ipsum dolor sit amet adipiscing elit.</a:t>
            </a:r>
            <a:endParaRPr lang="zh-CN" altLang="en-US" sz="1600" cap="all"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13" name="矩形 259"/>
          <p:cNvSpPr>
            <a:spLocks noChangeArrowheads="1"/>
          </p:cNvSpPr>
          <p:nvPr/>
        </p:nvSpPr>
        <p:spPr bwMode="auto">
          <a:xfrm>
            <a:off x="3743779" y="3730573"/>
            <a:ext cx="5371192" cy="346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just">
              <a:lnSpc>
                <a:spcPct val="150000"/>
              </a:lnSpc>
              <a:buNone/>
            </a:pPr>
            <a:r>
              <a:rPr lang="en-US" altLang="zh-CN" sz="800" dirty="0">
                <a:solidFill>
                  <a:schemeClr val="accent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zh-CN" altLang="en-US" sz="8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9"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 name="文本框 1">
            <a:extLst>
              <a:ext uri="{FF2B5EF4-FFF2-40B4-BE49-F238E27FC236}">
                <a16:creationId xmlns:a16="http://schemas.microsoft.com/office/drawing/2014/main" id="{EBA48026-941F-4FE7-BC39-E0B7C976F962}"/>
              </a:ext>
            </a:extLst>
          </p:cNvPr>
          <p:cNvSpPr txBox="1"/>
          <p:nvPr/>
        </p:nvSpPr>
        <p:spPr>
          <a:xfrm>
            <a:off x="4795245" y="6288823"/>
            <a:ext cx="3168352" cy="369332"/>
          </a:xfrm>
          <a:prstGeom prst="rect">
            <a:avLst/>
          </a:prstGeom>
          <a:noFill/>
        </p:spPr>
        <p:txBody>
          <a:bodyPr wrap="square" rtlCol="0">
            <a:spAutoFit/>
          </a:bodyPr>
          <a:lstStyle/>
          <a:p>
            <a:pPr algn="ctr"/>
            <a:r>
              <a:rPr lang="en-US" altLang="zh-CN" dirty="0">
                <a:solidFill>
                  <a:schemeClr val="bg1">
                    <a:lumMod val="95000"/>
                  </a:schemeClr>
                </a:solidFill>
                <a:hlinkClick r:id="rId3">
                  <a:extLst>
                    <a:ext uri="{A12FA001-AC4F-418D-AE19-62706E023703}">
                      <ahyp:hlinkClr xmlns:ahyp="http://schemas.microsoft.com/office/drawing/2018/hyperlinkcolor" val="tx"/>
                    </a:ext>
                  </a:extLst>
                </a:hlinkClick>
              </a:rPr>
              <a:t>https://www.freeppt7.com</a:t>
            </a:r>
            <a:endParaRPr lang="zh-CN" altLang="en-US" dirty="0">
              <a:solidFill>
                <a:schemeClr val="bg1">
                  <a:lumMod val="95000"/>
                </a:schemeClr>
              </a:solidFill>
            </a:endParaRPr>
          </a:p>
        </p:txBody>
      </p:sp>
    </p:spTree>
    <p:extLst>
      <p:ext uri="{BB962C8B-B14F-4D97-AF65-F5344CB8AC3E}">
        <p14:creationId xmlns:p14="http://schemas.microsoft.com/office/powerpoint/2010/main" val="2670119897"/>
      </p:ext>
    </p:extLst>
  </p:cSld>
  <p:clrMapOvr>
    <a:masterClrMapping/>
  </p:clrMapOvr>
  <mc:AlternateContent xmlns:mc="http://schemas.openxmlformats.org/markup-compatibility/2006" xmlns:p14="http://schemas.microsoft.com/office/powerpoint/2010/main">
    <mc:Choice Requires="p14">
      <p:transition spd="slow" p14:dur="1200" advTm="0">
        <p:dissolve/>
      </p:transition>
    </mc:Choice>
    <mc:Fallback xmlns="">
      <p:transition spd="slow"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outVertical)">
                                      <p:cBhvr>
                                        <p:cTn id="11" dur="500"/>
                                        <p:tgtEl>
                                          <p:spTgt spid="9"/>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
                                        </p:tgtEl>
                                      </p:cBhvr>
                                    </p:animEffect>
                                  </p:childTnLst>
                                </p:cTn>
                              </p:par>
                            </p:childTnLst>
                          </p:cTn>
                        </p:par>
                        <p:par>
                          <p:cTn id="20" fill="hold">
                            <p:stCondLst>
                              <p:cond delay="4200"/>
                            </p:stCondLst>
                            <p:childTnLst>
                              <p:par>
                                <p:cTn id="21" presetID="26" presetClass="emph" presetSubtype="0" fill="hold" grpId="1" nodeType="afterEffect">
                                  <p:stCondLst>
                                    <p:cond delay="0"/>
                                  </p:stCondLst>
                                  <p:iterate type="lt">
                                    <p:tmPct val="0"/>
                                  </p:iterate>
                                  <p:childTnLst>
                                    <p:animEffect transition="out" filter="fade">
                                      <p:cBhvr>
                                        <p:cTn id="22" dur="500" tmFilter="0, 0; .2, .5; .8, .5; 1, 0"/>
                                        <p:tgtEl>
                                          <p:spTgt spid="4"/>
                                        </p:tgtEl>
                                      </p:cBhvr>
                                    </p:animEffect>
                                    <p:animScale>
                                      <p:cBhvr>
                                        <p:cTn id="23" dur="250" autoRev="1" fill="hold"/>
                                        <p:tgtEl>
                                          <p:spTgt spid="4"/>
                                        </p:tgtEl>
                                      </p:cBhvr>
                                      <p:by x="105000" y="105000"/>
                                    </p:animScale>
                                  </p:childTnLst>
                                </p:cTn>
                              </p:par>
                            </p:childTnLst>
                          </p:cTn>
                        </p:par>
                        <p:par>
                          <p:cTn id="24" fill="hold">
                            <p:stCondLst>
                              <p:cond delay="47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13"/>
                                        </p:tgtEl>
                                        <p:attrNameLst>
                                          <p:attrName>ppt_y</p:attrName>
                                        </p:attrNameLst>
                                      </p:cBhvr>
                                      <p:tavLst>
                                        <p:tav tm="0">
                                          <p:val>
                                            <p:strVal val="#ppt_y"/>
                                          </p:val>
                                        </p:tav>
                                        <p:tav tm="100000">
                                          <p:val>
                                            <p:strVal val="#ppt_y"/>
                                          </p:val>
                                        </p:tav>
                                      </p:tavLst>
                                    </p:anim>
                                    <p:anim calcmode="lin" valueType="num">
                                      <p:cBhvr>
                                        <p:cTn id="29"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13"/>
                                        </p:tgtEl>
                                      </p:cBhvr>
                                    </p:animEffect>
                                  </p:childTnLst>
                                </p:cTn>
                              </p:par>
                            </p:childTnLst>
                          </p:cTn>
                        </p:par>
                        <p:par>
                          <p:cTn id="32" fill="hold">
                            <p:stCondLst>
                              <p:cond delay="12450"/>
                            </p:stCondLst>
                            <p:childTnLst>
                              <p:par>
                                <p:cTn id="33" presetID="26" presetClass="emph" presetSubtype="0" fill="hold" grpId="1" nodeType="afterEffect">
                                  <p:stCondLst>
                                    <p:cond delay="0"/>
                                  </p:stCondLst>
                                  <p:iterate type="lt">
                                    <p:tmPct val="0"/>
                                  </p:iterate>
                                  <p:childTnLst>
                                    <p:animEffect transition="out" filter="fade">
                                      <p:cBhvr>
                                        <p:cTn id="34" dur="500" tmFilter="0, 0; .2, .5; .8, .5; 1, 0"/>
                                        <p:tgtEl>
                                          <p:spTgt spid="13"/>
                                        </p:tgtEl>
                                      </p:cBhvr>
                                    </p:animEffect>
                                    <p:animScale>
                                      <p:cBhvr>
                                        <p:cTn id="35" dur="25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3" grpId="0"/>
      <p:bldP spid="13" grpId="1"/>
      <p:bldP spid="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8"/>
          <p:cNvSpPr txBox="1"/>
          <p:nvPr/>
        </p:nvSpPr>
        <p:spPr>
          <a:xfrm>
            <a:off x="5344184" y="2588271"/>
            <a:ext cx="4685591" cy="677108"/>
          </a:xfrm>
          <a:prstGeom prst="rect">
            <a:avLst/>
          </a:prstGeom>
          <a:noFill/>
        </p:spPr>
        <p:txBody>
          <a:bodyPr wrap="square" lIns="0" tIns="0" rIns="0" bIns="0" rtlCol="0">
            <a:spAutoFit/>
          </a:bodyPr>
          <a:lstStyle/>
          <a:p>
            <a:r>
              <a:rPr lang="en-US"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GB"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TextBox 49"/>
          <p:cNvSpPr txBox="1"/>
          <p:nvPr/>
        </p:nvSpPr>
        <p:spPr>
          <a:xfrm>
            <a:off x="5344184" y="3403289"/>
            <a:ext cx="5183515" cy="369332"/>
          </a:xfrm>
          <a:prstGeom prst="rect">
            <a:avLst/>
          </a:prstGeom>
          <a:noFill/>
        </p:spPr>
        <p:txBody>
          <a:bodyPr wrap="square" lIns="0" tIns="0" rIns="0" bIns="0" rtlCol="0">
            <a:spAutoFit/>
          </a:bodyPr>
          <a:lstStyle/>
          <a:p>
            <a:pPr eaLnBrk="0" hangingPunct="0"/>
            <a:r>
              <a:rPr lang="en-US" altLang="zh-CN"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zh-CN" altLang="en-US"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矩形 259"/>
          <p:cNvSpPr>
            <a:spLocks noChangeArrowheads="1"/>
          </p:cNvSpPr>
          <p:nvPr/>
        </p:nvSpPr>
        <p:spPr bwMode="auto">
          <a:xfrm>
            <a:off x="3189015" y="1951625"/>
            <a:ext cx="2263379"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rPr>
              <a:t>02</a:t>
            </a:r>
            <a:endParaRPr lang="zh-CN" altLang="en-US"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6"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565537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outVertical)">
                                      <p:cBhvr>
                                        <p:cTn id="10" dur="500"/>
                                        <p:tgtEl>
                                          <p:spTgt spid="6"/>
                                        </p:tgtEl>
                                      </p:cBhvr>
                                    </p:animEffect>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5"/>
                                        </p:tgtEl>
                                        <p:attrNameLst>
                                          <p:attrName>ppt_y</p:attrName>
                                        </p:attrNameLst>
                                      </p:cBhvr>
                                      <p:tavLst>
                                        <p:tav tm="0">
                                          <p:val>
                                            <p:strVal val="#ppt_y"/>
                                          </p:val>
                                        </p:tav>
                                        <p:tav tm="100000">
                                          <p:val>
                                            <p:strVal val="#ppt_y"/>
                                          </p:val>
                                        </p:tav>
                                      </p:tavLst>
                                    </p:anim>
                                    <p:anim calcmode="lin" valueType="num">
                                      <p:cBhvr>
                                        <p:cTn id="16"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5"/>
                                        </p:tgtEl>
                                      </p:cBhvr>
                                    </p:animEffect>
                                  </p:childTnLst>
                                </p:cTn>
                              </p:par>
                            </p:childTnLst>
                          </p:cTn>
                        </p:par>
                        <p:par>
                          <p:cTn id="19" fill="hold">
                            <p:stCondLst>
                              <p:cond delay="1050"/>
                            </p:stCondLst>
                            <p:childTnLst>
                              <p:par>
                                <p:cTn id="20" presetID="26" presetClass="emph" presetSubtype="0" fill="hold" grpId="1" nodeType="afterEffect">
                                  <p:stCondLst>
                                    <p:cond delay="0"/>
                                  </p:stCondLst>
                                  <p:iterate type="lt">
                                    <p:tmPct val="0"/>
                                  </p:iterate>
                                  <p:childTnLst>
                                    <p:animEffect transition="out" filter="fade">
                                      <p:cBhvr>
                                        <p:cTn id="21" dur="500" tmFilter="0, 0; .2, .5; .8, .5; 1, 0"/>
                                        <p:tgtEl>
                                          <p:spTgt spid="15"/>
                                        </p:tgtEl>
                                      </p:cBhvr>
                                    </p:animEffect>
                                    <p:animScale>
                                      <p:cBhvr>
                                        <p:cTn id="22" dur="250" autoRev="1" fill="hold"/>
                                        <p:tgtEl>
                                          <p:spTgt spid="15"/>
                                        </p:tgtEl>
                                      </p:cBhvr>
                                      <p:by x="105000" y="105000"/>
                                    </p:animScale>
                                  </p:childTnLst>
                                </p:cTn>
                              </p:par>
                            </p:childTnLst>
                          </p:cTn>
                        </p:par>
                        <p:par>
                          <p:cTn id="23" fill="hold">
                            <p:stCondLst>
                              <p:cond delay="1550"/>
                            </p:stCondLst>
                            <p:childTnLst>
                              <p:par>
                                <p:cTn id="24" presetID="22" presetClass="entr" presetSubtype="8" fill="hold" grpId="0" nodeType="afterEffect">
                                  <p:stCondLst>
                                    <p:cond delay="0"/>
                                  </p:stCondLst>
                                  <p:iterate type="lt">
                                    <p:tmPct val="30000"/>
                                  </p:iterate>
                                  <p:childTnLst>
                                    <p:set>
                                      <p:cBhvr>
                                        <p:cTn id="25" dur="1" fill="hold">
                                          <p:stCondLst>
                                            <p:cond delay="0"/>
                                          </p:stCondLst>
                                        </p:cTn>
                                        <p:tgtEl>
                                          <p:spTgt spid="13"/>
                                        </p:tgtEl>
                                        <p:attrNameLst>
                                          <p:attrName>style.visibility</p:attrName>
                                        </p:attrNameLst>
                                      </p:cBhvr>
                                      <p:to>
                                        <p:strVal val="visible"/>
                                      </p:to>
                                    </p:set>
                                    <p:animEffect transition="in" filter="wipe(left)">
                                      <p:cBhvr>
                                        <p:cTn id="26" dur="200"/>
                                        <p:tgtEl>
                                          <p:spTgt spid="13"/>
                                        </p:tgtEl>
                                      </p:cBhvr>
                                    </p:animEffect>
                                  </p:childTnLst>
                                </p:cTn>
                              </p:par>
                              <p:par>
                                <p:cTn id="27" presetID="36" presetClass="emph" presetSubtype="0" fill="hold" grpId="1" nodeType="withEffect">
                                  <p:stCondLst>
                                    <p:cond delay="0"/>
                                  </p:stCondLst>
                                  <p:iterate type="lt">
                                    <p:tmPct val="30000"/>
                                  </p:iterate>
                                  <p:childTnLst>
                                    <p:animScale>
                                      <p:cBhvr>
                                        <p:cTn id="28" dur="50" autoRev="1" fill="hold">
                                          <p:stCondLst>
                                            <p:cond delay="0"/>
                                          </p:stCondLst>
                                        </p:cTn>
                                        <p:tgtEl>
                                          <p:spTgt spid="13"/>
                                        </p:tgtEl>
                                      </p:cBhvr>
                                      <p:to x="80000" y="100000"/>
                                    </p:animScale>
                                    <p:anim by="(#ppt_w*0.10)" calcmode="lin" valueType="num">
                                      <p:cBhvr>
                                        <p:cTn id="29" dur="50" autoRev="1" fill="hold">
                                          <p:stCondLst>
                                            <p:cond delay="0"/>
                                          </p:stCondLst>
                                        </p:cTn>
                                        <p:tgtEl>
                                          <p:spTgt spid="13"/>
                                        </p:tgtEl>
                                        <p:attrNameLst>
                                          <p:attrName>ppt_x</p:attrName>
                                        </p:attrNameLst>
                                      </p:cBhvr>
                                    </p:anim>
                                    <p:anim by="(-#ppt_w*0.10)" calcmode="lin" valueType="num">
                                      <p:cBhvr>
                                        <p:cTn id="30" dur="50" autoRev="1" fill="hold">
                                          <p:stCondLst>
                                            <p:cond delay="0"/>
                                          </p:stCondLst>
                                        </p:cTn>
                                        <p:tgtEl>
                                          <p:spTgt spid="13"/>
                                        </p:tgtEl>
                                        <p:attrNameLst>
                                          <p:attrName>ppt_y</p:attrName>
                                        </p:attrNameLst>
                                      </p:cBhvr>
                                    </p:anim>
                                    <p:animRot by="-480000">
                                      <p:cBhvr>
                                        <p:cTn id="31" dur="50" autoRev="1" fill="hold">
                                          <p:stCondLst>
                                            <p:cond delay="0"/>
                                          </p:stCondLst>
                                        </p:cTn>
                                        <p:tgtEl>
                                          <p:spTgt spid="13"/>
                                        </p:tgtEl>
                                        <p:attrNameLst>
                                          <p:attrName>r</p:attrName>
                                        </p:attrNameLst>
                                      </p:cBhvr>
                                    </p:animRot>
                                  </p:childTnLst>
                                </p:cTn>
                              </p:par>
                            </p:childTnLst>
                          </p:cTn>
                        </p:par>
                        <p:par>
                          <p:cTn id="32" fill="hold">
                            <p:stCondLst>
                              <p:cond delay="2590"/>
                            </p:stCondLst>
                            <p:childTnLst>
                              <p:par>
                                <p:cTn id="33" presetID="22" presetClass="entr" presetSubtype="8" fill="hold" grpId="0" nodeType="afterEffect">
                                  <p:stCondLst>
                                    <p:cond delay="0"/>
                                  </p:stCondLst>
                                  <p:iterate type="lt">
                                    <p:tmPct val="30000"/>
                                  </p:iterate>
                                  <p:childTnLst>
                                    <p:set>
                                      <p:cBhvr>
                                        <p:cTn id="34" dur="1" fill="hold">
                                          <p:stCondLst>
                                            <p:cond delay="0"/>
                                          </p:stCondLst>
                                        </p:cTn>
                                        <p:tgtEl>
                                          <p:spTgt spid="14"/>
                                        </p:tgtEl>
                                        <p:attrNameLst>
                                          <p:attrName>style.visibility</p:attrName>
                                        </p:attrNameLst>
                                      </p:cBhvr>
                                      <p:to>
                                        <p:strVal val="visible"/>
                                      </p:to>
                                    </p:set>
                                    <p:animEffect transition="in" filter="wipe(left)">
                                      <p:cBhvr>
                                        <p:cTn id="35" dur="200"/>
                                        <p:tgtEl>
                                          <p:spTgt spid="14"/>
                                        </p:tgtEl>
                                      </p:cBhvr>
                                    </p:animEffect>
                                  </p:childTnLst>
                                </p:cTn>
                              </p:par>
                              <p:par>
                                <p:cTn id="36" presetID="36" presetClass="emph" presetSubtype="0" fill="hold" grpId="1" nodeType="withEffect">
                                  <p:stCondLst>
                                    <p:cond delay="0"/>
                                  </p:stCondLst>
                                  <p:iterate type="lt">
                                    <p:tmPct val="30000"/>
                                  </p:iterate>
                                  <p:childTnLst>
                                    <p:animScale>
                                      <p:cBhvr>
                                        <p:cTn id="37" dur="50" autoRev="1" fill="hold">
                                          <p:stCondLst>
                                            <p:cond delay="0"/>
                                          </p:stCondLst>
                                        </p:cTn>
                                        <p:tgtEl>
                                          <p:spTgt spid="14"/>
                                        </p:tgtEl>
                                      </p:cBhvr>
                                      <p:to x="80000" y="100000"/>
                                    </p:animScale>
                                    <p:anim by="(#ppt_w*0.10)" calcmode="lin" valueType="num">
                                      <p:cBhvr>
                                        <p:cTn id="38" dur="50" autoRev="1" fill="hold">
                                          <p:stCondLst>
                                            <p:cond delay="0"/>
                                          </p:stCondLst>
                                        </p:cTn>
                                        <p:tgtEl>
                                          <p:spTgt spid="14"/>
                                        </p:tgtEl>
                                        <p:attrNameLst>
                                          <p:attrName>ppt_x</p:attrName>
                                        </p:attrNameLst>
                                      </p:cBhvr>
                                    </p:anim>
                                    <p:anim by="(-#ppt_w*0.10)" calcmode="lin" valueType="num">
                                      <p:cBhvr>
                                        <p:cTn id="39" dur="50" autoRev="1" fill="hold">
                                          <p:stCondLst>
                                            <p:cond delay="0"/>
                                          </p:stCondLst>
                                        </p:cTn>
                                        <p:tgtEl>
                                          <p:spTgt spid="14"/>
                                        </p:tgtEl>
                                        <p:attrNameLst>
                                          <p:attrName>ppt_y</p:attrName>
                                        </p:attrNameLst>
                                      </p:cBhvr>
                                    </p:anim>
                                    <p:animRot by="-480000">
                                      <p:cBhvr>
                                        <p:cTn id="40"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p:nvPr/>
        </p:nvGrpSpPr>
        <p:grpSpPr>
          <a:xfrm>
            <a:off x="4768353" y="2563753"/>
            <a:ext cx="490518" cy="229623"/>
            <a:chOff x="3366566" y="1459073"/>
            <a:chExt cx="465169" cy="221445"/>
          </a:xfrm>
        </p:grpSpPr>
        <p:cxnSp>
          <p:nvCxnSpPr>
            <p:cNvPr id="38" name="Straight Connector 37"/>
            <p:cNvCxnSpPr/>
            <p:nvPr/>
          </p:nvCxnSpPr>
          <p:spPr>
            <a:xfrm flipH="1" flipV="1">
              <a:off x="3592681" y="1460250"/>
              <a:ext cx="239054" cy="220268"/>
            </a:xfrm>
            <a:prstGeom prst="line">
              <a:avLst/>
            </a:prstGeom>
            <a:ln w="19050" cap="rnd">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3366566" y="1459073"/>
              <a:ext cx="226116" cy="0"/>
            </a:xfrm>
            <a:prstGeom prst="line">
              <a:avLst/>
            </a:prstGeom>
            <a:ln w="19050" cap="rnd">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grpSp>
        <p:nvGrpSpPr>
          <p:cNvPr id="3" name="Group 74"/>
          <p:cNvGrpSpPr/>
          <p:nvPr/>
        </p:nvGrpSpPr>
        <p:grpSpPr>
          <a:xfrm flipH="1">
            <a:off x="7528356" y="2561852"/>
            <a:ext cx="541166" cy="233426"/>
            <a:chOff x="3318534" y="1459155"/>
            <a:chExt cx="513201" cy="221363"/>
          </a:xfrm>
        </p:grpSpPr>
        <p:cxnSp>
          <p:nvCxnSpPr>
            <p:cNvPr id="41" name="Straight Connector 40"/>
            <p:cNvCxnSpPr/>
            <p:nvPr/>
          </p:nvCxnSpPr>
          <p:spPr>
            <a:xfrm flipH="1" flipV="1">
              <a:off x="3592681" y="1460250"/>
              <a:ext cx="239054" cy="220268"/>
            </a:xfrm>
            <a:prstGeom prst="line">
              <a:avLst/>
            </a:prstGeom>
            <a:ln w="19050" cap="rnd">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318534" y="1459155"/>
              <a:ext cx="274147" cy="0"/>
            </a:xfrm>
            <a:prstGeom prst="line">
              <a:avLst/>
            </a:prstGeom>
            <a:ln w="19050" cap="rnd">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81"/>
          <p:cNvGrpSpPr/>
          <p:nvPr/>
        </p:nvGrpSpPr>
        <p:grpSpPr>
          <a:xfrm flipV="1">
            <a:off x="4768354" y="5114901"/>
            <a:ext cx="480061" cy="229623"/>
            <a:chOff x="3376482" y="1459073"/>
            <a:chExt cx="455253" cy="221445"/>
          </a:xfrm>
        </p:grpSpPr>
        <p:cxnSp>
          <p:nvCxnSpPr>
            <p:cNvPr id="44" name="Straight Connector 43"/>
            <p:cNvCxnSpPr/>
            <p:nvPr/>
          </p:nvCxnSpPr>
          <p:spPr>
            <a:xfrm flipH="1" flipV="1">
              <a:off x="3592681" y="1460250"/>
              <a:ext cx="239054" cy="220268"/>
            </a:xfrm>
            <a:prstGeom prst="line">
              <a:avLst/>
            </a:prstGeom>
            <a:ln w="190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376482" y="1459073"/>
              <a:ext cx="216200" cy="0"/>
            </a:xfrm>
            <a:prstGeom prst="line">
              <a:avLst/>
            </a:prstGeom>
            <a:ln w="190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84"/>
          <p:cNvGrpSpPr/>
          <p:nvPr/>
        </p:nvGrpSpPr>
        <p:grpSpPr>
          <a:xfrm flipH="1" flipV="1">
            <a:off x="7550345" y="5113000"/>
            <a:ext cx="519177" cy="233426"/>
            <a:chOff x="3339387" y="1459155"/>
            <a:chExt cx="492348" cy="221363"/>
          </a:xfrm>
        </p:grpSpPr>
        <p:cxnSp>
          <p:nvCxnSpPr>
            <p:cNvPr id="47" name="Straight Connector 46"/>
            <p:cNvCxnSpPr/>
            <p:nvPr/>
          </p:nvCxnSpPr>
          <p:spPr>
            <a:xfrm flipH="1" flipV="1">
              <a:off x="3592681" y="1460250"/>
              <a:ext cx="239054" cy="220268"/>
            </a:xfrm>
            <a:prstGeom prst="line">
              <a:avLst/>
            </a:prstGeom>
            <a:ln w="19050" cap="rnd">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3339387" y="1459155"/>
              <a:ext cx="253294" cy="0"/>
            </a:xfrm>
            <a:prstGeom prst="line">
              <a:avLst/>
            </a:prstGeom>
            <a:ln w="19050" cap="rnd">
              <a:solidFill>
                <a:schemeClr val="accent4"/>
              </a:solidFill>
              <a:prstDash val="solid"/>
            </a:ln>
          </p:spPr>
          <p:style>
            <a:lnRef idx="1">
              <a:schemeClr val="accent1"/>
            </a:lnRef>
            <a:fillRef idx="0">
              <a:schemeClr val="accent1"/>
            </a:fillRef>
            <a:effectRef idx="0">
              <a:schemeClr val="accent1"/>
            </a:effectRef>
            <a:fontRef idx="minor">
              <a:schemeClr val="tx1"/>
            </a:fontRef>
          </p:style>
        </p:cxnSp>
      </p:grpSp>
      <p:sp>
        <p:nvSpPr>
          <p:cNvPr id="1029" name="Freeform 5"/>
          <p:cNvSpPr>
            <a:spLocks/>
          </p:cNvSpPr>
          <p:nvPr/>
        </p:nvSpPr>
        <p:spPr bwMode="auto">
          <a:xfrm>
            <a:off x="4460745" y="3352048"/>
            <a:ext cx="1966958" cy="2360349"/>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chemeClr val="accent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30" name="Freeform 6"/>
          <p:cNvSpPr>
            <a:spLocks/>
          </p:cNvSpPr>
          <p:nvPr/>
        </p:nvSpPr>
        <p:spPr bwMode="auto">
          <a:xfrm>
            <a:off x="5793253" y="3978126"/>
            <a:ext cx="2367046" cy="1971980"/>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chemeClr val="accent4"/>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31" name="Freeform 7"/>
          <p:cNvSpPr>
            <a:spLocks/>
          </p:cNvSpPr>
          <p:nvPr/>
        </p:nvSpPr>
        <p:spPr bwMode="auto">
          <a:xfrm>
            <a:off x="6427703" y="2252227"/>
            <a:ext cx="1973654" cy="2368719"/>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chemeClr val="accent3"/>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32" name="Freeform 8"/>
          <p:cNvSpPr>
            <a:spLocks noEditPoints="1"/>
          </p:cNvSpPr>
          <p:nvPr/>
        </p:nvSpPr>
        <p:spPr bwMode="auto">
          <a:xfrm>
            <a:off x="4701802" y="2011169"/>
            <a:ext cx="2360349" cy="1966957"/>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chemeClr val="accent2"/>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Text Placeholder 3"/>
          <p:cNvSpPr txBox="1">
            <a:spLocks/>
          </p:cNvSpPr>
          <p:nvPr/>
        </p:nvSpPr>
        <p:spPr>
          <a:xfrm>
            <a:off x="6342831" y="2593110"/>
            <a:ext cx="214802" cy="25154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64248">
              <a:lnSpc>
                <a:spcPct val="120000"/>
              </a:lnSpc>
              <a:spcBef>
                <a:spcPct val="20000"/>
              </a:spcBef>
              <a:defRPr/>
            </a:pPr>
            <a:r>
              <a:rPr lang="en-US"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24" name="Text Placeholder 3"/>
          <p:cNvSpPr txBox="1">
            <a:spLocks/>
          </p:cNvSpPr>
          <p:nvPr/>
        </p:nvSpPr>
        <p:spPr>
          <a:xfrm>
            <a:off x="7669494" y="4163290"/>
            <a:ext cx="214802" cy="25154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64248">
              <a:lnSpc>
                <a:spcPct val="120000"/>
              </a:lnSpc>
              <a:spcBef>
                <a:spcPct val="20000"/>
              </a:spcBef>
              <a:defRPr/>
            </a:pPr>
            <a:r>
              <a:rPr lang="en-US"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27" name="Text Placeholder 3"/>
          <p:cNvSpPr txBox="1">
            <a:spLocks/>
          </p:cNvSpPr>
          <p:nvPr/>
        </p:nvSpPr>
        <p:spPr>
          <a:xfrm>
            <a:off x="6277828" y="5287839"/>
            <a:ext cx="214802" cy="25154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64248">
              <a:lnSpc>
                <a:spcPct val="120000"/>
              </a:lnSpc>
              <a:spcBef>
                <a:spcPct val="20000"/>
              </a:spcBef>
              <a:defRPr/>
            </a:pPr>
            <a:r>
              <a:rPr lang="en-US"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p>
        </p:txBody>
      </p:sp>
      <p:grpSp>
        <p:nvGrpSpPr>
          <p:cNvPr id="9" name="Group 59"/>
          <p:cNvGrpSpPr/>
          <p:nvPr/>
        </p:nvGrpSpPr>
        <p:grpSpPr>
          <a:xfrm>
            <a:off x="8242163" y="5021741"/>
            <a:ext cx="2475860" cy="764766"/>
            <a:chOff x="7154104" y="3245088"/>
            <a:chExt cx="2276195" cy="725243"/>
          </a:xfrm>
        </p:grpSpPr>
        <p:sp>
          <p:nvSpPr>
            <p:cNvPr id="50" name="TextBox 49"/>
            <p:cNvSpPr txBox="1"/>
            <p:nvPr/>
          </p:nvSpPr>
          <p:spPr>
            <a:xfrm>
              <a:off x="7154106" y="3550037"/>
              <a:ext cx="2276193" cy="420294"/>
            </a:xfrm>
            <a:prstGeom prst="rect">
              <a:avLst/>
            </a:prstGeom>
            <a:noFill/>
          </p:spPr>
          <p:txBody>
            <a:bodyPr wrap="square" lIns="0" tIns="0" rIns="0" bIns="0" rtlCol="0">
              <a:spAutoFit/>
            </a:bodyPr>
            <a:lstStyle/>
            <a:p>
              <a:pPr defTabSz="964248">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1" name="Rectangle 50"/>
            <p:cNvSpPr/>
            <p:nvPr/>
          </p:nvSpPr>
          <p:spPr>
            <a:xfrm>
              <a:off x="7154104" y="3245088"/>
              <a:ext cx="1012806" cy="222612"/>
            </a:xfrm>
            <a:prstGeom prst="rect">
              <a:avLst/>
            </a:prstGeom>
          </p:spPr>
          <p:txBody>
            <a:bodyPr wrap="none" lIns="0" tIns="0" rIns="0" bIns="0">
              <a:spAutoFit/>
            </a:bodyPr>
            <a:lstStyle/>
            <a:p>
              <a:pP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0" name="Group 58"/>
          <p:cNvGrpSpPr/>
          <p:nvPr/>
        </p:nvGrpSpPr>
        <p:grpSpPr>
          <a:xfrm>
            <a:off x="8201987" y="2237670"/>
            <a:ext cx="2475860" cy="765761"/>
            <a:chOff x="7174424" y="1401232"/>
            <a:chExt cx="2276195" cy="726191"/>
          </a:xfrm>
        </p:grpSpPr>
        <p:sp>
          <p:nvSpPr>
            <p:cNvPr id="53" name="TextBox 52"/>
            <p:cNvSpPr txBox="1"/>
            <p:nvPr/>
          </p:nvSpPr>
          <p:spPr>
            <a:xfrm>
              <a:off x="7174424" y="1707127"/>
              <a:ext cx="2276195" cy="420296"/>
            </a:xfrm>
            <a:prstGeom prst="rect">
              <a:avLst/>
            </a:prstGeom>
            <a:noFill/>
          </p:spPr>
          <p:txBody>
            <a:bodyPr wrap="square" lIns="0" tIns="0" rIns="0" bIns="0" rtlCol="0">
              <a:spAutoFit/>
            </a:bodyPr>
            <a:lstStyle/>
            <a:p>
              <a:pPr defTabSz="964248">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4" name="Rectangle 53"/>
            <p:cNvSpPr/>
            <p:nvPr/>
          </p:nvSpPr>
          <p:spPr>
            <a:xfrm>
              <a:off x="7174424" y="1401232"/>
              <a:ext cx="1012806" cy="222614"/>
            </a:xfrm>
            <a:prstGeom prst="rect">
              <a:avLst/>
            </a:prstGeom>
          </p:spPr>
          <p:txBody>
            <a:bodyPr wrap="none" lIns="0" tIns="0" rIns="0" bIns="0">
              <a:spAutoFit/>
            </a:bodyPr>
            <a:lstStyle/>
            <a:p>
              <a:pP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1" name="Group 56"/>
          <p:cNvGrpSpPr/>
          <p:nvPr/>
        </p:nvGrpSpPr>
        <p:grpSpPr>
          <a:xfrm>
            <a:off x="2180903" y="2217157"/>
            <a:ext cx="2486870" cy="610232"/>
            <a:chOff x="-2357350" y="1392685"/>
            <a:chExt cx="4337036" cy="578696"/>
          </a:xfrm>
        </p:grpSpPr>
        <p:sp>
          <p:nvSpPr>
            <p:cNvPr id="56" name="TextBox 55"/>
            <p:cNvSpPr txBox="1"/>
            <p:nvPr/>
          </p:nvSpPr>
          <p:spPr>
            <a:xfrm>
              <a:off x="-2357350" y="1704076"/>
              <a:ext cx="4337036" cy="267305"/>
            </a:xfrm>
            <a:prstGeom prst="rect">
              <a:avLst/>
            </a:prstGeom>
            <a:noFill/>
          </p:spPr>
          <p:txBody>
            <a:bodyPr wrap="square" lIns="0" tIns="0" rIns="0" bIns="0" rtlCol="0">
              <a:spAutoFit/>
            </a:bodyPr>
            <a:lstStyle/>
            <a:p>
              <a:pPr algn="r" defTabSz="964248">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7" name="Rectangle 56"/>
            <p:cNvSpPr/>
            <p:nvPr/>
          </p:nvSpPr>
          <p:spPr>
            <a:xfrm>
              <a:off x="58441" y="1392685"/>
              <a:ext cx="1921245" cy="222613"/>
            </a:xfrm>
            <a:prstGeom prst="rect">
              <a:avLst/>
            </a:prstGeom>
          </p:spPr>
          <p:txBody>
            <a:bodyPr wrap="none" lIns="0" tIns="0" rIns="0" bIns="0">
              <a:spAutoFit/>
            </a:bodyPr>
            <a:lstStyle/>
            <a:p>
              <a:pPr algn="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 name="Group 56"/>
          <p:cNvGrpSpPr/>
          <p:nvPr/>
        </p:nvGrpSpPr>
        <p:grpSpPr>
          <a:xfrm>
            <a:off x="2180903" y="5002563"/>
            <a:ext cx="2456738" cy="765366"/>
            <a:chOff x="-2304800" y="1402413"/>
            <a:chExt cx="4284486" cy="701475"/>
          </a:xfrm>
        </p:grpSpPr>
        <p:sp>
          <p:nvSpPr>
            <p:cNvPr id="59" name="TextBox 58"/>
            <p:cNvSpPr txBox="1"/>
            <p:nvPr/>
          </p:nvSpPr>
          <p:spPr>
            <a:xfrm>
              <a:off x="-2304800" y="1697687"/>
              <a:ext cx="4284486" cy="406201"/>
            </a:xfrm>
            <a:prstGeom prst="rect">
              <a:avLst/>
            </a:prstGeom>
            <a:noFill/>
          </p:spPr>
          <p:txBody>
            <a:bodyPr wrap="square" lIns="0" tIns="0" rIns="0" bIns="0" rtlCol="0">
              <a:spAutoFit/>
            </a:bodyPr>
            <a:lstStyle/>
            <a:p>
              <a:pPr algn="r" defTabSz="964248">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60" name="Rectangle 59"/>
            <p:cNvSpPr/>
            <p:nvPr/>
          </p:nvSpPr>
          <p:spPr>
            <a:xfrm>
              <a:off x="58441" y="1402413"/>
              <a:ext cx="1921245" cy="215148"/>
            </a:xfrm>
            <a:prstGeom prst="rect">
              <a:avLst/>
            </a:prstGeom>
          </p:spPr>
          <p:txBody>
            <a:bodyPr wrap="none" lIns="0" tIns="0" rIns="0" bIns="0">
              <a:spAutoFit/>
            </a:bodyPr>
            <a:lstStyle/>
            <a:p>
              <a:pPr algn="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1" name="Freeform 101"/>
          <p:cNvSpPr>
            <a:spLocks noEditPoints="1"/>
          </p:cNvSpPr>
          <p:nvPr/>
        </p:nvSpPr>
        <p:spPr bwMode="auto">
          <a:xfrm>
            <a:off x="5299593" y="2795277"/>
            <a:ext cx="443890" cy="41067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Freeform 24"/>
          <p:cNvSpPr>
            <a:spLocks noEditPoints="1"/>
          </p:cNvSpPr>
          <p:nvPr/>
        </p:nvSpPr>
        <p:spPr bwMode="auto">
          <a:xfrm>
            <a:off x="7096084" y="4908116"/>
            <a:ext cx="325801" cy="353800"/>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6" name="Freeform 138"/>
          <p:cNvSpPr>
            <a:spLocks noEditPoints="1"/>
          </p:cNvSpPr>
          <p:nvPr/>
        </p:nvSpPr>
        <p:spPr bwMode="auto">
          <a:xfrm>
            <a:off x="7349191" y="3026255"/>
            <a:ext cx="374399" cy="290898"/>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9" name="Freeform 248"/>
          <p:cNvSpPr>
            <a:spLocks noEditPoints="1"/>
          </p:cNvSpPr>
          <p:nvPr/>
        </p:nvSpPr>
        <p:spPr bwMode="auto">
          <a:xfrm>
            <a:off x="5162001" y="4623111"/>
            <a:ext cx="346139" cy="282237"/>
          </a:xfrm>
          <a:custGeom>
            <a:avLst/>
            <a:gdLst/>
            <a:ahLst/>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l="0" t="0" r="r" b="b"/>
            <a:pathLst>
              <a:path w="60" h="49">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2" name="Freeform 9"/>
          <p:cNvSpPr>
            <a:spLocks/>
          </p:cNvSpPr>
          <p:nvPr/>
        </p:nvSpPr>
        <p:spPr bwMode="auto">
          <a:xfrm>
            <a:off x="4460745" y="3352047"/>
            <a:ext cx="1240440" cy="759999"/>
          </a:xfrm>
          <a:custGeom>
            <a:avLst/>
            <a:gdLst/>
            <a:ahLst/>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l="0" t="0" r="r" b="b"/>
            <a:pathLst>
              <a:path w="313" h="192">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chemeClr val="accent1"/>
          </a:solidFill>
          <a:ln w="9525">
            <a:noFill/>
            <a:round/>
            <a:headEnd/>
            <a:tailEnd/>
          </a:ln>
        </p:spPr>
        <p:txBody>
          <a:bodyPr vert="horz" wrap="square" lIns="96422" tIns="48211" rIns="96422" bIns="48211" numCol="1" anchor="t" anchorCtr="0" compatLnSpc="1">
            <a:prstTxWarp prst="textNoShape">
              <a:avLst/>
            </a:prstTxWarp>
          </a:bodyPr>
          <a:lstStyle/>
          <a:p>
            <a:pPr>
              <a:lnSpc>
                <a:spcPct val="120000"/>
              </a:lnSpc>
            </a:pPr>
            <a:endParaRPr lang="en-US" sz="3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Text Placeholder 3"/>
          <p:cNvSpPr txBox="1">
            <a:spLocks/>
          </p:cNvSpPr>
          <p:nvPr/>
        </p:nvSpPr>
        <p:spPr>
          <a:xfrm>
            <a:off x="4990395" y="3756712"/>
            <a:ext cx="214802" cy="25154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64248">
              <a:lnSpc>
                <a:spcPct val="120000"/>
              </a:lnSpc>
              <a:spcBef>
                <a:spcPct val="20000"/>
              </a:spcBef>
              <a:defRPr/>
            </a:pPr>
            <a:r>
              <a:rPr lang="en-US"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sp>
        <p:nvSpPr>
          <p:cNvPr id="40" name="任意多边形 39"/>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任意多边形 42"/>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457913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strips(upLeft)">
                                      <p:cBhvr>
                                        <p:cTn id="7" dur="1000"/>
                                        <p:tgtEl>
                                          <p:spTgt spid="1029"/>
                                        </p:tgtEl>
                                      </p:cBhvr>
                                    </p:animEffect>
                                  </p:childTnLst>
                                </p:cTn>
                              </p:par>
                            </p:childTnLst>
                          </p:cTn>
                        </p:par>
                        <p:par>
                          <p:cTn id="8" fill="hold">
                            <p:stCondLst>
                              <p:cond delay="1000"/>
                            </p:stCondLst>
                            <p:childTnLst>
                              <p:par>
                                <p:cTn id="9" presetID="18" presetClass="entr" presetSubtype="9"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strips(upLeft)">
                                      <p:cBhvr>
                                        <p:cTn id="11" dur="500"/>
                                        <p:tgtEl>
                                          <p:spTgt spid="72"/>
                                        </p:tgtEl>
                                      </p:cBhvr>
                                    </p:animEffect>
                                  </p:childTnLst>
                                </p:cTn>
                              </p:par>
                            </p:childTnLst>
                          </p:cTn>
                        </p:par>
                        <p:par>
                          <p:cTn id="12" fill="hold">
                            <p:stCondLst>
                              <p:cond delay="1500"/>
                            </p:stCondLst>
                            <p:childTnLst>
                              <p:par>
                                <p:cTn id="13" presetID="53" presetClass="entr" presetSubtype="0" fill="hold" grpId="0" nodeType="after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p:cTn id="15" dur="500" fill="hold"/>
                                        <p:tgtEl>
                                          <p:spTgt spid="69"/>
                                        </p:tgtEl>
                                        <p:attrNameLst>
                                          <p:attrName>ppt_w</p:attrName>
                                        </p:attrNameLst>
                                      </p:cBhvr>
                                      <p:tavLst>
                                        <p:tav tm="0">
                                          <p:val>
                                            <p:fltVal val="0"/>
                                          </p:val>
                                        </p:tav>
                                        <p:tav tm="100000">
                                          <p:val>
                                            <p:strVal val="#ppt_w"/>
                                          </p:val>
                                        </p:tav>
                                      </p:tavLst>
                                    </p:anim>
                                    <p:anim calcmode="lin" valueType="num">
                                      <p:cBhvr>
                                        <p:cTn id="16" dur="500" fill="hold"/>
                                        <p:tgtEl>
                                          <p:spTgt spid="69"/>
                                        </p:tgtEl>
                                        <p:attrNameLst>
                                          <p:attrName>ppt_h</p:attrName>
                                        </p:attrNameLst>
                                      </p:cBhvr>
                                      <p:tavLst>
                                        <p:tav tm="0">
                                          <p:val>
                                            <p:fltVal val="0"/>
                                          </p:val>
                                        </p:tav>
                                        <p:tav tm="100000">
                                          <p:val>
                                            <p:strVal val="#ppt_h"/>
                                          </p:val>
                                        </p:tav>
                                      </p:tavLst>
                                    </p:anim>
                                    <p:animEffect transition="in" filter="fade">
                                      <p:cBhvr>
                                        <p:cTn id="17" dur="500"/>
                                        <p:tgtEl>
                                          <p:spTgt spid="69"/>
                                        </p:tgtEl>
                                      </p:cBhvr>
                                    </p:animEffect>
                                  </p:childTnLst>
                                </p:cTn>
                              </p:par>
                            </p:childTnLst>
                          </p:cTn>
                        </p:par>
                        <p:par>
                          <p:cTn id="18" fill="hold">
                            <p:stCondLst>
                              <p:cond delay="2000"/>
                            </p:stCondLst>
                            <p:childTnLst>
                              <p:par>
                                <p:cTn id="19" presetID="18" presetClass="entr" presetSubtype="3" fill="hold" grpId="0" nodeType="afterEffect">
                                  <p:stCondLst>
                                    <p:cond delay="0"/>
                                  </p:stCondLst>
                                  <p:childTnLst>
                                    <p:set>
                                      <p:cBhvr>
                                        <p:cTn id="20" dur="1" fill="hold">
                                          <p:stCondLst>
                                            <p:cond delay="0"/>
                                          </p:stCondLst>
                                        </p:cTn>
                                        <p:tgtEl>
                                          <p:spTgt spid="1032"/>
                                        </p:tgtEl>
                                        <p:attrNameLst>
                                          <p:attrName>style.visibility</p:attrName>
                                        </p:attrNameLst>
                                      </p:cBhvr>
                                      <p:to>
                                        <p:strVal val="visible"/>
                                      </p:to>
                                    </p:set>
                                    <p:animEffect transition="in" filter="strips(upRight)">
                                      <p:cBhvr>
                                        <p:cTn id="21" dur="1000"/>
                                        <p:tgtEl>
                                          <p:spTgt spid="1032"/>
                                        </p:tgtEl>
                                      </p:cBhvr>
                                    </p:animEffect>
                                  </p:childTnLst>
                                </p:cTn>
                              </p:par>
                            </p:childTnLst>
                          </p:cTn>
                        </p:par>
                        <p:par>
                          <p:cTn id="22" fill="hold">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p:cTn id="25" dur="500" fill="hold"/>
                                        <p:tgtEl>
                                          <p:spTgt spid="61"/>
                                        </p:tgtEl>
                                        <p:attrNameLst>
                                          <p:attrName>ppt_w</p:attrName>
                                        </p:attrNameLst>
                                      </p:cBhvr>
                                      <p:tavLst>
                                        <p:tav tm="0">
                                          <p:val>
                                            <p:fltVal val="0"/>
                                          </p:val>
                                        </p:tav>
                                        <p:tav tm="100000">
                                          <p:val>
                                            <p:strVal val="#ppt_w"/>
                                          </p:val>
                                        </p:tav>
                                      </p:tavLst>
                                    </p:anim>
                                    <p:anim calcmode="lin" valueType="num">
                                      <p:cBhvr>
                                        <p:cTn id="26" dur="500" fill="hold"/>
                                        <p:tgtEl>
                                          <p:spTgt spid="61"/>
                                        </p:tgtEl>
                                        <p:attrNameLst>
                                          <p:attrName>ppt_h</p:attrName>
                                        </p:attrNameLst>
                                      </p:cBhvr>
                                      <p:tavLst>
                                        <p:tav tm="0">
                                          <p:val>
                                            <p:fltVal val="0"/>
                                          </p:val>
                                        </p:tav>
                                        <p:tav tm="100000">
                                          <p:val>
                                            <p:strVal val="#ppt_h"/>
                                          </p:val>
                                        </p:tav>
                                      </p:tavLst>
                                    </p:anim>
                                    <p:animEffect transition="in" filter="fade">
                                      <p:cBhvr>
                                        <p:cTn id="27" dur="500"/>
                                        <p:tgtEl>
                                          <p:spTgt spid="61"/>
                                        </p:tgtEl>
                                      </p:cBhvr>
                                    </p:animEffect>
                                  </p:childTnLst>
                                </p:cTn>
                              </p:par>
                            </p:childTnLst>
                          </p:cTn>
                        </p:par>
                        <p:par>
                          <p:cTn id="28" fill="hold">
                            <p:stCondLst>
                              <p:cond delay="3500"/>
                            </p:stCondLst>
                            <p:childTnLst>
                              <p:par>
                                <p:cTn id="29" presetID="18" presetClass="entr" presetSubtype="6" fill="hold" grpId="0" nodeType="afterEffect">
                                  <p:stCondLst>
                                    <p:cond delay="0"/>
                                  </p:stCondLst>
                                  <p:childTnLst>
                                    <p:set>
                                      <p:cBhvr>
                                        <p:cTn id="30" dur="1" fill="hold">
                                          <p:stCondLst>
                                            <p:cond delay="0"/>
                                          </p:stCondLst>
                                        </p:cTn>
                                        <p:tgtEl>
                                          <p:spTgt spid="1031"/>
                                        </p:tgtEl>
                                        <p:attrNameLst>
                                          <p:attrName>style.visibility</p:attrName>
                                        </p:attrNameLst>
                                      </p:cBhvr>
                                      <p:to>
                                        <p:strVal val="visible"/>
                                      </p:to>
                                    </p:set>
                                    <p:animEffect transition="in" filter="strips(downRight)">
                                      <p:cBhvr>
                                        <p:cTn id="31" dur="1000"/>
                                        <p:tgtEl>
                                          <p:spTgt spid="1031"/>
                                        </p:tgtEl>
                                      </p:cBhvr>
                                    </p:animEffect>
                                  </p:childTnLst>
                                </p:cTn>
                              </p:par>
                            </p:childTnLst>
                          </p:cTn>
                        </p:par>
                        <p:par>
                          <p:cTn id="32" fill="hold">
                            <p:stCondLst>
                              <p:cond delay="4500"/>
                            </p:stCondLst>
                            <p:childTnLst>
                              <p:par>
                                <p:cTn id="33" presetID="53" presetClass="entr" presetSubtype="0"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p:cTn id="35" dur="500" fill="hold"/>
                                        <p:tgtEl>
                                          <p:spTgt spid="66"/>
                                        </p:tgtEl>
                                        <p:attrNameLst>
                                          <p:attrName>ppt_w</p:attrName>
                                        </p:attrNameLst>
                                      </p:cBhvr>
                                      <p:tavLst>
                                        <p:tav tm="0">
                                          <p:val>
                                            <p:fltVal val="0"/>
                                          </p:val>
                                        </p:tav>
                                        <p:tav tm="100000">
                                          <p:val>
                                            <p:strVal val="#ppt_w"/>
                                          </p:val>
                                        </p:tav>
                                      </p:tavLst>
                                    </p:anim>
                                    <p:anim calcmode="lin" valueType="num">
                                      <p:cBhvr>
                                        <p:cTn id="36" dur="500" fill="hold"/>
                                        <p:tgtEl>
                                          <p:spTgt spid="66"/>
                                        </p:tgtEl>
                                        <p:attrNameLst>
                                          <p:attrName>ppt_h</p:attrName>
                                        </p:attrNameLst>
                                      </p:cBhvr>
                                      <p:tavLst>
                                        <p:tav tm="0">
                                          <p:val>
                                            <p:fltVal val="0"/>
                                          </p:val>
                                        </p:tav>
                                        <p:tav tm="100000">
                                          <p:val>
                                            <p:strVal val="#ppt_h"/>
                                          </p:val>
                                        </p:tav>
                                      </p:tavLst>
                                    </p:anim>
                                    <p:animEffect transition="in" filter="fade">
                                      <p:cBhvr>
                                        <p:cTn id="37" dur="500"/>
                                        <p:tgtEl>
                                          <p:spTgt spid="66"/>
                                        </p:tgtEl>
                                      </p:cBhvr>
                                    </p:animEffect>
                                  </p:childTnLst>
                                </p:cTn>
                              </p:par>
                            </p:childTnLst>
                          </p:cTn>
                        </p:par>
                        <p:par>
                          <p:cTn id="38" fill="hold">
                            <p:stCondLst>
                              <p:cond delay="5000"/>
                            </p:stCondLst>
                            <p:childTnLst>
                              <p:par>
                                <p:cTn id="39" presetID="18" presetClass="entr" presetSubtype="12" fill="hold" grpId="0" nodeType="afterEffect">
                                  <p:stCondLst>
                                    <p:cond delay="0"/>
                                  </p:stCondLst>
                                  <p:childTnLst>
                                    <p:set>
                                      <p:cBhvr>
                                        <p:cTn id="40" dur="1" fill="hold">
                                          <p:stCondLst>
                                            <p:cond delay="0"/>
                                          </p:stCondLst>
                                        </p:cTn>
                                        <p:tgtEl>
                                          <p:spTgt spid="1030"/>
                                        </p:tgtEl>
                                        <p:attrNameLst>
                                          <p:attrName>style.visibility</p:attrName>
                                        </p:attrNameLst>
                                      </p:cBhvr>
                                      <p:to>
                                        <p:strVal val="visible"/>
                                      </p:to>
                                    </p:set>
                                    <p:animEffect transition="in" filter="strips(downLeft)">
                                      <p:cBhvr>
                                        <p:cTn id="41" dur="1000"/>
                                        <p:tgtEl>
                                          <p:spTgt spid="1030"/>
                                        </p:tgtEl>
                                      </p:cBhvr>
                                    </p:animEffect>
                                  </p:childTnLst>
                                </p:cTn>
                              </p:par>
                            </p:childTnLst>
                          </p:cTn>
                        </p:par>
                        <p:par>
                          <p:cTn id="42" fill="hold">
                            <p:stCondLst>
                              <p:cond delay="6000"/>
                            </p:stCondLst>
                            <p:childTnLst>
                              <p:par>
                                <p:cTn id="43" presetID="53" presetClass="entr" presetSubtype="0" fill="hold" grpId="0" nodeType="afterEffect">
                                  <p:stCondLst>
                                    <p:cond delay="0"/>
                                  </p:stCondLst>
                                  <p:childTnLst>
                                    <p:set>
                                      <p:cBhvr>
                                        <p:cTn id="44" dur="1" fill="hold">
                                          <p:stCondLst>
                                            <p:cond delay="0"/>
                                          </p:stCondLst>
                                        </p:cTn>
                                        <p:tgtEl>
                                          <p:spTgt spid="64"/>
                                        </p:tgtEl>
                                        <p:attrNameLst>
                                          <p:attrName>style.visibility</p:attrName>
                                        </p:attrNameLst>
                                      </p:cBhvr>
                                      <p:to>
                                        <p:strVal val="visible"/>
                                      </p:to>
                                    </p:set>
                                    <p:anim calcmode="lin" valueType="num">
                                      <p:cBhvr>
                                        <p:cTn id="45" dur="500" fill="hold"/>
                                        <p:tgtEl>
                                          <p:spTgt spid="64"/>
                                        </p:tgtEl>
                                        <p:attrNameLst>
                                          <p:attrName>ppt_w</p:attrName>
                                        </p:attrNameLst>
                                      </p:cBhvr>
                                      <p:tavLst>
                                        <p:tav tm="0">
                                          <p:val>
                                            <p:fltVal val="0"/>
                                          </p:val>
                                        </p:tav>
                                        <p:tav tm="100000">
                                          <p:val>
                                            <p:strVal val="#ppt_w"/>
                                          </p:val>
                                        </p:tav>
                                      </p:tavLst>
                                    </p:anim>
                                    <p:anim calcmode="lin" valueType="num">
                                      <p:cBhvr>
                                        <p:cTn id="46" dur="500" fill="hold"/>
                                        <p:tgtEl>
                                          <p:spTgt spid="64"/>
                                        </p:tgtEl>
                                        <p:attrNameLst>
                                          <p:attrName>ppt_h</p:attrName>
                                        </p:attrNameLst>
                                      </p:cBhvr>
                                      <p:tavLst>
                                        <p:tav tm="0">
                                          <p:val>
                                            <p:fltVal val="0"/>
                                          </p:val>
                                        </p:tav>
                                        <p:tav tm="100000">
                                          <p:val>
                                            <p:strVal val="#ppt_h"/>
                                          </p:val>
                                        </p:tav>
                                      </p:tavLst>
                                    </p:anim>
                                    <p:animEffect transition="in" filter="fade">
                                      <p:cBhvr>
                                        <p:cTn id="47" dur="500"/>
                                        <p:tgtEl>
                                          <p:spTgt spid="64"/>
                                        </p:tgtEl>
                                      </p:cBhvr>
                                    </p:animEffect>
                                  </p:childTnLst>
                                </p:cTn>
                              </p:par>
                            </p:childTnLst>
                          </p:cTn>
                        </p:par>
                        <p:par>
                          <p:cTn id="48" fill="hold">
                            <p:stCondLst>
                              <p:cond delay="6500"/>
                            </p:stCondLst>
                            <p:childTnLst>
                              <p:par>
                                <p:cTn id="49" presetID="53" presetClass="entr" presetSubtype="0"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7000"/>
                            </p:stCondLst>
                            <p:childTnLst>
                              <p:par>
                                <p:cTn id="55" presetID="53" presetClass="entr" presetSubtype="0"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childTnLst>
                          </p:cTn>
                        </p:par>
                        <p:par>
                          <p:cTn id="60" fill="hold">
                            <p:stCondLst>
                              <p:cond delay="7500"/>
                            </p:stCondLst>
                            <p:childTnLst>
                              <p:par>
                                <p:cTn id="61" presetID="53" presetClass="entr" presetSubtype="0"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ppt_w</p:attrName>
                                        </p:attrNameLst>
                                      </p:cBhvr>
                                      <p:tavLst>
                                        <p:tav tm="0">
                                          <p:val>
                                            <p:fltVal val="0"/>
                                          </p:val>
                                        </p:tav>
                                        <p:tav tm="100000">
                                          <p:val>
                                            <p:strVal val="#ppt_w"/>
                                          </p:val>
                                        </p:tav>
                                      </p:tavLst>
                                    </p:anim>
                                    <p:anim calcmode="lin" valueType="num">
                                      <p:cBhvr>
                                        <p:cTn id="64" dur="500" fill="hold"/>
                                        <p:tgtEl>
                                          <p:spTgt spid="24"/>
                                        </p:tgtEl>
                                        <p:attrNameLst>
                                          <p:attrName>ppt_h</p:attrName>
                                        </p:attrNameLst>
                                      </p:cBhvr>
                                      <p:tavLst>
                                        <p:tav tm="0">
                                          <p:val>
                                            <p:fltVal val="0"/>
                                          </p:val>
                                        </p:tav>
                                        <p:tav tm="100000">
                                          <p:val>
                                            <p:strVal val="#ppt_h"/>
                                          </p:val>
                                        </p:tav>
                                      </p:tavLst>
                                    </p:anim>
                                    <p:animEffect transition="in" filter="fade">
                                      <p:cBhvr>
                                        <p:cTn id="65" dur="500"/>
                                        <p:tgtEl>
                                          <p:spTgt spid="24"/>
                                        </p:tgtEl>
                                      </p:cBhvr>
                                    </p:animEffect>
                                  </p:childTnLst>
                                </p:cTn>
                              </p:par>
                            </p:childTnLst>
                          </p:cTn>
                        </p:par>
                        <p:par>
                          <p:cTn id="66" fill="hold">
                            <p:stCondLst>
                              <p:cond delay="8000"/>
                            </p:stCondLst>
                            <p:childTnLst>
                              <p:par>
                                <p:cTn id="67" presetID="53"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childTnLst>
                          </p:cTn>
                        </p:par>
                        <p:par>
                          <p:cTn id="72" fill="hold">
                            <p:stCondLst>
                              <p:cond delay="8500"/>
                            </p:stCondLst>
                            <p:childTnLst>
                              <p:par>
                                <p:cTn id="73" presetID="18" presetClass="entr" presetSubtype="12"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strips(downLeft)">
                                      <p:cBhvr>
                                        <p:cTn id="75" dur="500"/>
                                        <p:tgtEl>
                                          <p:spTgt spid="4"/>
                                        </p:tgtEl>
                                      </p:cBhvr>
                                    </p:animEffect>
                                  </p:childTnLst>
                                </p:cTn>
                              </p:par>
                              <p:par>
                                <p:cTn id="76" presetID="2" presetClass="entr" presetSubtype="8" accel="50000" decel="50000" fill="hold" nodeType="with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additive="base">
                                        <p:cTn id="78" dur="500" fill="hold"/>
                                        <p:tgtEl>
                                          <p:spTgt spid="12"/>
                                        </p:tgtEl>
                                        <p:attrNameLst>
                                          <p:attrName>ppt_x</p:attrName>
                                        </p:attrNameLst>
                                      </p:cBhvr>
                                      <p:tavLst>
                                        <p:tav tm="0">
                                          <p:val>
                                            <p:strVal val="0-#ppt_w/2"/>
                                          </p:val>
                                        </p:tav>
                                        <p:tav tm="100000">
                                          <p:val>
                                            <p:strVal val="#ppt_x"/>
                                          </p:val>
                                        </p:tav>
                                      </p:tavLst>
                                    </p:anim>
                                    <p:anim calcmode="lin" valueType="num">
                                      <p:cBhvr additive="base">
                                        <p:cTn id="79" dur="500" fill="hold"/>
                                        <p:tgtEl>
                                          <p:spTgt spid="12"/>
                                        </p:tgtEl>
                                        <p:attrNameLst>
                                          <p:attrName>ppt_y</p:attrName>
                                        </p:attrNameLst>
                                      </p:cBhvr>
                                      <p:tavLst>
                                        <p:tav tm="0">
                                          <p:val>
                                            <p:strVal val="#ppt_y"/>
                                          </p:val>
                                        </p:tav>
                                        <p:tav tm="100000">
                                          <p:val>
                                            <p:strVal val="#ppt_y"/>
                                          </p:val>
                                        </p:tav>
                                      </p:tavLst>
                                    </p:anim>
                                  </p:childTnLst>
                                </p:cTn>
                              </p:par>
                            </p:childTnLst>
                          </p:cTn>
                        </p:par>
                        <p:par>
                          <p:cTn id="80" fill="hold">
                            <p:stCondLst>
                              <p:cond delay="9000"/>
                            </p:stCondLst>
                            <p:childTnLst>
                              <p:par>
                                <p:cTn id="81" presetID="18" presetClass="entr" presetSubtype="12" fill="hold" nodeType="afterEffect">
                                  <p:stCondLst>
                                    <p:cond delay="0"/>
                                  </p:stCondLst>
                                  <p:childTnLst>
                                    <p:set>
                                      <p:cBhvr>
                                        <p:cTn id="82" dur="1" fill="hold">
                                          <p:stCondLst>
                                            <p:cond delay="0"/>
                                          </p:stCondLst>
                                        </p:cTn>
                                        <p:tgtEl>
                                          <p:spTgt spid="2"/>
                                        </p:tgtEl>
                                        <p:attrNameLst>
                                          <p:attrName>style.visibility</p:attrName>
                                        </p:attrNameLst>
                                      </p:cBhvr>
                                      <p:to>
                                        <p:strVal val="visible"/>
                                      </p:to>
                                    </p:set>
                                    <p:animEffect transition="in" filter="strips(downLeft)">
                                      <p:cBhvr>
                                        <p:cTn id="83" dur="500"/>
                                        <p:tgtEl>
                                          <p:spTgt spid="2"/>
                                        </p:tgtEl>
                                      </p:cBhvr>
                                    </p:animEffect>
                                  </p:childTnLst>
                                </p:cTn>
                              </p:par>
                              <p:par>
                                <p:cTn id="84" presetID="2" presetClass="entr" presetSubtype="8" accel="50000" decel="50000" fill="hold" nodeType="with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additive="base">
                                        <p:cTn id="86" dur="500" fill="hold"/>
                                        <p:tgtEl>
                                          <p:spTgt spid="11"/>
                                        </p:tgtEl>
                                        <p:attrNameLst>
                                          <p:attrName>ppt_x</p:attrName>
                                        </p:attrNameLst>
                                      </p:cBhvr>
                                      <p:tavLst>
                                        <p:tav tm="0">
                                          <p:val>
                                            <p:strVal val="0-#ppt_w/2"/>
                                          </p:val>
                                        </p:tav>
                                        <p:tav tm="100000">
                                          <p:val>
                                            <p:strVal val="#ppt_x"/>
                                          </p:val>
                                        </p:tav>
                                      </p:tavLst>
                                    </p:anim>
                                    <p:anim calcmode="lin" valueType="num">
                                      <p:cBhvr additive="base">
                                        <p:cTn id="87" dur="500" fill="hold"/>
                                        <p:tgtEl>
                                          <p:spTgt spid="11"/>
                                        </p:tgtEl>
                                        <p:attrNameLst>
                                          <p:attrName>ppt_y</p:attrName>
                                        </p:attrNameLst>
                                      </p:cBhvr>
                                      <p:tavLst>
                                        <p:tav tm="0">
                                          <p:val>
                                            <p:strVal val="#ppt_y"/>
                                          </p:val>
                                        </p:tav>
                                        <p:tav tm="100000">
                                          <p:val>
                                            <p:strVal val="#ppt_y"/>
                                          </p:val>
                                        </p:tav>
                                      </p:tavLst>
                                    </p:anim>
                                  </p:childTnLst>
                                </p:cTn>
                              </p:par>
                            </p:childTnLst>
                          </p:cTn>
                        </p:par>
                        <p:par>
                          <p:cTn id="88" fill="hold">
                            <p:stCondLst>
                              <p:cond delay="9500"/>
                            </p:stCondLst>
                            <p:childTnLst>
                              <p:par>
                                <p:cTn id="89" presetID="18" presetClass="entr" presetSubtype="6" fill="hold" nodeType="afterEffect">
                                  <p:stCondLst>
                                    <p:cond delay="0"/>
                                  </p:stCondLst>
                                  <p:childTnLst>
                                    <p:set>
                                      <p:cBhvr>
                                        <p:cTn id="90" dur="1" fill="hold">
                                          <p:stCondLst>
                                            <p:cond delay="0"/>
                                          </p:stCondLst>
                                        </p:cTn>
                                        <p:tgtEl>
                                          <p:spTgt spid="3"/>
                                        </p:tgtEl>
                                        <p:attrNameLst>
                                          <p:attrName>style.visibility</p:attrName>
                                        </p:attrNameLst>
                                      </p:cBhvr>
                                      <p:to>
                                        <p:strVal val="visible"/>
                                      </p:to>
                                    </p:set>
                                    <p:animEffect transition="in" filter="strips(downRight)">
                                      <p:cBhvr>
                                        <p:cTn id="91" dur="500"/>
                                        <p:tgtEl>
                                          <p:spTgt spid="3"/>
                                        </p:tgtEl>
                                      </p:cBhvr>
                                    </p:animEffect>
                                  </p:childTnLst>
                                </p:cTn>
                              </p:par>
                              <p:par>
                                <p:cTn id="92" presetID="2" presetClass="entr" presetSubtype="2" accel="50000" decel="50000" fill="hold" nodeType="withEffect">
                                  <p:stCondLst>
                                    <p:cond delay="0"/>
                                  </p:stCondLst>
                                  <p:childTnLst>
                                    <p:set>
                                      <p:cBhvr>
                                        <p:cTn id="93" dur="1" fill="hold">
                                          <p:stCondLst>
                                            <p:cond delay="0"/>
                                          </p:stCondLst>
                                        </p:cTn>
                                        <p:tgtEl>
                                          <p:spTgt spid="10"/>
                                        </p:tgtEl>
                                        <p:attrNameLst>
                                          <p:attrName>style.visibility</p:attrName>
                                        </p:attrNameLst>
                                      </p:cBhvr>
                                      <p:to>
                                        <p:strVal val="visible"/>
                                      </p:to>
                                    </p:set>
                                    <p:anim calcmode="lin" valueType="num">
                                      <p:cBhvr additive="base">
                                        <p:cTn id="94" dur="500" fill="hold"/>
                                        <p:tgtEl>
                                          <p:spTgt spid="10"/>
                                        </p:tgtEl>
                                        <p:attrNameLst>
                                          <p:attrName>ppt_x</p:attrName>
                                        </p:attrNameLst>
                                      </p:cBhvr>
                                      <p:tavLst>
                                        <p:tav tm="0">
                                          <p:val>
                                            <p:strVal val="1+#ppt_w/2"/>
                                          </p:val>
                                        </p:tav>
                                        <p:tav tm="100000">
                                          <p:val>
                                            <p:strVal val="#ppt_x"/>
                                          </p:val>
                                        </p:tav>
                                      </p:tavLst>
                                    </p:anim>
                                    <p:anim calcmode="lin" valueType="num">
                                      <p:cBhvr additive="base">
                                        <p:cTn id="95" dur="500" fill="hold"/>
                                        <p:tgtEl>
                                          <p:spTgt spid="10"/>
                                        </p:tgtEl>
                                        <p:attrNameLst>
                                          <p:attrName>ppt_y</p:attrName>
                                        </p:attrNameLst>
                                      </p:cBhvr>
                                      <p:tavLst>
                                        <p:tav tm="0">
                                          <p:val>
                                            <p:strVal val="#ppt_y"/>
                                          </p:val>
                                        </p:tav>
                                        <p:tav tm="100000">
                                          <p:val>
                                            <p:strVal val="#ppt_y"/>
                                          </p:val>
                                        </p:tav>
                                      </p:tavLst>
                                    </p:anim>
                                  </p:childTnLst>
                                </p:cTn>
                              </p:par>
                            </p:childTnLst>
                          </p:cTn>
                        </p:par>
                        <p:par>
                          <p:cTn id="96" fill="hold">
                            <p:stCondLst>
                              <p:cond delay="10000"/>
                            </p:stCondLst>
                            <p:childTnLst>
                              <p:par>
                                <p:cTn id="97" presetID="18" presetClass="entr" presetSubtype="3" fill="hold" nodeType="after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strips(upRight)">
                                      <p:cBhvr>
                                        <p:cTn id="99" dur="500"/>
                                        <p:tgtEl>
                                          <p:spTgt spid="5"/>
                                        </p:tgtEl>
                                      </p:cBhvr>
                                    </p:animEffect>
                                  </p:childTnLst>
                                </p:cTn>
                              </p:par>
                              <p:par>
                                <p:cTn id="100" presetID="2" presetClass="entr" presetSubtype="2" accel="50000" decel="50000" fill="hold" nodeType="withEffect">
                                  <p:stCondLst>
                                    <p:cond delay="0"/>
                                  </p:stCondLst>
                                  <p:childTnLst>
                                    <p:set>
                                      <p:cBhvr>
                                        <p:cTn id="101" dur="1" fill="hold">
                                          <p:stCondLst>
                                            <p:cond delay="0"/>
                                          </p:stCondLst>
                                        </p:cTn>
                                        <p:tgtEl>
                                          <p:spTgt spid="9"/>
                                        </p:tgtEl>
                                        <p:attrNameLst>
                                          <p:attrName>style.visibility</p:attrName>
                                        </p:attrNameLst>
                                      </p:cBhvr>
                                      <p:to>
                                        <p:strVal val="visible"/>
                                      </p:to>
                                    </p:set>
                                    <p:anim calcmode="lin" valueType="num">
                                      <p:cBhvr additive="base">
                                        <p:cTn id="102" dur="500" fill="hold"/>
                                        <p:tgtEl>
                                          <p:spTgt spid="9"/>
                                        </p:tgtEl>
                                        <p:attrNameLst>
                                          <p:attrName>ppt_x</p:attrName>
                                        </p:attrNameLst>
                                      </p:cBhvr>
                                      <p:tavLst>
                                        <p:tav tm="0">
                                          <p:val>
                                            <p:strVal val="1+#ppt_w/2"/>
                                          </p:val>
                                        </p:tav>
                                        <p:tav tm="100000">
                                          <p:val>
                                            <p:strVal val="#ppt_x"/>
                                          </p:val>
                                        </p:tav>
                                      </p:tavLst>
                                    </p:anim>
                                    <p:anim calcmode="lin" valueType="num">
                                      <p:cBhvr additive="base">
                                        <p:cTn id="10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23" grpId="0"/>
      <p:bldP spid="24" grpId="0"/>
      <p:bldP spid="27" grpId="0"/>
      <p:bldP spid="61" grpId="0" animBg="1"/>
      <p:bldP spid="64" grpId="0" animBg="1"/>
      <p:bldP spid="66" grpId="0" animBg="1"/>
      <p:bldP spid="69" grpId="0" animBg="1"/>
      <p:bldP spid="72" grpId="0" animBg="1"/>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onut 28"/>
          <p:cNvSpPr/>
          <p:nvPr/>
        </p:nvSpPr>
        <p:spPr>
          <a:xfrm>
            <a:off x="5941295" y="1456183"/>
            <a:ext cx="1251763" cy="1251763"/>
          </a:xfrm>
          <a:prstGeom prst="donut">
            <a:avLst>
              <a:gd name="adj" fmla="val 1057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Donut 27"/>
          <p:cNvSpPr/>
          <p:nvPr/>
        </p:nvSpPr>
        <p:spPr>
          <a:xfrm>
            <a:off x="6297370" y="2228479"/>
            <a:ext cx="1471552" cy="1471548"/>
          </a:xfrm>
          <a:prstGeom prst="donut">
            <a:avLst>
              <a:gd name="adj" fmla="val 1057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Donut 26"/>
          <p:cNvSpPr/>
          <p:nvPr/>
        </p:nvSpPr>
        <p:spPr>
          <a:xfrm>
            <a:off x="6684953" y="3291293"/>
            <a:ext cx="1459341" cy="1459341"/>
          </a:xfrm>
          <a:prstGeom prst="donut">
            <a:avLst>
              <a:gd name="adj" fmla="val 1057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Freeform 174"/>
          <p:cNvSpPr>
            <a:spLocks noEditPoints="1"/>
          </p:cNvSpPr>
          <p:nvPr/>
        </p:nvSpPr>
        <p:spPr bwMode="auto">
          <a:xfrm>
            <a:off x="7128386" y="3821352"/>
            <a:ext cx="572464" cy="399219"/>
          </a:xfrm>
          <a:custGeom>
            <a:avLst/>
            <a:gdLst/>
            <a:ahLst/>
            <a:cxnLst>
              <a:cxn ang="0">
                <a:pos x="64" y="20"/>
              </a:cxn>
              <a:cxn ang="0">
                <a:pos x="35" y="9"/>
              </a:cxn>
              <a:cxn ang="0">
                <a:pos x="7" y="20"/>
              </a:cxn>
              <a:cxn ang="0">
                <a:pos x="6" y="20"/>
              </a:cxn>
              <a:cxn ang="0">
                <a:pos x="0" y="14"/>
              </a:cxn>
              <a:cxn ang="0">
                <a:pos x="1" y="13"/>
              </a:cxn>
              <a:cxn ang="0">
                <a:pos x="35" y="0"/>
              </a:cxn>
              <a:cxn ang="0">
                <a:pos x="70" y="13"/>
              </a:cxn>
              <a:cxn ang="0">
                <a:pos x="70" y="14"/>
              </a:cxn>
              <a:cxn ang="0">
                <a:pos x="64" y="20"/>
              </a:cxn>
              <a:cxn ang="0">
                <a:pos x="64" y="20"/>
              </a:cxn>
              <a:cxn ang="0">
                <a:pos x="54" y="30"/>
              </a:cxn>
              <a:cxn ang="0">
                <a:pos x="35" y="22"/>
              </a:cxn>
              <a:cxn ang="0">
                <a:pos x="16" y="30"/>
              </a:cxn>
              <a:cxn ang="0">
                <a:pos x="10" y="24"/>
              </a:cxn>
              <a:cxn ang="0">
                <a:pos x="10" y="23"/>
              </a:cxn>
              <a:cxn ang="0">
                <a:pos x="35" y="13"/>
              </a:cxn>
              <a:cxn ang="0">
                <a:pos x="60" y="23"/>
              </a:cxn>
              <a:cxn ang="0">
                <a:pos x="61" y="24"/>
              </a:cxn>
              <a:cxn ang="0">
                <a:pos x="55" y="30"/>
              </a:cxn>
              <a:cxn ang="0">
                <a:pos x="54" y="30"/>
              </a:cxn>
              <a:cxn ang="0">
                <a:pos x="35" y="36"/>
              </a:cxn>
              <a:cxn ang="0">
                <a:pos x="26" y="40"/>
              </a:cxn>
              <a:cxn ang="0">
                <a:pos x="20" y="34"/>
              </a:cxn>
              <a:cxn ang="0">
                <a:pos x="20" y="33"/>
              </a:cxn>
              <a:cxn ang="0">
                <a:pos x="35" y="27"/>
              </a:cxn>
              <a:cxn ang="0">
                <a:pos x="51" y="33"/>
              </a:cxn>
              <a:cxn ang="0">
                <a:pos x="51" y="34"/>
              </a:cxn>
              <a:cxn ang="0">
                <a:pos x="45" y="40"/>
              </a:cxn>
              <a:cxn ang="0">
                <a:pos x="35" y="36"/>
              </a:cxn>
              <a:cxn ang="0">
                <a:pos x="29" y="43"/>
              </a:cxn>
              <a:cxn ang="0">
                <a:pos x="35" y="41"/>
              </a:cxn>
              <a:cxn ang="0">
                <a:pos x="41" y="43"/>
              </a:cxn>
              <a:cxn ang="0">
                <a:pos x="35" y="49"/>
              </a:cxn>
              <a:cxn ang="0">
                <a:pos x="29" y="43"/>
              </a:cxn>
            </a:cxnLst>
            <a:rect l="0" t="0" r="r" b="b"/>
            <a:pathLst>
              <a:path w="70" h="49">
                <a:moveTo>
                  <a:pt x="64" y="20"/>
                </a:moveTo>
                <a:cubicBezTo>
                  <a:pt x="55" y="13"/>
                  <a:pt x="46" y="9"/>
                  <a:pt x="35" y="9"/>
                </a:cubicBezTo>
                <a:cubicBezTo>
                  <a:pt x="24" y="9"/>
                  <a:pt x="15" y="13"/>
                  <a:pt x="7" y="20"/>
                </a:cubicBezTo>
                <a:cubicBezTo>
                  <a:pt x="7" y="20"/>
                  <a:pt x="7" y="20"/>
                  <a:pt x="6" y="20"/>
                </a:cubicBezTo>
                <a:cubicBezTo>
                  <a:pt x="5" y="20"/>
                  <a:pt x="0" y="15"/>
                  <a:pt x="0" y="14"/>
                </a:cubicBezTo>
                <a:cubicBezTo>
                  <a:pt x="0" y="14"/>
                  <a:pt x="0" y="14"/>
                  <a:pt x="1" y="13"/>
                </a:cubicBezTo>
                <a:cubicBezTo>
                  <a:pt x="10" y="4"/>
                  <a:pt x="23" y="0"/>
                  <a:pt x="35" y="0"/>
                </a:cubicBezTo>
                <a:cubicBezTo>
                  <a:pt x="48" y="0"/>
                  <a:pt x="61" y="4"/>
                  <a:pt x="70" y="13"/>
                </a:cubicBezTo>
                <a:cubicBezTo>
                  <a:pt x="70" y="14"/>
                  <a:pt x="70" y="14"/>
                  <a:pt x="70" y="14"/>
                </a:cubicBezTo>
                <a:cubicBezTo>
                  <a:pt x="70" y="15"/>
                  <a:pt x="65" y="20"/>
                  <a:pt x="64" y="20"/>
                </a:cubicBezTo>
                <a:cubicBezTo>
                  <a:pt x="64" y="20"/>
                  <a:pt x="64" y="20"/>
                  <a:pt x="64" y="20"/>
                </a:cubicBezTo>
                <a:close/>
                <a:moveTo>
                  <a:pt x="54" y="30"/>
                </a:moveTo>
                <a:cubicBezTo>
                  <a:pt x="48" y="25"/>
                  <a:pt x="43" y="22"/>
                  <a:pt x="35" y="22"/>
                </a:cubicBezTo>
                <a:cubicBezTo>
                  <a:pt x="25" y="22"/>
                  <a:pt x="16" y="30"/>
                  <a:pt x="16" y="30"/>
                </a:cubicBezTo>
                <a:cubicBezTo>
                  <a:pt x="15" y="30"/>
                  <a:pt x="10" y="25"/>
                  <a:pt x="10" y="24"/>
                </a:cubicBezTo>
                <a:cubicBezTo>
                  <a:pt x="10" y="24"/>
                  <a:pt x="10" y="23"/>
                  <a:pt x="10" y="23"/>
                </a:cubicBezTo>
                <a:cubicBezTo>
                  <a:pt x="17" y="17"/>
                  <a:pt x="26" y="13"/>
                  <a:pt x="35" y="13"/>
                </a:cubicBezTo>
                <a:cubicBezTo>
                  <a:pt x="44" y="13"/>
                  <a:pt x="54" y="17"/>
                  <a:pt x="60" y="23"/>
                </a:cubicBezTo>
                <a:cubicBezTo>
                  <a:pt x="61" y="23"/>
                  <a:pt x="61" y="24"/>
                  <a:pt x="61" y="24"/>
                </a:cubicBezTo>
                <a:cubicBezTo>
                  <a:pt x="61" y="25"/>
                  <a:pt x="56" y="30"/>
                  <a:pt x="55" y="30"/>
                </a:cubicBezTo>
                <a:cubicBezTo>
                  <a:pt x="54" y="30"/>
                  <a:pt x="54" y="30"/>
                  <a:pt x="54" y="30"/>
                </a:cubicBezTo>
                <a:close/>
                <a:moveTo>
                  <a:pt x="35" y="36"/>
                </a:moveTo>
                <a:cubicBezTo>
                  <a:pt x="30" y="36"/>
                  <a:pt x="26" y="40"/>
                  <a:pt x="26" y="40"/>
                </a:cubicBezTo>
                <a:cubicBezTo>
                  <a:pt x="25" y="40"/>
                  <a:pt x="20" y="35"/>
                  <a:pt x="20" y="34"/>
                </a:cubicBezTo>
                <a:cubicBezTo>
                  <a:pt x="20" y="33"/>
                  <a:pt x="20" y="33"/>
                  <a:pt x="20" y="33"/>
                </a:cubicBezTo>
                <a:cubicBezTo>
                  <a:pt x="24" y="29"/>
                  <a:pt x="30" y="27"/>
                  <a:pt x="35" y="27"/>
                </a:cubicBezTo>
                <a:cubicBezTo>
                  <a:pt x="41" y="27"/>
                  <a:pt x="47" y="29"/>
                  <a:pt x="51" y="33"/>
                </a:cubicBezTo>
                <a:cubicBezTo>
                  <a:pt x="51" y="33"/>
                  <a:pt x="51" y="33"/>
                  <a:pt x="51" y="34"/>
                </a:cubicBezTo>
                <a:cubicBezTo>
                  <a:pt x="51" y="35"/>
                  <a:pt x="46" y="40"/>
                  <a:pt x="45" y="40"/>
                </a:cubicBezTo>
                <a:cubicBezTo>
                  <a:pt x="44" y="40"/>
                  <a:pt x="41" y="36"/>
                  <a:pt x="35" y="36"/>
                </a:cubicBezTo>
                <a:close/>
                <a:moveTo>
                  <a:pt x="29" y="43"/>
                </a:moveTo>
                <a:cubicBezTo>
                  <a:pt x="29" y="42"/>
                  <a:pt x="34" y="41"/>
                  <a:pt x="35" y="41"/>
                </a:cubicBezTo>
                <a:cubicBezTo>
                  <a:pt x="37" y="41"/>
                  <a:pt x="41" y="42"/>
                  <a:pt x="41" y="43"/>
                </a:cubicBezTo>
                <a:cubicBezTo>
                  <a:pt x="41" y="44"/>
                  <a:pt x="36" y="49"/>
                  <a:pt x="35" y="49"/>
                </a:cubicBezTo>
                <a:cubicBezTo>
                  <a:pt x="34" y="49"/>
                  <a:pt x="29" y="44"/>
                  <a:pt x="29" y="43"/>
                </a:cubicBezTo>
                <a:close/>
              </a:path>
            </a:pathLst>
          </a:custGeom>
          <a:solidFill>
            <a:schemeClr val="accent4"/>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Freeform 101"/>
          <p:cNvSpPr>
            <a:spLocks noEditPoints="1"/>
          </p:cNvSpPr>
          <p:nvPr/>
        </p:nvSpPr>
        <p:spPr bwMode="auto">
          <a:xfrm>
            <a:off x="6806482" y="2788356"/>
            <a:ext cx="453322" cy="419399"/>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accent5"/>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Freeform 145"/>
          <p:cNvSpPr>
            <a:spLocks/>
          </p:cNvSpPr>
          <p:nvPr/>
        </p:nvSpPr>
        <p:spPr bwMode="auto">
          <a:xfrm>
            <a:off x="6370585" y="1889106"/>
            <a:ext cx="383189" cy="330428"/>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accent6"/>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Donut 25"/>
          <p:cNvSpPr/>
          <p:nvPr/>
        </p:nvSpPr>
        <p:spPr>
          <a:xfrm>
            <a:off x="5849916" y="4047942"/>
            <a:ext cx="1672628" cy="1672628"/>
          </a:xfrm>
          <a:prstGeom prst="donut">
            <a:avLst>
              <a:gd name="adj" fmla="val 1057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Donut 24"/>
          <p:cNvSpPr/>
          <p:nvPr/>
        </p:nvSpPr>
        <p:spPr>
          <a:xfrm>
            <a:off x="4502834" y="4496969"/>
            <a:ext cx="1975723" cy="1975723"/>
          </a:xfrm>
          <a:prstGeom prst="donut">
            <a:avLst>
              <a:gd name="adj" fmla="val 105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Donut 23"/>
          <p:cNvSpPr/>
          <p:nvPr/>
        </p:nvSpPr>
        <p:spPr>
          <a:xfrm>
            <a:off x="2670101" y="4317355"/>
            <a:ext cx="2334944" cy="2334944"/>
          </a:xfrm>
          <a:prstGeom prst="donut">
            <a:avLst>
              <a:gd name="adj" fmla="val 10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Freeform 66"/>
          <p:cNvSpPr>
            <a:spLocks noEditPoints="1"/>
          </p:cNvSpPr>
          <p:nvPr/>
        </p:nvSpPr>
        <p:spPr bwMode="auto">
          <a:xfrm>
            <a:off x="3595927" y="5159788"/>
            <a:ext cx="556545" cy="650084"/>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accent1"/>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Freeform 72"/>
          <p:cNvSpPr>
            <a:spLocks noEditPoints="1"/>
          </p:cNvSpPr>
          <p:nvPr/>
        </p:nvSpPr>
        <p:spPr bwMode="auto">
          <a:xfrm>
            <a:off x="5210192" y="5262848"/>
            <a:ext cx="561012" cy="443965"/>
          </a:xfrm>
          <a:custGeom>
            <a:avLst/>
            <a:gdLst/>
            <a:ahLst/>
            <a:cxnLst>
              <a:cxn ang="0">
                <a:pos x="50" y="41"/>
              </a:cxn>
              <a:cxn ang="0">
                <a:pos x="40" y="51"/>
              </a:cxn>
              <a:cxn ang="0">
                <a:pos x="10" y="51"/>
              </a:cxn>
              <a:cxn ang="0">
                <a:pos x="0" y="41"/>
              </a:cxn>
              <a:cxn ang="0">
                <a:pos x="0" y="11"/>
              </a:cxn>
              <a:cxn ang="0">
                <a:pos x="10" y="1"/>
              </a:cxn>
              <a:cxn ang="0">
                <a:pos x="40" y="1"/>
              </a:cxn>
              <a:cxn ang="0">
                <a:pos x="44" y="1"/>
              </a:cxn>
              <a:cxn ang="0">
                <a:pos x="45" y="2"/>
              </a:cxn>
              <a:cxn ang="0">
                <a:pos x="44" y="3"/>
              </a:cxn>
              <a:cxn ang="0">
                <a:pos x="43" y="5"/>
              </a:cxn>
              <a:cxn ang="0">
                <a:pos x="41" y="5"/>
              </a:cxn>
              <a:cxn ang="0">
                <a:pos x="40" y="5"/>
              </a:cxn>
              <a:cxn ang="0">
                <a:pos x="10" y="5"/>
              </a:cxn>
              <a:cxn ang="0">
                <a:pos x="4" y="11"/>
              </a:cxn>
              <a:cxn ang="0">
                <a:pos x="4" y="41"/>
              </a:cxn>
              <a:cxn ang="0">
                <a:pos x="10" y="46"/>
              </a:cxn>
              <a:cxn ang="0">
                <a:pos x="40" y="46"/>
              </a:cxn>
              <a:cxn ang="0">
                <a:pos x="45" y="41"/>
              </a:cxn>
              <a:cxn ang="0">
                <a:pos x="45" y="36"/>
              </a:cxn>
              <a:cxn ang="0">
                <a:pos x="46" y="35"/>
              </a:cxn>
              <a:cxn ang="0">
                <a:pos x="48" y="33"/>
              </a:cxn>
              <a:cxn ang="0">
                <a:pos x="49" y="33"/>
              </a:cxn>
              <a:cxn ang="0">
                <a:pos x="50" y="34"/>
              </a:cxn>
              <a:cxn ang="0">
                <a:pos x="50" y="41"/>
              </a:cxn>
              <a:cxn ang="0">
                <a:pos x="57" y="18"/>
              </a:cxn>
              <a:cxn ang="0">
                <a:pos x="33" y="42"/>
              </a:cxn>
              <a:cxn ang="0">
                <a:pos x="23" y="42"/>
              </a:cxn>
              <a:cxn ang="0">
                <a:pos x="23" y="31"/>
              </a:cxn>
              <a:cxn ang="0">
                <a:pos x="47" y="7"/>
              </a:cxn>
              <a:cxn ang="0">
                <a:pos x="57" y="18"/>
              </a:cxn>
              <a:cxn ang="0">
                <a:pos x="36" y="34"/>
              </a:cxn>
              <a:cxn ang="0">
                <a:pos x="30" y="29"/>
              </a:cxn>
              <a:cxn ang="0">
                <a:pos x="26" y="33"/>
              </a:cxn>
              <a:cxn ang="0">
                <a:pos x="26" y="35"/>
              </a:cxn>
              <a:cxn ang="0">
                <a:pos x="29" y="35"/>
              </a:cxn>
              <a:cxn ang="0">
                <a:pos x="29" y="38"/>
              </a:cxn>
              <a:cxn ang="0">
                <a:pos x="31" y="38"/>
              </a:cxn>
              <a:cxn ang="0">
                <a:pos x="36" y="34"/>
              </a:cxn>
              <a:cxn ang="0">
                <a:pos x="46" y="13"/>
              </a:cxn>
              <a:cxn ang="0">
                <a:pos x="34" y="25"/>
              </a:cxn>
              <a:cxn ang="0">
                <a:pos x="33" y="26"/>
              </a:cxn>
              <a:cxn ang="0">
                <a:pos x="35" y="26"/>
              </a:cxn>
              <a:cxn ang="0">
                <a:pos x="47" y="14"/>
              </a:cxn>
              <a:cxn ang="0">
                <a:pos x="47" y="13"/>
              </a:cxn>
              <a:cxn ang="0">
                <a:pos x="46" y="13"/>
              </a:cxn>
              <a:cxn ang="0">
                <a:pos x="59" y="15"/>
              </a:cxn>
              <a:cxn ang="0">
                <a:pos x="49" y="5"/>
              </a:cxn>
              <a:cxn ang="0">
                <a:pos x="52" y="2"/>
              </a:cxn>
              <a:cxn ang="0">
                <a:pos x="57" y="2"/>
              </a:cxn>
              <a:cxn ang="0">
                <a:pos x="62" y="7"/>
              </a:cxn>
              <a:cxn ang="0">
                <a:pos x="62" y="12"/>
              </a:cxn>
              <a:cxn ang="0">
                <a:pos x="59" y="15"/>
              </a:cxn>
            </a:cxnLst>
            <a:rect l="0" t="0" r="r" b="b"/>
            <a:pathLst>
              <a:path w="64" h="51">
                <a:moveTo>
                  <a:pt x="50" y="41"/>
                </a:moveTo>
                <a:cubicBezTo>
                  <a:pt x="50" y="46"/>
                  <a:pt x="45" y="51"/>
                  <a:pt x="40" y="51"/>
                </a:cubicBezTo>
                <a:cubicBezTo>
                  <a:pt x="10" y="51"/>
                  <a:pt x="10" y="51"/>
                  <a:pt x="10" y="51"/>
                </a:cubicBezTo>
                <a:cubicBezTo>
                  <a:pt x="4" y="51"/>
                  <a:pt x="0" y="46"/>
                  <a:pt x="0" y="41"/>
                </a:cubicBezTo>
                <a:cubicBezTo>
                  <a:pt x="0" y="11"/>
                  <a:pt x="0" y="11"/>
                  <a:pt x="0" y="11"/>
                </a:cubicBezTo>
                <a:cubicBezTo>
                  <a:pt x="0" y="5"/>
                  <a:pt x="4" y="1"/>
                  <a:pt x="10" y="1"/>
                </a:cubicBezTo>
                <a:cubicBezTo>
                  <a:pt x="40" y="1"/>
                  <a:pt x="40" y="1"/>
                  <a:pt x="40" y="1"/>
                </a:cubicBezTo>
                <a:cubicBezTo>
                  <a:pt x="41" y="1"/>
                  <a:pt x="43" y="1"/>
                  <a:pt x="44" y="1"/>
                </a:cubicBezTo>
                <a:cubicBezTo>
                  <a:pt x="44" y="2"/>
                  <a:pt x="44" y="2"/>
                  <a:pt x="45" y="2"/>
                </a:cubicBezTo>
                <a:cubicBezTo>
                  <a:pt x="45" y="3"/>
                  <a:pt x="45" y="3"/>
                  <a:pt x="44" y="3"/>
                </a:cubicBezTo>
                <a:cubicBezTo>
                  <a:pt x="43" y="5"/>
                  <a:pt x="43" y="5"/>
                  <a:pt x="43" y="5"/>
                </a:cubicBezTo>
                <a:cubicBezTo>
                  <a:pt x="42" y="5"/>
                  <a:pt x="42" y="5"/>
                  <a:pt x="41" y="5"/>
                </a:cubicBezTo>
                <a:cubicBezTo>
                  <a:pt x="41" y="5"/>
                  <a:pt x="40" y="5"/>
                  <a:pt x="40" y="5"/>
                </a:cubicBezTo>
                <a:cubicBezTo>
                  <a:pt x="10" y="5"/>
                  <a:pt x="10" y="5"/>
                  <a:pt x="10" y="5"/>
                </a:cubicBezTo>
                <a:cubicBezTo>
                  <a:pt x="7" y="5"/>
                  <a:pt x="4" y="8"/>
                  <a:pt x="4" y="11"/>
                </a:cubicBezTo>
                <a:cubicBezTo>
                  <a:pt x="4" y="41"/>
                  <a:pt x="4" y="41"/>
                  <a:pt x="4" y="41"/>
                </a:cubicBezTo>
                <a:cubicBezTo>
                  <a:pt x="4" y="44"/>
                  <a:pt x="7" y="46"/>
                  <a:pt x="10" y="46"/>
                </a:cubicBezTo>
                <a:cubicBezTo>
                  <a:pt x="40" y="46"/>
                  <a:pt x="40" y="46"/>
                  <a:pt x="40" y="46"/>
                </a:cubicBezTo>
                <a:cubicBezTo>
                  <a:pt x="43" y="46"/>
                  <a:pt x="45" y="44"/>
                  <a:pt x="45" y="41"/>
                </a:cubicBezTo>
                <a:cubicBezTo>
                  <a:pt x="45" y="36"/>
                  <a:pt x="45" y="36"/>
                  <a:pt x="45" y="36"/>
                </a:cubicBezTo>
                <a:cubicBezTo>
                  <a:pt x="45" y="36"/>
                  <a:pt x="46" y="35"/>
                  <a:pt x="46" y="35"/>
                </a:cubicBezTo>
                <a:cubicBezTo>
                  <a:pt x="48" y="33"/>
                  <a:pt x="48" y="33"/>
                  <a:pt x="48" y="33"/>
                </a:cubicBezTo>
                <a:cubicBezTo>
                  <a:pt x="48" y="33"/>
                  <a:pt x="49" y="33"/>
                  <a:pt x="49" y="33"/>
                </a:cubicBezTo>
                <a:cubicBezTo>
                  <a:pt x="50" y="33"/>
                  <a:pt x="50" y="33"/>
                  <a:pt x="50" y="34"/>
                </a:cubicBezTo>
                <a:lnTo>
                  <a:pt x="50" y="41"/>
                </a:lnTo>
                <a:close/>
                <a:moveTo>
                  <a:pt x="57" y="18"/>
                </a:moveTo>
                <a:cubicBezTo>
                  <a:pt x="33" y="42"/>
                  <a:pt x="33" y="42"/>
                  <a:pt x="33" y="42"/>
                </a:cubicBezTo>
                <a:cubicBezTo>
                  <a:pt x="23" y="42"/>
                  <a:pt x="23" y="42"/>
                  <a:pt x="23" y="42"/>
                </a:cubicBezTo>
                <a:cubicBezTo>
                  <a:pt x="23" y="31"/>
                  <a:pt x="23" y="31"/>
                  <a:pt x="23" y="31"/>
                </a:cubicBezTo>
                <a:cubicBezTo>
                  <a:pt x="47" y="7"/>
                  <a:pt x="47" y="7"/>
                  <a:pt x="47" y="7"/>
                </a:cubicBezTo>
                <a:lnTo>
                  <a:pt x="57" y="18"/>
                </a:lnTo>
                <a:close/>
                <a:moveTo>
                  <a:pt x="36" y="34"/>
                </a:moveTo>
                <a:cubicBezTo>
                  <a:pt x="30" y="29"/>
                  <a:pt x="30" y="29"/>
                  <a:pt x="30" y="29"/>
                </a:cubicBezTo>
                <a:cubicBezTo>
                  <a:pt x="26" y="33"/>
                  <a:pt x="26" y="33"/>
                  <a:pt x="26" y="33"/>
                </a:cubicBezTo>
                <a:cubicBezTo>
                  <a:pt x="26" y="35"/>
                  <a:pt x="26" y="35"/>
                  <a:pt x="26" y="35"/>
                </a:cubicBezTo>
                <a:cubicBezTo>
                  <a:pt x="29" y="35"/>
                  <a:pt x="29" y="35"/>
                  <a:pt x="29" y="35"/>
                </a:cubicBezTo>
                <a:cubicBezTo>
                  <a:pt x="29" y="38"/>
                  <a:pt x="29" y="38"/>
                  <a:pt x="29" y="38"/>
                </a:cubicBezTo>
                <a:cubicBezTo>
                  <a:pt x="31" y="38"/>
                  <a:pt x="31" y="38"/>
                  <a:pt x="31" y="38"/>
                </a:cubicBezTo>
                <a:lnTo>
                  <a:pt x="36" y="34"/>
                </a:lnTo>
                <a:close/>
                <a:moveTo>
                  <a:pt x="46" y="13"/>
                </a:moveTo>
                <a:cubicBezTo>
                  <a:pt x="34" y="25"/>
                  <a:pt x="34" y="25"/>
                  <a:pt x="34" y="25"/>
                </a:cubicBezTo>
                <a:cubicBezTo>
                  <a:pt x="33" y="25"/>
                  <a:pt x="33" y="26"/>
                  <a:pt x="33" y="26"/>
                </a:cubicBezTo>
                <a:cubicBezTo>
                  <a:pt x="34" y="27"/>
                  <a:pt x="34" y="27"/>
                  <a:pt x="35" y="26"/>
                </a:cubicBezTo>
                <a:cubicBezTo>
                  <a:pt x="47" y="14"/>
                  <a:pt x="47" y="14"/>
                  <a:pt x="47" y="14"/>
                </a:cubicBezTo>
                <a:cubicBezTo>
                  <a:pt x="47" y="13"/>
                  <a:pt x="47" y="13"/>
                  <a:pt x="47" y="13"/>
                </a:cubicBezTo>
                <a:cubicBezTo>
                  <a:pt x="47" y="12"/>
                  <a:pt x="46" y="12"/>
                  <a:pt x="46" y="13"/>
                </a:cubicBezTo>
                <a:close/>
                <a:moveTo>
                  <a:pt x="59" y="15"/>
                </a:moveTo>
                <a:cubicBezTo>
                  <a:pt x="49" y="5"/>
                  <a:pt x="49" y="5"/>
                  <a:pt x="49" y="5"/>
                </a:cubicBezTo>
                <a:cubicBezTo>
                  <a:pt x="52" y="2"/>
                  <a:pt x="52" y="2"/>
                  <a:pt x="52" y="2"/>
                </a:cubicBezTo>
                <a:cubicBezTo>
                  <a:pt x="53" y="0"/>
                  <a:pt x="56" y="0"/>
                  <a:pt x="57" y="2"/>
                </a:cubicBezTo>
                <a:cubicBezTo>
                  <a:pt x="62" y="7"/>
                  <a:pt x="62" y="7"/>
                  <a:pt x="62" y="7"/>
                </a:cubicBezTo>
                <a:cubicBezTo>
                  <a:pt x="64" y="9"/>
                  <a:pt x="64" y="11"/>
                  <a:pt x="62" y="12"/>
                </a:cubicBezTo>
                <a:lnTo>
                  <a:pt x="59" y="15"/>
                </a:lnTo>
                <a:close/>
              </a:path>
            </a:pathLst>
          </a:custGeom>
          <a:solidFill>
            <a:schemeClr val="accent2"/>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 name="Freeform 126"/>
          <p:cNvSpPr>
            <a:spLocks/>
          </p:cNvSpPr>
          <p:nvPr/>
        </p:nvSpPr>
        <p:spPr bwMode="auto">
          <a:xfrm>
            <a:off x="6473217" y="4610106"/>
            <a:ext cx="426022" cy="548307"/>
          </a:xfrm>
          <a:custGeom>
            <a:avLst/>
            <a:gdLst/>
            <a:ahLst/>
            <a:cxnLst>
              <a:cxn ang="0">
                <a:pos x="25" y="46"/>
              </a:cxn>
              <a:cxn ang="0">
                <a:pos x="1" y="64"/>
              </a:cxn>
              <a:cxn ang="0">
                <a:pos x="0" y="62"/>
              </a:cxn>
              <a:cxn ang="0">
                <a:pos x="1" y="61"/>
              </a:cxn>
              <a:cxn ang="0">
                <a:pos x="22" y="46"/>
              </a:cxn>
              <a:cxn ang="0">
                <a:pos x="1" y="36"/>
              </a:cxn>
              <a:cxn ang="0">
                <a:pos x="24" y="41"/>
              </a:cxn>
              <a:cxn ang="0">
                <a:pos x="27" y="31"/>
              </a:cxn>
              <a:cxn ang="0">
                <a:pos x="7" y="18"/>
              </a:cxn>
              <a:cxn ang="0">
                <a:pos x="27" y="28"/>
              </a:cxn>
              <a:cxn ang="0">
                <a:pos x="28" y="21"/>
              </a:cxn>
              <a:cxn ang="0">
                <a:pos x="23" y="0"/>
              </a:cxn>
              <a:cxn ang="0">
                <a:pos x="31" y="21"/>
              </a:cxn>
              <a:cxn ang="0">
                <a:pos x="31" y="25"/>
              </a:cxn>
              <a:cxn ang="0">
                <a:pos x="48" y="18"/>
              </a:cxn>
              <a:cxn ang="0">
                <a:pos x="30" y="32"/>
              </a:cxn>
              <a:cxn ang="0">
                <a:pos x="27" y="42"/>
              </a:cxn>
              <a:cxn ang="0">
                <a:pos x="50" y="39"/>
              </a:cxn>
              <a:cxn ang="0">
                <a:pos x="25" y="46"/>
              </a:cxn>
            </a:cxnLst>
            <a:rect l="0" t="0" r="r" b="b"/>
            <a:pathLst>
              <a:path w="50" h="64">
                <a:moveTo>
                  <a:pt x="25" y="46"/>
                </a:moveTo>
                <a:cubicBezTo>
                  <a:pt x="20" y="57"/>
                  <a:pt x="11" y="64"/>
                  <a:pt x="1" y="64"/>
                </a:cubicBezTo>
                <a:cubicBezTo>
                  <a:pt x="0" y="64"/>
                  <a:pt x="0" y="63"/>
                  <a:pt x="0" y="62"/>
                </a:cubicBezTo>
                <a:cubicBezTo>
                  <a:pt x="0" y="61"/>
                  <a:pt x="0" y="61"/>
                  <a:pt x="1" y="61"/>
                </a:cubicBezTo>
                <a:cubicBezTo>
                  <a:pt x="10" y="61"/>
                  <a:pt x="17" y="55"/>
                  <a:pt x="22" y="46"/>
                </a:cubicBezTo>
                <a:cubicBezTo>
                  <a:pt x="17" y="48"/>
                  <a:pt x="6" y="50"/>
                  <a:pt x="1" y="36"/>
                </a:cubicBezTo>
                <a:cubicBezTo>
                  <a:pt x="15" y="30"/>
                  <a:pt x="22" y="37"/>
                  <a:pt x="24" y="41"/>
                </a:cubicBezTo>
                <a:cubicBezTo>
                  <a:pt x="25" y="38"/>
                  <a:pt x="26" y="35"/>
                  <a:pt x="27" y="31"/>
                </a:cubicBezTo>
                <a:cubicBezTo>
                  <a:pt x="27" y="31"/>
                  <a:pt x="9" y="34"/>
                  <a:pt x="7" y="18"/>
                </a:cubicBezTo>
                <a:cubicBezTo>
                  <a:pt x="23" y="12"/>
                  <a:pt x="27" y="28"/>
                  <a:pt x="27" y="28"/>
                </a:cubicBezTo>
                <a:cubicBezTo>
                  <a:pt x="27" y="26"/>
                  <a:pt x="28" y="21"/>
                  <a:pt x="28" y="21"/>
                </a:cubicBezTo>
                <a:cubicBezTo>
                  <a:pt x="28" y="21"/>
                  <a:pt x="14" y="12"/>
                  <a:pt x="23" y="0"/>
                </a:cubicBezTo>
                <a:cubicBezTo>
                  <a:pt x="39" y="5"/>
                  <a:pt x="31" y="21"/>
                  <a:pt x="31" y="21"/>
                </a:cubicBezTo>
                <a:cubicBezTo>
                  <a:pt x="31" y="21"/>
                  <a:pt x="31" y="24"/>
                  <a:pt x="31" y="25"/>
                </a:cubicBezTo>
                <a:cubicBezTo>
                  <a:pt x="31" y="25"/>
                  <a:pt x="37" y="14"/>
                  <a:pt x="48" y="18"/>
                </a:cubicBezTo>
                <a:cubicBezTo>
                  <a:pt x="48" y="35"/>
                  <a:pt x="30" y="32"/>
                  <a:pt x="30" y="32"/>
                </a:cubicBezTo>
                <a:cubicBezTo>
                  <a:pt x="29" y="35"/>
                  <a:pt x="29" y="39"/>
                  <a:pt x="27" y="42"/>
                </a:cubicBezTo>
                <a:cubicBezTo>
                  <a:pt x="27" y="42"/>
                  <a:pt x="38" y="30"/>
                  <a:pt x="50" y="39"/>
                </a:cubicBezTo>
                <a:cubicBezTo>
                  <a:pt x="43" y="57"/>
                  <a:pt x="25" y="46"/>
                  <a:pt x="25" y="46"/>
                </a:cubicBezTo>
                <a:close/>
              </a:path>
            </a:pathLst>
          </a:custGeom>
          <a:solidFill>
            <a:schemeClr val="accent3"/>
          </a:solidFill>
          <a:ln w="9525">
            <a:noFill/>
            <a:round/>
            <a:headEnd/>
            <a:tailEnd/>
          </a:ln>
        </p:spPr>
        <p:txBody>
          <a:bodyPr vert="horz" wrap="square" lIns="128563" tIns="64282" rIns="128563" bIns="64282" numCol="1" anchor="t" anchorCtr="0" compatLnSpc="1">
            <a:prstTxWarp prst="textNoShape">
              <a:avLst/>
            </a:prstTxWarp>
          </a:bodyPr>
          <a:lstStyle/>
          <a:p>
            <a:pPr>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Footer Text"/>
          <p:cNvSpPr txBox="1"/>
          <p:nvPr/>
        </p:nvSpPr>
        <p:spPr>
          <a:xfrm>
            <a:off x="2279284" y="3816231"/>
            <a:ext cx="2491972" cy="281872"/>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8" name="Footer Text"/>
          <p:cNvSpPr txBox="1"/>
          <p:nvPr/>
        </p:nvSpPr>
        <p:spPr>
          <a:xfrm>
            <a:off x="6473216" y="5984624"/>
            <a:ext cx="2473655" cy="443198"/>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9" name="Footer Text"/>
          <p:cNvSpPr txBox="1"/>
          <p:nvPr/>
        </p:nvSpPr>
        <p:spPr>
          <a:xfrm>
            <a:off x="7661781" y="4798076"/>
            <a:ext cx="2473655" cy="443198"/>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20" name="Footer Text"/>
          <p:cNvSpPr txBox="1"/>
          <p:nvPr/>
        </p:nvSpPr>
        <p:spPr>
          <a:xfrm>
            <a:off x="8249496" y="3566593"/>
            <a:ext cx="2473655" cy="443198"/>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21" name="Footer Text"/>
          <p:cNvSpPr txBox="1"/>
          <p:nvPr/>
        </p:nvSpPr>
        <p:spPr>
          <a:xfrm>
            <a:off x="7901302" y="2420412"/>
            <a:ext cx="2473655" cy="443198"/>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22" name="Footer Text"/>
          <p:cNvSpPr txBox="1"/>
          <p:nvPr/>
        </p:nvSpPr>
        <p:spPr>
          <a:xfrm>
            <a:off x="3390181" y="1616890"/>
            <a:ext cx="2495549" cy="281872"/>
          </a:xfrm>
          <a:prstGeom prst="rect">
            <a:avLst/>
          </a:prstGeom>
          <a:noFill/>
        </p:spPr>
        <p:txBody>
          <a:bodyPr wrap="square" lIns="0" tIns="0" rIns="0" bIns="0" rtlCol="0">
            <a:spAutoFit/>
          </a:bodyPr>
          <a:lstStyle/>
          <a:p>
            <a:pPr algn="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任意多边形 22"/>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任意多边形 29"/>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55287570"/>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p:cTn id="23" dur="500" fill="hold"/>
                                        <p:tgtEl>
                                          <p:spTgt spid="25"/>
                                        </p:tgtEl>
                                        <p:attrNameLst>
                                          <p:attrName>ppt_w</p:attrName>
                                        </p:attrNameLst>
                                      </p:cBhvr>
                                      <p:tavLst>
                                        <p:tav tm="0">
                                          <p:val>
                                            <p:fltVal val="0"/>
                                          </p:val>
                                        </p:tav>
                                        <p:tav tm="100000">
                                          <p:val>
                                            <p:strVal val="#ppt_w"/>
                                          </p:val>
                                        </p:tav>
                                      </p:tavLst>
                                    </p:anim>
                                    <p:anim calcmode="lin" valueType="num">
                                      <p:cBhvr>
                                        <p:cTn id="24" dur="500" fill="hold"/>
                                        <p:tgtEl>
                                          <p:spTgt spid="25"/>
                                        </p:tgtEl>
                                        <p:attrNameLst>
                                          <p:attrName>ppt_h</p:attrName>
                                        </p:attrNameLst>
                                      </p:cBhvr>
                                      <p:tavLst>
                                        <p:tav tm="0">
                                          <p:val>
                                            <p:fltVal val="0"/>
                                          </p:val>
                                        </p:tav>
                                        <p:tav tm="100000">
                                          <p:val>
                                            <p:strVal val="#ppt_h"/>
                                          </p:val>
                                        </p:tav>
                                      </p:tavLst>
                                    </p:anim>
                                    <p:animEffect transition="in" filter="fade">
                                      <p:cBhvr>
                                        <p:cTn id="25" dur="500"/>
                                        <p:tgtEl>
                                          <p:spTgt spid="25"/>
                                        </p:tgtEl>
                                      </p:cBhvr>
                                    </p:animEffect>
                                  </p:childTnLst>
                                </p:cTn>
                              </p:par>
                            </p:childTnLst>
                          </p:cTn>
                        </p:par>
                        <p:par>
                          <p:cTn id="26" fill="hold">
                            <p:stCondLst>
                              <p:cond delay="2000"/>
                            </p:stCondLst>
                            <p:childTnLst>
                              <p:par>
                                <p:cTn id="27" presetID="53"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par>
                          <p:cTn id="36" fill="hold">
                            <p:stCondLst>
                              <p:cond delay="3000"/>
                            </p:stCondLst>
                            <p:childTnLst>
                              <p:par>
                                <p:cTn id="37" presetID="53"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childTnLst>
                                </p:cTn>
                              </p:par>
                            </p:childTnLst>
                          </p:cTn>
                        </p:par>
                        <p:par>
                          <p:cTn id="42" fill="hold">
                            <p:stCondLst>
                              <p:cond delay="3500"/>
                            </p:stCondLst>
                            <p:childTnLst>
                              <p:par>
                                <p:cTn id="43" presetID="53" presetClass="entr" presetSubtype="0"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500"/>
                                        <p:tgtEl>
                                          <p:spTgt spid="19"/>
                                        </p:tgtEl>
                                      </p:cBhvr>
                                    </p:animEffect>
                                  </p:childTnLst>
                                </p:cTn>
                              </p:par>
                            </p:childTnLst>
                          </p:cTn>
                        </p:par>
                        <p:par>
                          <p:cTn id="52" fill="hold">
                            <p:stCondLst>
                              <p:cond delay="4500"/>
                            </p:stCondLst>
                            <p:childTnLst>
                              <p:par>
                                <p:cTn id="53" presetID="53" presetClass="entr" presetSubtype="0" fill="hold" grpId="0"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Effect transition="in" filter="fade">
                                      <p:cBhvr>
                                        <p:cTn id="57" dur="500"/>
                                        <p:tgtEl>
                                          <p:spTgt spid="27"/>
                                        </p:tgtEl>
                                      </p:cBhvr>
                                    </p:animEffect>
                                  </p:childTnLst>
                                </p:cTn>
                              </p:par>
                            </p:childTnLst>
                          </p:cTn>
                        </p:par>
                        <p:par>
                          <p:cTn id="58" fill="hold">
                            <p:stCondLst>
                              <p:cond delay="5000"/>
                            </p:stCondLst>
                            <p:childTnLst>
                              <p:par>
                                <p:cTn id="59" presetID="53"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5500"/>
                            </p:stCondLst>
                            <p:childTnLst>
                              <p:par>
                                <p:cTn id="65" presetID="22" presetClass="entr" presetSubtype="8"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left)">
                                      <p:cBhvr>
                                        <p:cTn id="67" dur="500"/>
                                        <p:tgtEl>
                                          <p:spTgt spid="20"/>
                                        </p:tgtEl>
                                      </p:cBhvr>
                                    </p:animEffect>
                                  </p:childTnLst>
                                </p:cTn>
                              </p:par>
                            </p:childTnLst>
                          </p:cTn>
                        </p:par>
                        <p:par>
                          <p:cTn id="68" fill="hold">
                            <p:stCondLst>
                              <p:cond delay="6000"/>
                            </p:stCondLst>
                            <p:childTnLst>
                              <p:par>
                                <p:cTn id="69" presetID="53" presetClass="entr" presetSubtype="0"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 calcmode="lin" valueType="num">
                                      <p:cBhvr>
                                        <p:cTn id="71" dur="500" fill="hold"/>
                                        <p:tgtEl>
                                          <p:spTgt spid="28"/>
                                        </p:tgtEl>
                                        <p:attrNameLst>
                                          <p:attrName>ppt_w</p:attrName>
                                        </p:attrNameLst>
                                      </p:cBhvr>
                                      <p:tavLst>
                                        <p:tav tm="0">
                                          <p:val>
                                            <p:fltVal val="0"/>
                                          </p:val>
                                        </p:tav>
                                        <p:tav tm="100000">
                                          <p:val>
                                            <p:strVal val="#ppt_w"/>
                                          </p:val>
                                        </p:tav>
                                      </p:tavLst>
                                    </p:anim>
                                    <p:anim calcmode="lin" valueType="num">
                                      <p:cBhvr>
                                        <p:cTn id="72" dur="500" fill="hold"/>
                                        <p:tgtEl>
                                          <p:spTgt spid="28"/>
                                        </p:tgtEl>
                                        <p:attrNameLst>
                                          <p:attrName>ppt_h</p:attrName>
                                        </p:attrNameLst>
                                      </p:cBhvr>
                                      <p:tavLst>
                                        <p:tav tm="0">
                                          <p:val>
                                            <p:fltVal val="0"/>
                                          </p:val>
                                        </p:tav>
                                        <p:tav tm="100000">
                                          <p:val>
                                            <p:strVal val="#ppt_h"/>
                                          </p:val>
                                        </p:tav>
                                      </p:tavLst>
                                    </p:anim>
                                    <p:animEffect transition="in" filter="fade">
                                      <p:cBhvr>
                                        <p:cTn id="73" dur="500"/>
                                        <p:tgtEl>
                                          <p:spTgt spid="28"/>
                                        </p:tgtEl>
                                      </p:cBhvr>
                                    </p:animEffect>
                                  </p:childTnLst>
                                </p:cTn>
                              </p:par>
                            </p:childTnLst>
                          </p:cTn>
                        </p:par>
                        <p:par>
                          <p:cTn id="74" fill="hold">
                            <p:stCondLst>
                              <p:cond delay="6500"/>
                            </p:stCondLst>
                            <p:childTnLst>
                              <p:par>
                                <p:cTn id="75" presetID="53"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wipe(left)">
                                      <p:cBhvr>
                                        <p:cTn id="83" dur="500"/>
                                        <p:tgtEl>
                                          <p:spTgt spid="21"/>
                                        </p:tgtEl>
                                      </p:cBhvr>
                                    </p:animEffect>
                                  </p:childTnLst>
                                </p:cTn>
                              </p:par>
                            </p:childTnLst>
                          </p:cTn>
                        </p:par>
                        <p:par>
                          <p:cTn id="84" fill="hold">
                            <p:stCondLst>
                              <p:cond delay="7500"/>
                            </p:stCondLst>
                            <p:childTnLst>
                              <p:par>
                                <p:cTn id="85" presetID="53" presetClass="entr" presetSubtype="0"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500" fill="hold"/>
                                        <p:tgtEl>
                                          <p:spTgt spid="29"/>
                                        </p:tgtEl>
                                        <p:attrNameLst>
                                          <p:attrName>ppt_w</p:attrName>
                                        </p:attrNameLst>
                                      </p:cBhvr>
                                      <p:tavLst>
                                        <p:tav tm="0">
                                          <p:val>
                                            <p:fltVal val="0"/>
                                          </p:val>
                                        </p:tav>
                                        <p:tav tm="100000">
                                          <p:val>
                                            <p:strVal val="#ppt_w"/>
                                          </p:val>
                                        </p:tav>
                                      </p:tavLst>
                                    </p:anim>
                                    <p:anim calcmode="lin" valueType="num">
                                      <p:cBhvr>
                                        <p:cTn id="88" dur="500" fill="hold"/>
                                        <p:tgtEl>
                                          <p:spTgt spid="29"/>
                                        </p:tgtEl>
                                        <p:attrNameLst>
                                          <p:attrName>ppt_h</p:attrName>
                                        </p:attrNameLst>
                                      </p:cBhvr>
                                      <p:tavLst>
                                        <p:tav tm="0">
                                          <p:val>
                                            <p:fltVal val="0"/>
                                          </p:val>
                                        </p:tav>
                                        <p:tav tm="100000">
                                          <p:val>
                                            <p:strVal val="#ppt_h"/>
                                          </p:val>
                                        </p:tav>
                                      </p:tavLst>
                                    </p:anim>
                                    <p:animEffect transition="in" filter="fade">
                                      <p:cBhvr>
                                        <p:cTn id="89" dur="500"/>
                                        <p:tgtEl>
                                          <p:spTgt spid="29"/>
                                        </p:tgtEl>
                                      </p:cBhvr>
                                    </p:animEffect>
                                  </p:childTnLst>
                                </p:cTn>
                              </p:par>
                            </p:childTnLst>
                          </p:cTn>
                        </p:par>
                        <p:par>
                          <p:cTn id="90" fill="hold">
                            <p:stCondLst>
                              <p:cond delay="8000"/>
                            </p:stCondLst>
                            <p:childTnLst>
                              <p:par>
                                <p:cTn id="91" presetID="53" presetClass="entr" presetSubtype="0" fill="hold" grpId="0" nodeType="after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8500"/>
                            </p:stCondLst>
                            <p:childTnLst>
                              <p:par>
                                <p:cTn id="97" presetID="22" presetClass="entr" presetSubtype="2" fill="hold" grpId="0" nodeType="after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wipe(right)">
                                      <p:cBhvr>
                                        <p:cTn id="9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27" grpId="0" animBg="1"/>
      <p:bldP spid="14" grpId="0" animBg="1"/>
      <p:bldP spid="15" grpId="0" animBg="1"/>
      <p:bldP spid="16" grpId="0" animBg="1"/>
      <p:bldP spid="26" grpId="0" animBg="1"/>
      <p:bldP spid="25" grpId="0" animBg="1"/>
      <p:bldP spid="24" grpId="0" animBg="1"/>
      <p:bldP spid="11" grpId="0" animBg="1"/>
      <p:bldP spid="12" grpId="0" animBg="1"/>
      <p:bldP spid="13" grpId="0" animBg="1"/>
      <p:bldP spid="17" grpId="0"/>
      <p:bldP spid="18" grpId="0"/>
      <p:bldP spid="19" grpId="0"/>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 Placeholder 9"/>
          <p:cNvSpPr>
            <a:spLocks noGrp="1"/>
          </p:cNvSpPr>
          <p:nvPr>
            <p:ph type="body" sz="quarter" idx="4294967295"/>
          </p:nvPr>
        </p:nvSpPr>
        <p:spPr>
          <a:xfrm>
            <a:off x="8521836" y="2425700"/>
            <a:ext cx="2532062" cy="281872"/>
          </a:xfrm>
          <a:prstGeom prst="rect">
            <a:avLst/>
          </a:prstGeom>
        </p:spPr>
        <p:txBody>
          <a:bodyPr wrap="square" lIns="0" tIns="0" rIns="0" bIns="0">
            <a:spAutoFit/>
          </a:body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4" name="Text Placeholder 9"/>
          <p:cNvSpPr>
            <a:spLocks noGrp="1"/>
          </p:cNvSpPr>
          <p:nvPr>
            <p:ph type="body" sz="quarter" idx="4294967295"/>
          </p:nvPr>
        </p:nvSpPr>
        <p:spPr>
          <a:xfrm>
            <a:off x="8521836" y="3492500"/>
            <a:ext cx="2532062" cy="281872"/>
          </a:xfrm>
          <a:prstGeom prst="rect">
            <a:avLst/>
          </a:prstGeom>
        </p:spPr>
        <p:txBody>
          <a:bodyPr wrap="square" lIns="0" tIns="0" rIns="0" bIns="0">
            <a:spAutoFit/>
          </a:body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5" name="Text Placeholder 9"/>
          <p:cNvSpPr>
            <a:spLocks noGrp="1"/>
          </p:cNvSpPr>
          <p:nvPr>
            <p:ph type="body" sz="quarter" idx="4294967295"/>
          </p:nvPr>
        </p:nvSpPr>
        <p:spPr>
          <a:xfrm>
            <a:off x="8521836" y="4545013"/>
            <a:ext cx="2532062" cy="281872"/>
          </a:xfrm>
          <a:prstGeom prst="rect">
            <a:avLst/>
          </a:prstGeom>
        </p:spPr>
        <p:txBody>
          <a:bodyPr wrap="square" lIns="0" tIns="0" rIns="0" bIns="0">
            <a:spAutoFit/>
          </a:body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6" name="Text Placeholder 9"/>
          <p:cNvSpPr>
            <a:spLocks noGrp="1"/>
          </p:cNvSpPr>
          <p:nvPr>
            <p:ph type="body" sz="quarter" idx="4294967295"/>
          </p:nvPr>
        </p:nvSpPr>
        <p:spPr>
          <a:xfrm>
            <a:off x="8521836" y="5599113"/>
            <a:ext cx="2532062" cy="281872"/>
          </a:xfrm>
          <a:prstGeom prst="rect">
            <a:avLst/>
          </a:prstGeom>
        </p:spPr>
        <p:txBody>
          <a:bodyPr wrap="square" lIns="0" tIns="0" rIns="0" bIns="0">
            <a:spAutoFit/>
          </a:body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4" name="Group 3"/>
          <p:cNvGrpSpPr/>
          <p:nvPr/>
        </p:nvGrpSpPr>
        <p:grpSpPr>
          <a:xfrm>
            <a:off x="3900574" y="2146942"/>
            <a:ext cx="4346894" cy="1933608"/>
            <a:chOff x="3031241" y="2222477"/>
            <a:chExt cx="4121726" cy="1833447"/>
          </a:xfrm>
        </p:grpSpPr>
        <p:grpSp>
          <p:nvGrpSpPr>
            <p:cNvPr id="15" name="Group 14"/>
            <p:cNvGrpSpPr/>
            <p:nvPr/>
          </p:nvGrpSpPr>
          <p:grpSpPr>
            <a:xfrm flipH="1">
              <a:off x="3031241" y="2222477"/>
              <a:ext cx="4121726" cy="1833447"/>
              <a:chOff x="3876268" y="1741695"/>
              <a:chExt cx="4404882" cy="1959402"/>
            </a:xfrm>
          </p:grpSpPr>
          <p:grpSp>
            <p:nvGrpSpPr>
              <p:cNvPr id="34" name="Group 33"/>
              <p:cNvGrpSpPr/>
              <p:nvPr/>
            </p:nvGrpSpPr>
            <p:grpSpPr>
              <a:xfrm>
                <a:off x="3876268" y="1741695"/>
                <a:ext cx="4404882" cy="1959402"/>
                <a:chOff x="3237996" y="1785939"/>
                <a:chExt cx="4404882" cy="1959402"/>
              </a:xfrm>
            </p:grpSpPr>
            <p:sp>
              <p:nvSpPr>
                <p:cNvPr id="38" name="Rectangle 34"/>
                <p:cNvSpPr>
                  <a:spLocks noChangeArrowheads="1"/>
                </p:cNvSpPr>
                <p:nvPr/>
              </p:nvSpPr>
              <p:spPr bwMode="auto">
                <a:xfrm flipH="1">
                  <a:off x="3767775" y="1785939"/>
                  <a:ext cx="1639995" cy="1035295"/>
                </a:xfrm>
                <a:prstGeom prst="rect">
                  <a:avLst/>
                </a:prstGeom>
                <a:solidFill>
                  <a:schemeClr val="accent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Rectangle 38"/>
                <p:cNvSpPr>
                  <a:spLocks noChangeArrowheads="1"/>
                </p:cNvSpPr>
                <p:nvPr/>
              </p:nvSpPr>
              <p:spPr bwMode="auto">
                <a:xfrm flipH="1">
                  <a:off x="6398591" y="3589676"/>
                  <a:ext cx="1244287" cy="155665"/>
                </a:xfrm>
                <a:prstGeom prst="rect">
                  <a:avLst/>
                </a:prstGeom>
                <a:solidFill>
                  <a:schemeClr val="accent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Freeform 42"/>
                <p:cNvSpPr>
                  <a:spLocks/>
                </p:cNvSpPr>
                <p:nvPr/>
              </p:nvSpPr>
              <p:spPr bwMode="auto">
                <a:xfrm flipH="1">
                  <a:off x="5407769" y="1785939"/>
                  <a:ext cx="990821" cy="1959402"/>
                </a:xfrm>
                <a:custGeom>
                  <a:avLst/>
                  <a:gdLst>
                    <a:gd name="T0" fmla="*/ 0 w 401"/>
                    <a:gd name="T1" fmla="*/ 730 h 793"/>
                    <a:gd name="T2" fmla="*/ 401 w 401"/>
                    <a:gd name="T3" fmla="*/ 0 h 793"/>
                    <a:gd name="T4" fmla="*/ 401 w 401"/>
                    <a:gd name="T5" fmla="*/ 419 h 793"/>
                    <a:gd name="T6" fmla="*/ 0 w 401"/>
                    <a:gd name="T7" fmla="*/ 793 h 793"/>
                    <a:gd name="T8" fmla="*/ 0 w 401"/>
                    <a:gd name="T9" fmla="*/ 730 h 793"/>
                  </a:gdLst>
                  <a:ahLst/>
                  <a:cxnLst>
                    <a:cxn ang="0">
                      <a:pos x="T0" y="T1"/>
                    </a:cxn>
                    <a:cxn ang="0">
                      <a:pos x="T2" y="T3"/>
                    </a:cxn>
                    <a:cxn ang="0">
                      <a:pos x="T4" y="T5"/>
                    </a:cxn>
                    <a:cxn ang="0">
                      <a:pos x="T6" y="T7"/>
                    </a:cxn>
                    <a:cxn ang="0">
                      <a:pos x="T8" y="T9"/>
                    </a:cxn>
                  </a:cxnLst>
                  <a:rect l="0" t="0" r="r" b="b"/>
                  <a:pathLst>
                    <a:path w="401" h="793">
                      <a:moveTo>
                        <a:pt x="0" y="730"/>
                      </a:moveTo>
                      <a:lnTo>
                        <a:pt x="401" y="0"/>
                      </a:lnTo>
                      <a:lnTo>
                        <a:pt x="401" y="419"/>
                      </a:lnTo>
                      <a:lnTo>
                        <a:pt x="0" y="793"/>
                      </a:lnTo>
                      <a:lnTo>
                        <a:pt x="0" y="730"/>
                      </a:lnTo>
                      <a:close/>
                    </a:path>
                  </a:pathLst>
                </a:custGeom>
                <a:solidFill>
                  <a:schemeClr val="accent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Oval 40"/>
                <p:cNvSpPr/>
                <p:nvPr/>
              </p:nvSpPr>
              <p:spPr>
                <a:xfrm>
                  <a:off x="3237996" y="1785939"/>
                  <a:ext cx="1035295" cy="10352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36" name="Oval 35"/>
              <p:cNvSpPr/>
              <p:nvPr/>
            </p:nvSpPr>
            <p:spPr>
              <a:xfrm>
                <a:off x="3989228" y="1851755"/>
                <a:ext cx="809372" cy="809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dirty="0">
                  <a:solidFill>
                    <a:srgbClr val="F23B48"/>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9" name="Shape 2102"/>
            <p:cNvSpPr/>
            <p:nvPr/>
          </p:nvSpPr>
          <p:spPr>
            <a:xfrm>
              <a:off x="6432083" y="2522136"/>
              <a:ext cx="473021" cy="378403"/>
            </a:xfrm>
            <a:custGeom>
              <a:avLst/>
              <a:gdLst/>
              <a:ahLst/>
              <a:cxnLst>
                <a:cxn ang="0">
                  <a:pos x="wd2" y="hd2"/>
                </a:cxn>
                <a:cxn ang="5400000">
                  <a:pos x="wd2" y="hd2"/>
                </a:cxn>
                <a:cxn ang="10800000">
                  <a:pos x="wd2" y="hd2"/>
                </a:cxn>
                <a:cxn ang="16200000">
                  <a:pos x="wd2" y="hd2"/>
                </a:cxn>
              </a:cxnLst>
              <a:rect l="0" t="0" r="r" b="b"/>
              <a:pathLst>
                <a:path w="21600" h="21600" extrusionOk="0">
                  <a:moveTo>
                    <a:pt x="18143" y="10800"/>
                  </a:moveTo>
                  <a:cubicBezTo>
                    <a:pt x="17065" y="10800"/>
                    <a:pt x="16800" y="11898"/>
                    <a:pt x="16709" y="12419"/>
                  </a:cubicBezTo>
                  <a:cubicBezTo>
                    <a:pt x="16115" y="15817"/>
                    <a:pt x="13696" y="18359"/>
                    <a:pt x="10800" y="18359"/>
                  </a:cubicBezTo>
                  <a:cubicBezTo>
                    <a:pt x="9130" y="18359"/>
                    <a:pt x="7618" y="17514"/>
                    <a:pt x="6524" y="16146"/>
                  </a:cubicBezTo>
                  <a:cubicBezTo>
                    <a:pt x="6018" y="15513"/>
                    <a:pt x="5198" y="15513"/>
                    <a:pt x="4691" y="16146"/>
                  </a:cubicBezTo>
                  <a:cubicBezTo>
                    <a:pt x="4185" y="16779"/>
                    <a:pt x="4185" y="17804"/>
                    <a:pt x="4691" y="18437"/>
                  </a:cubicBezTo>
                  <a:cubicBezTo>
                    <a:pt x="6255" y="20391"/>
                    <a:pt x="8415" y="21600"/>
                    <a:pt x="10800" y="21600"/>
                  </a:cubicBezTo>
                  <a:cubicBezTo>
                    <a:pt x="14669" y="21600"/>
                    <a:pt x="17943" y="18421"/>
                    <a:pt x="19043" y="14039"/>
                  </a:cubicBezTo>
                  <a:lnTo>
                    <a:pt x="21600" y="14039"/>
                  </a:lnTo>
                  <a:lnTo>
                    <a:pt x="21600" y="10800"/>
                  </a:lnTo>
                  <a:cubicBezTo>
                    <a:pt x="21600" y="10800"/>
                    <a:pt x="18143" y="10800"/>
                    <a:pt x="18143" y="10800"/>
                  </a:cubicBezTo>
                  <a:close/>
                  <a:moveTo>
                    <a:pt x="4891" y="9180"/>
                  </a:moveTo>
                  <a:cubicBezTo>
                    <a:pt x="5484" y="5783"/>
                    <a:pt x="7904" y="3240"/>
                    <a:pt x="10800" y="3240"/>
                  </a:cubicBezTo>
                  <a:cubicBezTo>
                    <a:pt x="12470" y="3240"/>
                    <a:pt x="13982" y="4086"/>
                    <a:pt x="15076" y="5454"/>
                  </a:cubicBezTo>
                  <a:cubicBezTo>
                    <a:pt x="15582" y="6086"/>
                    <a:pt x="16404" y="6086"/>
                    <a:pt x="16909" y="5454"/>
                  </a:cubicBezTo>
                  <a:cubicBezTo>
                    <a:pt x="17415" y="4821"/>
                    <a:pt x="17415" y="3796"/>
                    <a:pt x="16909" y="3163"/>
                  </a:cubicBezTo>
                  <a:cubicBezTo>
                    <a:pt x="15346" y="1209"/>
                    <a:pt x="13186" y="0"/>
                    <a:pt x="10800" y="0"/>
                  </a:cubicBezTo>
                  <a:cubicBezTo>
                    <a:pt x="6931" y="0"/>
                    <a:pt x="3658" y="3178"/>
                    <a:pt x="2557" y="7560"/>
                  </a:cubicBezTo>
                  <a:lnTo>
                    <a:pt x="0" y="7560"/>
                  </a:lnTo>
                  <a:lnTo>
                    <a:pt x="0" y="10800"/>
                  </a:lnTo>
                  <a:lnTo>
                    <a:pt x="3457" y="10800"/>
                  </a:lnTo>
                  <a:cubicBezTo>
                    <a:pt x="4535" y="10800"/>
                    <a:pt x="4800" y="9702"/>
                    <a:pt x="4891" y="9180"/>
                  </a:cubicBezTo>
                  <a:close/>
                  <a:moveTo>
                    <a:pt x="7343" y="10800"/>
                  </a:moveTo>
                  <a:cubicBezTo>
                    <a:pt x="7343" y="13185"/>
                    <a:pt x="8891" y="15120"/>
                    <a:pt x="10800" y="15120"/>
                  </a:cubicBezTo>
                  <a:cubicBezTo>
                    <a:pt x="12709" y="15120"/>
                    <a:pt x="14255" y="13185"/>
                    <a:pt x="14255" y="10800"/>
                  </a:cubicBezTo>
                  <a:cubicBezTo>
                    <a:pt x="14255" y="8415"/>
                    <a:pt x="12709" y="6480"/>
                    <a:pt x="10800" y="6480"/>
                  </a:cubicBezTo>
                  <a:cubicBezTo>
                    <a:pt x="8891" y="6480"/>
                    <a:pt x="7343" y="8415"/>
                    <a:pt x="7343" y="10800"/>
                  </a:cubicBezTo>
                  <a:close/>
                </a:path>
              </a:pathLst>
            </a:custGeom>
            <a:solidFill>
              <a:schemeClr val="accent1"/>
            </a:solidFill>
            <a:ln w="12700" cap="flat">
              <a:noFill/>
              <a:miter lim="400000"/>
            </a:ln>
            <a:effectLst/>
          </p:spPr>
          <p:txBody>
            <a:bodyPr wrap="square" lIns="40181" tIns="40181" rIns="40181" bIns="40181" numCol="1" anchor="ctr">
              <a:noAutofit/>
            </a:bodyPr>
            <a:lstStyle/>
            <a:p>
              <a:pPr lvl="0" algn="just">
                <a:lnSpc>
                  <a:spcPct val="120000"/>
                </a:lnSpc>
                <a:spcBef>
                  <a:spcPts val="0"/>
                </a:spcBef>
                <a:spcAft>
                  <a:spcPts val="0"/>
                </a:spcAft>
                <a:defRPr sz="3200">
                  <a:solidFill>
                    <a:srgbClr val="FFFFFF"/>
                  </a:solidFill>
                  <a:latin typeface="Helvetica Light"/>
                  <a:ea typeface="Helvetica Light"/>
                  <a:cs typeface="Helvetica Light"/>
                  <a:sym typeface="Helvetica Light"/>
                </a:defRPr>
              </a:pPr>
              <a:endPara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 name="Group 4"/>
          <p:cNvGrpSpPr/>
          <p:nvPr/>
        </p:nvGrpSpPr>
        <p:grpSpPr>
          <a:xfrm>
            <a:off x="3900574" y="3212499"/>
            <a:ext cx="4346894" cy="1033861"/>
            <a:chOff x="3031241" y="3232838"/>
            <a:chExt cx="4121726" cy="980307"/>
          </a:xfrm>
        </p:grpSpPr>
        <p:grpSp>
          <p:nvGrpSpPr>
            <p:cNvPr id="14" name="Group 13"/>
            <p:cNvGrpSpPr/>
            <p:nvPr/>
          </p:nvGrpSpPr>
          <p:grpSpPr>
            <a:xfrm flipH="1">
              <a:off x="3031241" y="3232838"/>
              <a:ext cx="4121726" cy="980307"/>
              <a:chOff x="3876268" y="2821466"/>
              <a:chExt cx="4404882" cy="1047652"/>
            </a:xfrm>
          </p:grpSpPr>
          <p:grpSp>
            <p:nvGrpSpPr>
              <p:cNvPr id="42" name="Group 41"/>
              <p:cNvGrpSpPr/>
              <p:nvPr/>
            </p:nvGrpSpPr>
            <p:grpSpPr>
              <a:xfrm>
                <a:off x="3876268" y="2821466"/>
                <a:ext cx="4404882" cy="1047652"/>
                <a:chOff x="3237996" y="2865710"/>
                <a:chExt cx="4404882" cy="1047652"/>
              </a:xfrm>
            </p:grpSpPr>
            <p:sp>
              <p:nvSpPr>
                <p:cNvPr id="48" name="Rectangle 35"/>
                <p:cNvSpPr>
                  <a:spLocks noChangeArrowheads="1"/>
                </p:cNvSpPr>
                <p:nvPr/>
              </p:nvSpPr>
              <p:spPr bwMode="auto">
                <a:xfrm flipH="1">
                  <a:off x="3767775" y="2865710"/>
                  <a:ext cx="1639995" cy="1032825"/>
                </a:xfrm>
                <a:prstGeom prst="rect">
                  <a:avLst/>
                </a:pr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Rectangle 39"/>
                <p:cNvSpPr>
                  <a:spLocks noChangeArrowheads="1"/>
                </p:cNvSpPr>
                <p:nvPr/>
              </p:nvSpPr>
              <p:spPr bwMode="auto">
                <a:xfrm flipH="1">
                  <a:off x="6398591" y="3757697"/>
                  <a:ext cx="1244287" cy="155665"/>
                </a:xfrm>
                <a:prstGeom prst="rect">
                  <a:avLst/>
                </a:pr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0" name="Freeform 43"/>
                <p:cNvSpPr>
                  <a:spLocks/>
                </p:cNvSpPr>
                <p:nvPr/>
              </p:nvSpPr>
              <p:spPr bwMode="auto">
                <a:xfrm flipH="1">
                  <a:off x="5407769" y="2865710"/>
                  <a:ext cx="990821" cy="1047650"/>
                </a:xfrm>
                <a:custGeom>
                  <a:avLst/>
                  <a:gdLst>
                    <a:gd name="T0" fmla="*/ 0 w 401"/>
                    <a:gd name="T1" fmla="*/ 361 h 424"/>
                    <a:gd name="T2" fmla="*/ 401 w 401"/>
                    <a:gd name="T3" fmla="*/ 0 h 424"/>
                    <a:gd name="T4" fmla="*/ 401 w 401"/>
                    <a:gd name="T5" fmla="*/ 418 h 424"/>
                    <a:gd name="T6" fmla="*/ 0 w 401"/>
                    <a:gd name="T7" fmla="*/ 424 h 424"/>
                    <a:gd name="T8" fmla="*/ 0 w 401"/>
                    <a:gd name="T9" fmla="*/ 361 h 424"/>
                  </a:gdLst>
                  <a:ahLst/>
                  <a:cxnLst>
                    <a:cxn ang="0">
                      <a:pos x="T0" y="T1"/>
                    </a:cxn>
                    <a:cxn ang="0">
                      <a:pos x="T2" y="T3"/>
                    </a:cxn>
                    <a:cxn ang="0">
                      <a:pos x="T4" y="T5"/>
                    </a:cxn>
                    <a:cxn ang="0">
                      <a:pos x="T6" y="T7"/>
                    </a:cxn>
                    <a:cxn ang="0">
                      <a:pos x="T8" y="T9"/>
                    </a:cxn>
                  </a:cxnLst>
                  <a:rect l="0" t="0" r="r" b="b"/>
                  <a:pathLst>
                    <a:path w="401" h="424">
                      <a:moveTo>
                        <a:pt x="0" y="361"/>
                      </a:moveTo>
                      <a:lnTo>
                        <a:pt x="401" y="0"/>
                      </a:lnTo>
                      <a:lnTo>
                        <a:pt x="401" y="418"/>
                      </a:lnTo>
                      <a:lnTo>
                        <a:pt x="0" y="424"/>
                      </a:lnTo>
                      <a:lnTo>
                        <a:pt x="0" y="361"/>
                      </a:lnTo>
                      <a:close/>
                    </a:path>
                  </a:pathLst>
                </a:cu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Oval 50"/>
                <p:cNvSpPr/>
                <p:nvPr/>
              </p:nvSpPr>
              <p:spPr>
                <a:xfrm>
                  <a:off x="3237996" y="2866143"/>
                  <a:ext cx="1035295" cy="10352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4" name="Oval 43"/>
              <p:cNvSpPr/>
              <p:nvPr/>
            </p:nvSpPr>
            <p:spPr>
              <a:xfrm>
                <a:off x="3989228" y="2931239"/>
                <a:ext cx="809372" cy="809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dirty="0">
                  <a:solidFill>
                    <a:srgbClr val="FFC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70" name="Freeform 28"/>
            <p:cNvSpPr>
              <a:spLocks/>
            </p:cNvSpPr>
            <p:nvPr/>
          </p:nvSpPr>
          <p:spPr bwMode="auto">
            <a:xfrm>
              <a:off x="6529452" y="3525293"/>
              <a:ext cx="278281" cy="392275"/>
            </a:xfrm>
            <a:custGeom>
              <a:avLst/>
              <a:gdLst>
                <a:gd name="T0" fmla="*/ 274 w 281"/>
                <a:gd name="T1" fmla="*/ 106 h 396"/>
                <a:gd name="T2" fmla="*/ 94 w 281"/>
                <a:gd name="T3" fmla="*/ 13 h 396"/>
                <a:gd name="T4" fmla="*/ 7 w 281"/>
                <a:gd name="T5" fmla="*/ 47 h 396"/>
                <a:gd name="T6" fmla="*/ 1 w 281"/>
                <a:gd name="T7" fmla="*/ 68 h 396"/>
                <a:gd name="T8" fmla="*/ 3 w 281"/>
                <a:gd name="T9" fmla="*/ 278 h 396"/>
                <a:gd name="T10" fmla="*/ 14 w 281"/>
                <a:gd name="T11" fmla="*/ 291 h 396"/>
                <a:gd name="T12" fmla="*/ 179 w 281"/>
                <a:gd name="T13" fmla="*/ 394 h 396"/>
                <a:gd name="T14" fmla="*/ 187 w 281"/>
                <a:gd name="T15" fmla="*/ 396 h 396"/>
                <a:gd name="T16" fmla="*/ 193 w 281"/>
                <a:gd name="T17" fmla="*/ 395 h 396"/>
                <a:gd name="T18" fmla="*/ 201 w 281"/>
                <a:gd name="T19" fmla="*/ 384 h 396"/>
                <a:gd name="T20" fmla="*/ 201 w 281"/>
                <a:gd name="T21" fmla="*/ 164 h 396"/>
                <a:gd name="T22" fmla="*/ 194 w 281"/>
                <a:gd name="T23" fmla="*/ 152 h 396"/>
                <a:gd name="T24" fmla="*/ 30 w 281"/>
                <a:gd name="T25" fmla="*/ 61 h 396"/>
                <a:gd name="T26" fmla="*/ 53 w 281"/>
                <a:gd name="T27" fmla="*/ 43 h 396"/>
                <a:gd name="T28" fmla="*/ 80 w 281"/>
                <a:gd name="T29" fmla="*/ 39 h 396"/>
                <a:gd name="T30" fmla="*/ 242 w 281"/>
                <a:gd name="T31" fmla="*/ 126 h 396"/>
                <a:gd name="T32" fmla="*/ 246 w 281"/>
                <a:gd name="T33" fmla="*/ 133 h 396"/>
                <a:gd name="T34" fmla="*/ 246 w 281"/>
                <a:gd name="T35" fmla="*/ 342 h 396"/>
                <a:gd name="T36" fmla="*/ 265 w 281"/>
                <a:gd name="T37" fmla="*/ 356 h 396"/>
                <a:gd name="T38" fmla="*/ 281 w 281"/>
                <a:gd name="T39" fmla="*/ 342 h 396"/>
                <a:gd name="T40" fmla="*/ 281 w 281"/>
                <a:gd name="T41" fmla="*/ 117 h 396"/>
                <a:gd name="T42" fmla="*/ 274 w 281"/>
                <a:gd name="T43" fmla="*/ 106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1" h="396">
                  <a:moveTo>
                    <a:pt x="274" y="106"/>
                  </a:moveTo>
                  <a:cubicBezTo>
                    <a:pt x="94" y="13"/>
                    <a:pt x="94" y="13"/>
                    <a:pt x="94" y="13"/>
                  </a:cubicBezTo>
                  <a:cubicBezTo>
                    <a:pt x="69" y="0"/>
                    <a:pt x="21" y="25"/>
                    <a:pt x="7" y="47"/>
                  </a:cubicBezTo>
                  <a:cubicBezTo>
                    <a:pt x="0" y="57"/>
                    <a:pt x="1" y="64"/>
                    <a:pt x="1" y="68"/>
                  </a:cubicBezTo>
                  <a:cubicBezTo>
                    <a:pt x="3" y="278"/>
                    <a:pt x="3" y="278"/>
                    <a:pt x="3" y="278"/>
                  </a:cubicBezTo>
                  <a:cubicBezTo>
                    <a:pt x="3" y="282"/>
                    <a:pt x="9" y="288"/>
                    <a:pt x="14" y="291"/>
                  </a:cubicBezTo>
                  <a:cubicBezTo>
                    <a:pt x="24" y="297"/>
                    <a:pt x="175" y="392"/>
                    <a:pt x="179" y="394"/>
                  </a:cubicBezTo>
                  <a:cubicBezTo>
                    <a:pt x="181" y="396"/>
                    <a:pt x="184" y="396"/>
                    <a:pt x="187" y="396"/>
                  </a:cubicBezTo>
                  <a:cubicBezTo>
                    <a:pt x="189" y="396"/>
                    <a:pt x="191" y="396"/>
                    <a:pt x="193" y="395"/>
                  </a:cubicBezTo>
                  <a:cubicBezTo>
                    <a:pt x="198" y="393"/>
                    <a:pt x="201" y="388"/>
                    <a:pt x="201" y="384"/>
                  </a:cubicBezTo>
                  <a:cubicBezTo>
                    <a:pt x="201" y="164"/>
                    <a:pt x="201" y="164"/>
                    <a:pt x="201" y="164"/>
                  </a:cubicBezTo>
                  <a:cubicBezTo>
                    <a:pt x="201" y="159"/>
                    <a:pt x="198" y="155"/>
                    <a:pt x="194" y="152"/>
                  </a:cubicBezTo>
                  <a:cubicBezTo>
                    <a:pt x="30" y="61"/>
                    <a:pt x="30" y="61"/>
                    <a:pt x="30" y="61"/>
                  </a:cubicBezTo>
                  <a:cubicBezTo>
                    <a:pt x="32" y="57"/>
                    <a:pt x="39" y="50"/>
                    <a:pt x="53" y="43"/>
                  </a:cubicBezTo>
                  <a:cubicBezTo>
                    <a:pt x="67" y="36"/>
                    <a:pt x="77" y="38"/>
                    <a:pt x="80" y="39"/>
                  </a:cubicBezTo>
                  <a:cubicBezTo>
                    <a:pt x="80" y="39"/>
                    <a:pt x="237" y="123"/>
                    <a:pt x="242" y="126"/>
                  </a:cubicBezTo>
                  <a:cubicBezTo>
                    <a:pt x="246" y="128"/>
                    <a:pt x="246" y="129"/>
                    <a:pt x="246" y="133"/>
                  </a:cubicBezTo>
                  <a:cubicBezTo>
                    <a:pt x="246" y="137"/>
                    <a:pt x="246" y="342"/>
                    <a:pt x="246" y="342"/>
                  </a:cubicBezTo>
                  <a:cubicBezTo>
                    <a:pt x="246" y="352"/>
                    <a:pt x="257" y="356"/>
                    <a:pt x="265" y="356"/>
                  </a:cubicBezTo>
                  <a:cubicBezTo>
                    <a:pt x="272" y="356"/>
                    <a:pt x="281" y="349"/>
                    <a:pt x="281" y="342"/>
                  </a:cubicBezTo>
                  <a:cubicBezTo>
                    <a:pt x="281" y="117"/>
                    <a:pt x="281" y="117"/>
                    <a:pt x="281" y="117"/>
                  </a:cubicBezTo>
                  <a:cubicBezTo>
                    <a:pt x="281" y="112"/>
                    <a:pt x="278" y="108"/>
                    <a:pt x="274" y="106"/>
                  </a:cubicBezTo>
                  <a:close/>
                </a:path>
              </a:pathLst>
            </a:cu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 name="Group 5"/>
          <p:cNvGrpSpPr/>
          <p:nvPr/>
        </p:nvGrpSpPr>
        <p:grpSpPr>
          <a:xfrm>
            <a:off x="3900574" y="4258550"/>
            <a:ext cx="4346894" cy="1039160"/>
            <a:chOff x="3031241" y="4224704"/>
            <a:chExt cx="4121726" cy="985332"/>
          </a:xfrm>
        </p:grpSpPr>
        <p:grpSp>
          <p:nvGrpSpPr>
            <p:cNvPr id="13" name="Group 12"/>
            <p:cNvGrpSpPr/>
            <p:nvPr/>
          </p:nvGrpSpPr>
          <p:grpSpPr>
            <a:xfrm flipH="1">
              <a:off x="3031241" y="4224704"/>
              <a:ext cx="4121726" cy="985332"/>
              <a:chOff x="3876268" y="3881472"/>
              <a:chExt cx="4404882" cy="1053023"/>
            </a:xfrm>
          </p:grpSpPr>
          <p:grpSp>
            <p:nvGrpSpPr>
              <p:cNvPr id="52" name="Group 51"/>
              <p:cNvGrpSpPr/>
              <p:nvPr/>
            </p:nvGrpSpPr>
            <p:grpSpPr>
              <a:xfrm>
                <a:off x="3876268" y="3881472"/>
                <a:ext cx="4404882" cy="1053023"/>
                <a:chOff x="3237996" y="3925716"/>
                <a:chExt cx="4404882" cy="1053023"/>
              </a:xfrm>
            </p:grpSpPr>
            <p:sp>
              <p:nvSpPr>
                <p:cNvPr id="56" name="Rectangle 36"/>
                <p:cNvSpPr>
                  <a:spLocks noChangeArrowheads="1"/>
                </p:cNvSpPr>
                <p:nvPr/>
              </p:nvSpPr>
              <p:spPr bwMode="auto">
                <a:xfrm flipH="1">
                  <a:off x="3767775" y="3943011"/>
                  <a:ext cx="1639995" cy="1035295"/>
                </a:xfrm>
                <a:prstGeom prst="rect">
                  <a:avLst/>
                </a:pr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Rectangle 40"/>
                <p:cNvSpPr>
                  <a:spLocks noChangeArrowheads="1"/>
                </p:cNvSpPr>
                <p:nvPr/>
              </p:nvSpPr>
              <p:spPr bwMode="auto">
                <a:xfrm flipH="1">
                  <a:off x="6398591" y="3925716"/>
                  <a:ext cx="1244287" cy="160606"/>
                </a:xfrm>
                <a:prstGeom prst="rect">
                  <a:avLst/>
                </a:pr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Freeform 45"/>
                <p:cNvSpPr>
                  <a:spLocks/>
                </p:cNvSpPr>
                <p:nvPr/>
              </p:nvSpPr>
              <p:spPr bwMode="auto">
                <a:xfrm flipH="1">
                  <a:off x="5407769" y="3925716"/>
                  <a:ext cx="990821" cy="1052592"/>
                </a:xfrm>
                <a:custGeom>
                  <a:avLst/>
                  <a:gdLst>
                    <a:gd name="T0" fmla="*/ 401 w 401"/>
                    <a:gd name="T1" fmla="*/ 426 h 426"/>
                    <a:gd name="T2" fmla="*/ 0 w 401"/>
                    <a:gd name="T3" fmla="*/ 65 h 426"/>
                    <a:gd name="T4" fmla="*/ 0 w 401"/>
                    <a:gd name="T5" fmla="*/ 0 h 426"/>
                    <a:gd name="T6" fmla="*/ 401 w 401"/>
                    <a:gd name="T7" fmla="*/ 7 h 426"/>
                    <a:gd name="T8" fmla="*/ 401 w 401"/>
                    <a:gd name="T9" fmla="*/ 426 h 426"/>
                  </a:gdLst>
                  <a:ahLst/>
                  <a:cxnLst>
                    <a:cxn ang="0">
                      <a:pos x="T0" y="T1"/>
                    </a:cxn>
                    <a:cxn ang="0">
                      <a:pos x="T2" y="T3"/>
                    </a:cxn>
                    <a:cxn ang="0">
                      <a:pos x="T4" y="T5"/>
                    </a:cxn>
                    <a:cxn ang="0">
                      <a:pos x="T6" y="T7"/>
                    </a:cxn>
                    <a:cxn ang="0">
                      <a:pos x="T8" y="T9"/>
                    </a:cxn>
                  </a:cxnLst>
                  <a:rect l="0" t="0" r="r" b="b"/>
                  <a:pathLst>
                    <a:path w="401" h="426">
                      <a:moveTo>
                        <a:pt x="401" y="426"/>
                      </a:moveTo>
                      <a:lnTo>
                        <a:pt x="0" y="65"/>
                      </a:lnTo>
                      <a:lnTo>
                        <a:pt x="0" y="0"/>
                      </a:lnTo>
                      <a:lnTo>
                        <a:pt x="401" y="7"/>
                      </a:lnTo>
                      <a:lnTo>
                        <a:pt x="401" y="426"/>
                      </a:lnTo>
                      <a:close/>
                    </a:path>
                  </a:pathLst>
                </a:cu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9" name="Oval 58"/>
                <p:cNvSpPr/>
                <p:nvPr/>
              </p:nvSpPr>
              <p:spPr>
                <a:xfrm>
                  <a:off x="3237996" y="3943444"/>
                  <a:ext cx="1035295" cy="10352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54" name="Oval 53"/>
              <p:cNvSpPr/>
              <p:nvPr/>
            </p:nvSpPr>
            <p:spPr>
              <a:xfrm>
                <a:off x="3989228" y="4009186"/>
                <a:ext cx="809372" cy="809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dirty="0">
                  <a:solidFill>
                    <a:srgbClr val="00BBD6"/>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71" name="Freeform 61"/>
            <p:cNvSpPr>
              <a:spLocks noEditPoints="1"/>
            </p:cNvSpPr>
            <p:nvPr/>
          </p:nvSpPr>
          <p:spPr bwMode="auto">
            <a:xfrm>
              <a:off x="6472235" y="4547297"/>
              <a:ext cx="432870" cy="339742"/>
            </a:xfrm>
            <a:custGeom>
              <a:avLst/>
              <a:gdLst>
                <a:gd name="T0" fmla="*/ 50 w 106"/>
                <a:gd name="T1" fmla="*/ 11 h 83"/>
                <a:gd name="T2" fmla="*/ 51 w 106"/>
                <a:gd name="T3" fmla="*/ 11 h 83"/>
                <a:gd name="T4" fmla="*/ 51 w 106"/>
                <a:gd name="T5" fmla="*/ 43 h 83"/>
                <a:gd name="T6" fmla="*/ 19 w 106"/>
                <a:gd name="T7" fmla="*/ 27 h 83"/>
                <a:gd name="T8" fmla="*/ 19 w 106"/>
                <a:gd name="T9" fmla="*/ 26 h 83"/>
                <a:gd name="T10" fmla="*/ 55 w 106"/>
                <a:gd name="T11" fmla="*/ 42 h 83"/>
                <a:gd name="T12" fmla="*/ 56 w 106"/>
                <a:gd name="T13" fmla="*/ 43 h 83"/>
                <a:gd name="T14" fmla="*/ 87 w 106"/>
                <a:gd name="T15" fmla="*/ 27 h 83"/>
                <a:gd name="T16" fmla="*/ 56 w 106"/>
                <a:gd name="T17" fmla="*/ 11 h 83"/>
                <a:gd name="T18" fmla="*/ 55 w 106"/>
                <a:gd name="T19" fmla="*/ 11 h 83"/>
                <a:gd name="T20" fmla="*/ 15 w 106"/>
                <a:gd name="T21" fmla="*/ 29 h 83"/>
                <a:gd name="T22" fmla="*/ 1 w 106"/>
                <a:gd name="T23" fmla="*/ 35 h 83"/>
                <a:gd name="T24" fmla="*/ 1 w 106"/>
                <a:gd name="T25" fmla="*/ 37 h 83"/>
                <a:gd name="T26" fmla="*/ 34 w 106"/>
                <a:gd name="T27" fmla="*/ 53 h 83"/>
                <a:gd name="T28" fmla="*/ 48 w 106"/>
                <a:gd name="T29" fmla="*/ 46 h 83"/>
                <a:gd name="T30" fmla="*/ 105 w 106"/>
                <a:gd name="T31" fmla="*/ 16 h 83"/>
                <a:gd name="T32" fmla="*/ 105 w 106"/>
                <a:gd name="T33" fmla="*/ 18 h 83"/>
                <a:gd name="T34" fmla="*/ 91 w 106"/>
                <a:gd name="T35" fmla="*/ 25 h 83"/>
                <a:gd name="T36" fmla="*/ 58 w 106"/>
                <a:gd name="T37" fmla="*/ 8 h 83"/>
                <a:gd name="T38" fmla="*/ 72 w 106"/>
                <a:gd name="T39" fmla="*/ 0 h 83"/>
                <a:gd name="T40" fmla="*/ 105 w 106"/>
                <a:gd name="T41" fmla="*/ 16 h 83"/>
                <a:gd name="T42" fmla="*/ 106 w 106"/>
                <a:gd name="T43" fmla="*/ 36 h 83"/>
                <a:gd name="T44" fmla="*/ 72 w 106"/>
                <a:gd name="T45" fmla="*/ 53 h 83"/>
                <a:gd name="T46" fmla="*/ 58 w 106"/>
                <a:gd name="T47" fmla="*/ 47 h 83"/>
                <a:gd name="T48" fmla="*/ 58 w 106"/>
                <a:gd name="T49" fmla="*/ 45 h 83"/>
                <a:gd name="T50" fmla="*/ 92 w 106"/>
                <a:gd name="T51" fmla="*/ 29 h 83"/>
                <a:gd name="T52" fmla="*/ 48 w 106"/>
                <a:gd name="T53" fmla="*/ 7 h 83"/>
                <a:gd name="T54" fmla="*/ 33 w 106"/>
                <a:gd name="T55" fmla="*/ 0 h 83"/>
                <a:gd name="T56" fmla="*/ 0 w 106"/>
                <a:gd name="T57" fmla="*/ 17 h 83"/>
                <a:gd name="T58" fmla="*/ 14 w 106"/>
                <a:gd name="T59" fmla="*/ 25 h 83"/>
                <a:gd name="T60" fmla="*/ 48 w 106"/>
                <a:gd name="T61" fmla="*/ 9 h 83"/>
                <a:gd name="T62" fmla="*/ 48 w 106"/>
                <a:gd name="T63" fmla="*/ 7 h 83"/>
                <a:gd name="T64" fmla="*/ 55 w 106"/>
                <a:gd name="T65" fmla="*/ 82 h 83"/>
                <a:gd name="T66" fmla="*/ 56 w 106"/>
                <a:gd name="T67" fmla="*/ 83 h 83"/>
                <a:gd name="T68" fmla="*/ 90 w 106"/>
                <a:gd name="T69" fmla="*/ 65 h 83"/>
                <a:gd name="T70" fmla="*/ 89 w 106"/>
                <a:gd name="T71" fmla="*/ 49 h 83"/>
                <a:gd name="T72" fmla="*/ 73 w 106"/>
                <a:gd name="T73" fmla="*/ 57 h 83"/>
                <a:gd name="T74" fmla="*/ 72 w 106"/>
                <a:gd name="T75" fmla="*/ 57 h 83"/>
                <a:gd name="T76" fmla="*/ 56 w 106"/>
                <a:gd name="T77" fmla="*/ 49 h 83"/>
                <a:gd name="T78" fmla="*/ 55 w 106"/>
                <a:gd name="T79" fmla="*/ 50 h 83"/>
                <a:gd name="T80" fmla="*/ 17 w 106"/>
                <a:gd name="T81" fmla="*/ 49 h 83"/>
                <a:gd name="T82" fmla="*/ 33 w 106"/>
                <a:gd name="T83" fmla="*/ 57 h 83"/>
                <a:gd name="T84" fmla="*/ 50 w 106"/>
                <a:gd name="T85" fmla="*/ 49 h 83"/>
                <a:gd name="T86" fmla="*/ 51 w 106"/>
                <a:gd name="T87" fmla="*/ 50 h 83"/>
                <a:gd name="T88" fmla="*/ 51 w 106"/>
                <a:gd name="T89" fmla="*/ 83 h 83"/>
                <a:gd name="T90" fmla="*/ 17 w 106"/>
                <a:gd name="T91" fmla="*/ 66 h 83"/>
                <a:gd name="T92" fmla="*/ 16 w 106"/>
                <a:gd name="T93" fmla="*/ 5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6" h="83">
                  <a:moveTo>
                    <a:pt x="19" y="26"/>
                  </a:moveTo>
                  <a:cubicBezTo>
                    <a:pt x="50" y="11"/>
                    <a:pt x="50" y="11"/>
                    <a:pt x="50" y="11"/>
                  </a:cubicBezTo>
                  <a:cubicBezTo>
                    <a:pt x="50" y="11"/>
                    <a:pt x="51" y="11"/>
                    <a:pt x="51" y="11"/>
                  </a:cubicBezTo>
                  <a:cubicBezTo>
                    <a:pt x="51" y="11"/>
                    <a:pt x="51" y="11"/>
                    <a:pt x="51" y="11"/>
                  </a:cubicBezTo>
                  <a:cubicBezTo>
                    <a:pt x="51" y="42"/>
                    <a:pt x="51" y="42"/>
                    <a:pt x="51" y="42"/>
                  </a:cubicBezTo>
                  <a:cubicBezTo>
                    <a:pt x="51" y="42"/>
                    <a:pt x="51" y="43"/>
                    <a:pt x="51" y="43"/>
                  </a:cubicBezTo>
                  <a:cubicBezTo>
                    <a:pt x="51" y="43"/>
                    <a:pt x="50" y="43"/>
                    <a:pt x="50" y="43"/>
                  </a:cubicBezTo>
                  <a:cubicBezTo>
                    <a:pt x="19" y="27"/>
                    <a:pt x="19" y="27"/>
                    <a:pt x="19" y="27"/>
                  </a:cubicBezTo>
                  <a:cubicBezTo>
                    <a:pt x="19" y="27"/>
                    <a:pt x="19" y="27"/>
                    <a:pt x="19" y="27"/>
                  </a:cubicBezTo>
                  <a:cubicBezTo>
                    <a:pt x="19" y="26"/>
                    <a:pt x="19" y="26"/>
                    <a:pt x="19" y="26"/>
                  </a:cubicBezTo>
                  <a:close/>
                  <a:moveTo>
                    <a:pt x="55" y="11"/>
                  </a:moveTo>
                  <a:cubicBezTo>
                    <a:pt x="55" y="42"/>
                    <a:pt x="55" y="42"/>
                    <a:pt x="55" y="42"/>
                  </a:cubicBezTo>
                  <a:cubicBezTo>
                    <a:pt x="55" y="42"/>
                    <a:pt x="55" y="43"/>
                    <a:pt x="55" y="43"/>
                  </a:cubicBezTo>
                  <a:cubicBezTo>
                    <a:pt x="55" y="43"/>
                    <a:pt x="56" y="43"/>
                    <a:pt x="56" y="43"/>
                  </a:cubicBezTo>
                  <a:cubicBezTo>
                    <a:pt x="87" y="27"/>
                    <a:pt x="87" y="27"/>
                    <a:pt x="87" y="27"/>
                  </a:cubicBezTo>
                  <a:cubicBezTo>
                    <a:pt x="87" y="27"/>
                    <a:pt x="87" y="27"/>
                    <a:pt x="87" y="27"/>
                  </a:cubicBezTo>
                  <a:cubicBezTo>
                    <a:pt x="87" y="26"/>
                    <a:pt x="87" y="26"/>
                    <a:pt x="87" y="26"/>
                  </a:cubicBezTo>
                  <a:cubicBezTo>
                    <a:pt x="56" y="11"/>
                    <a:pt x="56" y="11"/>
                    <a:pt x="56" y="11"/>
                  </a:cubicBezTo>
                  <a:cubicBezTo>
                    <a:pt x="56" y="11"/>
                    <a:pt x="55" y="11"/>
                    <a:pt x="55" y="11"/>
                  </a:cubicBezTo>
                  <a:cubicBezTo>
                    <a:pt x="55" y="11"/>
                    <a:pt x="55" y="11"/>
                    <a:pt x="55" y="11"/>
                  </a:cubicBezTo>
                  <a:close/>
                  <a:moveTo>
                    <a:pt x="48" y="45"/>
                  </a:moveTo>
                  <a:cubicBezTo>
                    <a:pt x="15" y="29"/>
                    <a:pt x="15" y="29"/>
                    <a:pt x="15" y="29"/>
                  </a:cubicBezTo>
                  <a:cubicBezTo>
                    <a:pt x="15" y="29"/>
                    <a:pt x="15" y="29"/>
                    <a:pt x="14" y="29"/>
                  </a:cubicBezTo>
                  <a:cubicBezTo>
                    <a:pt x="1" y="35"/>
                    <a:pt x="1" y="35"/>
                    <a:pt x="1" y="35"/>
                  </a:cubicBezTo>
                  <a:cubicBezTo>
                    <a:pt x="1" y="36"/>
                    <a:pt x="0" y="36"/>
                    <a:pt x="0" y="36"/>
                  </a:cubicBezTo>
                  <a:cubicBezTo>
                    <a:pt x="0" y="37"/>
                    <a:pt x="1" y="37"/>
                    <a:pt x="1" y="37"/>
                  </a:cubicBezTo>
                  <a:cubicBezTo>
                    <a:pt x="33" y="53"/>
                    <a:pt x="33" y="53"/>
                    <a:pt x="33" y="53"/>
                  </a:cubicBezTo>
                  <a:cubicBezTo>
                    <a:pt x="34" y="54"/>
                    <a:pt x="34" y="54"/>
                    <a:pt x="34" y="53"/>
                  </a:cubicBezTo>
                  <a:cubicBezTo>
                    <a:pt x="48" y="47"/>
                    <a:pt x="48" y="47"/>
                    <a:pt x="48" y="47"/>
                  </a:cubicBezTo>
                  <a:cubicBezTo>
                    <a:pt x="48" y="47"/>
                    <a:pt x="48" y="46"/>
                    <a:pt x="48" y="46"/>
                  </a:cubicBezTo>
                  <a:cubicBezTo>
                    <a:pt x="48" y="45"/>
                    <a:pt x="48" y="45"/>
                    <a:pt x="48" y="45"/>
                  </a:cubicBezTo>
                  <a:close/>
                  <a:moveTo>
                    <a:pt x="105" y="16"/>
                  </a:moveTo>
                  <a:cubicBezTo>
                    <a:pt x="105" y="17"/>
                    <a:pt x="106" y="17"/>
                    <a:pt x="106" y="17"/>
                  </a:cubicBezTo>
                  <a:cubicBezTo>
                    <a:pt x="106" y="18"/>
                    <a:pt x="105" y="18"/>
                    <a:pt x="105" y="18"/>
                  </a:cubicBezTo>
                  <a:cubicBezTo>
                    <a:pt x="92" y="25"/>
                    <a:pt x="92" y="25"/>
                    <a:pt x="92" y="25"/>
                  </a:cubicBezTo>
                  <a:cubicBezTo>
                    <a:pt x="91" y="25"/>
                    <a:pt x="91" y="25"/>
                    <a:pt x="91" y="25"/>
                  </a:cubicBezTo>
                  <a:cubicBezTo>
                    <a:pt x="58" y="9"/>
                    <a:pt x="58" y="9"/>
                    <a:pt x="58" y="9"/>
                  </a:cubicBezTo>
                  <a:cubicBezTo>
                    <a:pt x="58" y="8"/>
                    <a:pt x="58" y="8"/>
                    <a:pt x="58" y="8"/>
                  </a:cubicBezTo>
                  <a:cubicBezTo>
                    <a:pt x="58" y="7"/>
                    <a:pt x="58" y="7"/>
                    <a:pt x="58" y="7"/>
                  </a:cubicBezTo>
                  <a:cubicBezTo>
                    <a:pt x="72" y="0"/>
                    <a:pt x="72" y="0"/>
                    <a:pt x="72" y="0"/>
                  </a:cubicBezTo>
                  <a:cubicBezTo>
                    <a:pt x="72" y="0"/>
                    <a:pt x="72" y="0"/>
                    <a:pt x="72" y="0"/>
                  </a:cubicBezTo>
                  <a:cubicBezTo>
                    <a:pt x="105" y="16"/>
                    <a:pt x="105" y="16"/>
                    <a:pt x="105" y="16"/>
                  </a:cubicBezTo>
                  <a:close/>
                  <a:moveTo>
                    <a:pt x="105" y="35"/>
                  </a:moveTo>
                  <a:cubicBezTo>
                    <a:pt x="105" y="36"/>
                    <a:pt x="106" y="36"/>
                    <a:pt x="106" y="36"/>
                  </a:cubicBezTo>
                  <a:cubicBezTo>
                    <a:pt x="106" y="37"/>
                    <a:pt x="105" y="37"/>
                    <a:pt x="105" y="37"/>
                  </a:cubicBezTo>
                  <a:cubicBezTo>
                    <a:pt x="72" y="53"/>
                    <a:pt x="72" y="53"/>
                    <a:pt x="72" y="53"/>
                  </a:cubicBezTo>
                  <a:cubicBezTo>
                    <a:pt x="72" y="54"/>
                    <a:pt x="72" y="54"/>
                    <a:pt x="72" y="53"/>
                  </a:cubicBezTo>
                  <a:cubicBezTo>
                    <a:pt x="58" y="47"/>
                    <a:pt x="58" y="47"/>
                    <a:pt x="58" y="47"/>
                  </a:cubicBezTo>
                  <a:cubicBezTo>
                    <a:pt x="58" y="47"/>
                    <a:pt x="58" y="46"/>
                    <a:pt x="58" y="46"/>
                  </a:cubicBezTo>
                  <a:cubicBezTo>
                    <a:pt x="58" y="45"/>
                    <a:pt x="58" y="45"/>
                    <a:pt x="58" y="45"/>
                  </a:cubicBezTo>
                  <a:cubicBezTo>
                    <a:pt x="91" y="29"/>
                    <a:pt x="91" y="29"/>
                    <a:pt x="91" y="29"/>
                  </a:cubicBezTo>
                  <a:cubicBezTo>
                    <a:pt x="91" y="29"/>
                    <a:pt x="91" y="29"/>
                    <a:pt x="92" y="29"/>
                  </a:cubicBezTo>
                  <a:cubicBezTo>
                    <a:pt x="105" y="35"/>
                    <a:pt x="105" y="35"/>
                    <a:pt x="105" y="35"/>
                  </a:cubicBezTo>
                  <a:close/>
                  <a:moveTo>
                    <a:pt x="48" y="7"/>
                  </a:moveTo>
                  <a:cubicBezTo>
                    <a:pt x="34" y="0"/>
                    <a:pt x="34" y="0"/>
                    <a:pt x="34" y="0"/>
                  </a:cubicBezTo>
                  <a:cubicBezTo>
                    <a:pt x="34" y="0"/>
                    <a:pt x="34" y="0"/>
                    <a:pt x="33" y="0"/>
                  </a:cubicBezTo>
                  <a:cubicBezTo>
                    <a:pt x="1" y="16"/>
                    <a:pt x="1" y="16"/>
                    <a:pt x="1" y="16"/>
                  </a:cubicBezTo>
                  <a:cubicBezTo>
                    <a:pt x="1" y="17"/>
                    <a:pt x="0" y="17"/>
                    <a:pt x="0" y="17"/>
                  </a:cubicBezTo>
                  <a:cubicBezTo>
                    <a:pt x="0" y="18"/>
                    <a:pt x="1" y="18"/>
                    <a:pt x="1" y="18"/>
                  </a:cubicBezTo>
                  <a:cubicBezTo>
                    <a:pt x="14" y="25"/>
                    <a:pt x="14" y="25"/>
                    <a:pt x="14" y="25"/>
                  </a:cubicBezTo>
                  <a:cubicBezTo>
                    <a:pt x="15" y="25"/>
                    <a:pt x="15" y="25"/>
                    <a:pt x="15" y="25"/>
                  </a:cubicBezTo>
                  <a:cubicBezTo>
                    <a:pt x="48" y="9"/>
                    <a:pt x="48" y="9"/>
                    <a:pt x="48" y="9"/>
                  </a:cubicBezTo>
                  <a:cubicBezTo>
                    <a:pt x="48" y="8"/>
                    <a:pt x="48" y="8"/>
                    <a:pt x="48" y="8"/>
                  </a:cubicBezTo>
                  <a:cubicBezTo>
                    <a:pt x="48" y="7"/>
                    <a:pt x="48" y="7"/>
                    <a:pt x="48" y="7"/>
                  </a:cubicBezTo>
                  <a:close/>
                  <a:moveTo>
                    <a:pt x="55" y="50"/>
                  </a:moveTo>
                  <a:cubicBezTo>
                    <a:pt x="55" y="82"/>
                    <a:pt x="55" y="82"/>
                    <a:pt x="55" y="82"/>
                  </a:cubicBezTo>
                  <a:cubicBezTo>
                    <a:pt x="55" y="82"/>
                    <a:pt x="55" y="83"/>
                    <a:pt x="55" y="83"/>
                  </a:cubicBezTo>
                  <a:cubicBezTo>
                    <a:pt x="55" y="83"/>
                    <a:pt x="56" y="83"/>
                    <a:pt x="56" y="83"/>
                  </a:cubicBezTo>
                  <a:cubicBezTo>
                    <a:pt x="89" y="66"/>
                    <a:pt x="89" y="66"/>
                    <a:pt x="89" y="66"/>
                  </a:cubicBezTo>
                  <a:cubicBezTo>
                    <a:pt x="89" y="66"/>
                    <a:pt x="90" y="66"/>
                    <a:pt x="90" y="65"/>
                  </a:cubicBezTo>
                  <a:cubicBezTo>
                    <a:pt x="90" y="50"/>
                    <a:pt x="90" y="50"/>
                    <a:pt x="90" y="50"/>
                  </a:cubicBezTo>
                  <a:cubicBezTo>
                    <a:pt x="90" y="50"/>
                    <a:pt x="89" y="49"/>
                    <a:pt x="89" y="49"/>
                  </a:cubicBezTo>
                  <a:cubicBezTo>
                    <a:pt x="89" y="49"/>
                    <a:pt x="89" y="49"/>
                    <a:pt x="88" y="49"/>
                  </a:cubicBezTo>
                  <a:cubicBezTo>
                    <a:pt x="73" y="57"/>
                    <a:pt x="73" y="57"/>
                    <a:pt x="73" y="57"/>
                  </a:cubicBezTo>
                  <a:cubicBezTo>
                    <a:pt x="72" y="57"/>
                    <a:pt x="72" y="57"/>
                    <a:pt x="72" y="57"/>
                  </a:cubicBezTo>
                  <a:cubicBezTo>
                    <a:pt x="72" y="57"/>
                    <a:pt x="72" y="57"/>
                    <a:pt x="72" y="57"/>
                  </a:cubicBezTo>
                  <a:cubicBezTo>
                    <a:pt x="71" y="57"/>
                    <a:pt x="71" y="57"/>
                    <a:pt x="71" y="57"/>
                  </a:cubicBezTo>
                  <a:cubicBezTo>
                    <a:pt x="56" y="49"/>
                    <a:pt x="56" y="49"/>
                    <a:pt x="56" y="49"/>
                  </a:cubicBezTo>
                  <a:cubicBezTo>
                    <a:pt x="56" y="49"/>
                    <a:pt x="55" y="49"/>
                    <a:pt x="55" y="49"/>
                  </a:cubicBezTo>
                  <a:cubicBezTo>
                    <a:pt x="55" y="49"/>
                    <a:pt x="55" y="50"/>
                    <a:pt x="55" y="50"/>
                  </a:cubicBezTo>
                  <a:close/>
                  <a:moveTo>
                    <a:pt x="16" y="50"/>
                  </a:moveTo>
                  <a:cubicBezTo>
                    <a:pt x="16" y="50"/>
                    <a:pt x="17" y="49"/>
                    <a:pt x="17" y="49"/>
                  </a:cubicBezTo>
                  <a:cubicBezTo>
                    <a:pt x="17" y="49"/>
                    <a:pt x="17" y="49"/>
                    <a:pt x="18" y="49"/>
                  </a:cubicBezTo>
                  <a:cubicBezTo>
                    <a:pt x="33" y="57"/>
                    <a:pt x="33" y="57"/>
                    <a:pt x="33" y="57"/>
                  </a:cubicBezTo>
                  <a:cubicBezTo>
                    <a:pt x="34" y="57"/>
                    <a:pt x="34" y="57"/>
                    <a:pt x="34" y="57"/>
                  </a:cubicBezTo>
                  <a:cubicBezTo>
                    <a:pt x="50" y="49"/>
                    <a:pt x="50" y="49"/>
                    <a:pt x="50" y="49"/>
                  </a:cubicBezTo>
                  <a:cubicBezTo>
                    <a:pt x="50" y="49"/>
                    <a:pt x="51" y="49"/>
                    <a:pt x="51" y="49"/>
                  </a:cubicBezTo>
                  <a:cubicBezTo>
                    <a:pt x="51" y="49"/>
                    <a:pt x="51" y="50"/>
                    <a:pt x="51" y="50"/>
                  </a:cubicBezTo>
                  <a:cubicBezTo>
                    <a:pt x="51" y="82"/>
                    <a:pt x="51" y="82"/>
                    <a:pt x="51" y="82"/>
                  </a:cubicBezTo>
                  <a:cubicBezTo>
                    <a:pt x="51" y="82"/>
                    <a:pt x="51" y="83"/>
                    <a:pt x="51" y="83"/>
                  </a:cubicBezTo>
                  <a:cubicBezTo>
                    <a:pt x="51" y="83"/>
                    <a:pt x="50" y="83"/>
                    <a:pt x="50" y="83"/>
                  </a:cubicBezTo>
                  <a:cubicBezTo>
                    <a:pt x="17" y="66"/>
                    <a:pt x="17" y="66"/>
                    <a:pt x="17" y="66"/>
                  </a:cubicBezTo>
                  <a:cubicBezTo>
                    <a:pt x="17" y="66"/>
                    <a:pt x="16" y="66"/>
                    <a:pt x="16" y="65"/>
                  </a:cubicBezTo>
                  <a:lnTo>
                    <a:pt x="16" y="50"/>
                  </a:lnTo>
                  <a:close/>
                </a:path>
              </a:pathLst>
            </a:cu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7" name="Group 6"/>
          <p:cNvGrpSpPr/>
          <p:nvPr/>
        </p:nvGrpSpPr>
        <p:grpSpPr>
          <a:xfrm>
            <a:off x="3900574" y="4429233"/>
            <a:ext cx="4346894" cy="1928732"/>
            <a:chOff x="3031241" y="4386546"/>
            <a:chExt cx="4121726" cy="1828824"/>
          </a:xfrm>
        </p:grpSpPr>
        <p:grpSp>
          <p:nvGrpSpPr>
            <p:cNvPr id="12" name="Group 11"/>
            <p:cNvGrpSpPr/>
            <p:nvPr/>
          </p:nvGrpSpPr>
          <p:grpSpPr>
            <a:xfrm flipH="1">
              <a:off x="3031241" y="4386546"/>
              <a:ext cx="4121726" cy="1828824"/>
              <a:chOff x="3876268" y="4054432"/>
              <a:chExt cx="4404882" cy="1954461"/>
            </a:xfrm>
          </p:grpSpPr>
          <p:grpSp>
            <p:nvGrpSpPr>
              <p:cNvPr id="60" name="Group 59"/>
              <p:cNvGrpSpPr/>
              <p:nvPr/>
            </p:nvGrpSpPr>
            <p:grpSpPr>
              <a:xfrm>
                <a:off x="3876268" y="4054432"/>
                <a:ext cx="4404882" cy="1954461"/>
                <a:chOff x="3237996" y="4098676"/>
                <a:chExt cx="4404882" cy="1954461"/>
              </a:xfrm>
            </p:grpSpPr>
            <p:sp>
              <p:nvSpPr>
                <p:cNvPr id="62" name="Rectangle 37"/>
                <p:cNvSpPr>
                  <a:spLocks noChangeArrowheads="1"/>
                </p:cNvSpPr>
                <p:nvPr/>
              </p:nvSpPr>
              <p:spPr bwMode="auto">
                <a:xfrm flipH="1">
                  <a:off x="3767775" y="5017842"/>
                  <a:ext cx="1639995" cy="1035295"/>
                </a:xfrm>
                <a:prstGeom prst="rect">
                  <a:avLst/>
                </a:prstGeom>
                <a:solidFill>
                  <a:schemeClr val="accent4"/>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3" name="Rectangle 41"/>
                <p:cNvSpPr>
                  <a:spLocks noChangeArrowheads="1"/>
                </p:cNvSpPr>
                <p:nvPr/>
              </p:nvSpPr>
              <p:spPr bwMode="auto">
                <a:xfrm flipH="1">
                  <a:off x="6398591" y="4098676"/>
                  <a:ext cx="1244287" cy="155665"/>
                </a:xfrm>
                <a:prstGeom prst="rect">
                  <a:avLst/>
                </a:prstGeom>
                <a:solidFill>
                  <a:schemeClr val="accent4"/>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Freeform 44"/>
                <p:cNvSpPr>
                  <a:spLocks/>
                </p:cNvSpPr>
                <p:nvPr/>
              </p:nvSpPr>
              <p:spPr bwMode="auto">
                <a:xfrm flipH="1">
                  <a:off x="5407769" y="4098676"/>
                  <a:ext cx="990821" cy="1954461"/>
                </a:xfrm>
                <a:custGeom>
                  <a:avLst/>
                  <a:gdLst>
                    <a:gd name="T0" fmla="*/ 401 w 401"/>
                    <a:gd name="T1" fmla="*/ 791 h 791"/>
                    <a:gd name="T2" fmla="*/ 0 w 401"/>
                    <a:gd name="T3" fmla="*/ 63 h 791"/>
                    <a:gd name="T4" fmla="*/ 0 w 401"/>
                    <a:gd name="T5" fmla="*/ 0 h 791"/>
                    <a:gd name="T6" fmla="*/ 401 w 401"/>
                    <a:gd name="T7" fmla="*/ 372 h 791"/>
                    <a:gd name="T8" fmla="*/ 401 w 401"/>
                    <a:gd name="T9" fmla="*/ 791 h 791"/>
                  </a:gdLst>
                  <a:ahLst/>
                  <a:cxnLst>
                    <a:cxn ang="0">
                      <a:pos x="T0" y="T1"/>
                    </a:cxn>
                    <a:cxn ang="0">
                      <a:pos x="T2" y="T3"/>
                    </a:cxn>
                    <a:cxn ang="0">
                      <a:pos x="T4" y="T5"/>
                    </a:cxn>
                    <a:cxn ang="0">
                      <a:pos x="T6" y="T7"/>
                    </a:cxn>
                    <a:cxn ang="0">
                      <a:pos x="T8" y="T9"/>
                    </a:cxn>
                  </a:cxnLst>
                  <a:rect l="0" t="0" r="r" b="b"/>
                  <a:pathLst>
                    <a:path w="401" h="791">
                      <a:moveTo>
                        <a:pt x="401" y="791"/>
                      </a:moveTo>
                      <a:lnTo>
                        <a:pt x="0" y="63"/>
                      </a:lnTo>
                      <a:lnTo>
                        <a:pt x="0" y="0"/>
                      </a:lnTo>
                      <a:lnTo>
                        <a:pt x="401" y="372"/>
                      </a:lnTo>
                      <a:lnTo>
                        <a:pt x="401" y="791"/>
                      </a:lnTo>
                      <a:close/>
                    </a:path>
                  </a:pathLst>
                </a:custGeom>
                <a:solidFill>
                  <a:schemeClr val="accent4"/>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Oval 64"/>
                <p:cNvSpPr/>
                <p:nvPr/>
              </p:nvSpPr>
              <p:spPr>
                <a:xfrm>
                  <a:off x="3237996" y="5017841"/>
                  <a:ext cx="1035295" cy="10352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1" name="Oval 60"/>
              <p:cNvSpPr/>
              <p:nvPr/>
            </p:nvSpPr>
            <p:spPr>
              <a:xfrm>
                <a:off x="3989229" y="5088670"/>
                <a:ext cx="809372" cy="809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dirty="0">
                  <a:solidFill>
                    <a:srgbClr val="93796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72" name="Freeform 81"/>
            <p:cNvSpPr>
              <a:spLocks noEditPoints="1"/>
            </p:cNvSpPr>
            <p:nvPr/>
          </p:nvSpPr>
          <p:spPr bwMode="auto">
            <a:xfrm>
              <a:off x="6468227" y="5534859"/>
              <a:ext cx="400730" cy="392275"/>
            </a:xfrm>
            <a:custGeom>
              <a:avLst/>
              <a:gdLst>
                <a:gd name="T0" fmla="*/ 86 w 100"/>
                <a:gd name="T1" fmla="*/ 61 h 98"/>
                <a:gd name="T2" fmla="*/ 100 w 100"/>
                <a:gd name="T3" fmla="*/ 55 h 98"/>
                <a:gd name="T4" fmla="*/ 100 w 100"/>
                <a:gd name="T5" fmla="*/ 44 h 98"/>
                <a:gd name="T6" fmla="*/ 86 w 100"/>
                <a:gd name="T7" fmla="*/ 38 h 98"/>
                <a:gd name="T8" fmla="*/ 84 w 100"/>
                <a:gd name="T9" fmla="*/ 32 h 98"/>
                <a:gd name="T10" fmla="*/ 89 w 100"/>
                <a:gd name="T11" fmla="*/ 18 h 98"/>
                <a:gd name="T12" fmla="*/ 82 w 100"/>
                <a:gd name="T13" fmla="*/ 11 h 98"/>
                <a:gd name="T14" fmla="*/ 68 w 100"/>
                <a:gd name="T15" fmla="*/ 16 h 98"/>
                <a:gd name="T16" fmla="*/ 62 w 100"/>
                <a:gd name="T17" fmla="*/ 14 h 98"/>
                <a:gd name="T18" fmla="*/ 56 w 100"/>
                <a:gd name="T19" fmla="*/ 0 h 98"/>
                <a:gd name="T20" fmla="*/ 45 w 100"/>
                <a:gd name="T21" fmla="*/ 0 h 98"/>
                <a:gd name="T22" fmla="*/ 39 w 100"/>
                <a:gd name="T23" fmla="*/ 14 h 98"/>
                <a:gd name="T24" fmla="*/ 33 w 100"/>
                <a:gd name="T25" fmla="*/ 16 h 98"/>
                <a:gd name="T26" fmla="*/ 19 w 100"/>
                <a:gd name="T27" fmla="*/ 11 h 98"/>
                <a:gd name="T28" fmla="*/ 11 w 100"/>
                <a:gd name="T29" fmla="*/ 18 h 98"/>
                <a:gd name="T30" fmla="*/ 17 w 100"/>
                <a:gd name="T31" fmla="*/ 32 h 98"/>
                <a:gd name="T32" fmla="*/ 15 w 100"/>
                <a:gd name="T33" fmla="*/ 38 h 98"/>
                <a:gd name="T34" fmla="*/ 0 w 100"/>
                <a:gd name="T35" fmla="*/ 45 h 98"/>
                <a:gd name="T36" fmla="*/ 0 w 100"/>
                <a:gd name="T37" fmla="*/ 55 h 98"/>
                <a:gd name="T38" fmla="*/ 15 w 100"/>
                <a:gd name="T39" fmla="*/ 61 h 98"/>
                <a:gd name="T40" fmla="*/ 17 w 100"/>
                <a:gd name="T41" fmla="*/ 67 h 98"/>
                <a:gd name="T42" fmla="*/ 12 w 100"/>
                <a:gd name="T43" fmla="*/ 80 h 98"/>
                <a:gd name="T44" fmla="*/ 19 w 100"/>
                <a:gd name="T45" fmla="*/ 88 h 98"/>
                <a:gd name="T46" fmla="*/ 33 w 100"/>
                <a:gd name="T47" fmla="*/ 83 h 98"/>
                <a:gd name="T48" fmla="*/ 39 w 100"/>
                <a:gd name="T49" fmla="*/ 85 h 98"/>
                <a:gd name="T50" fmla="*/ 45 w 100"/>
                <a:gd name="T51" fmla="*/ 98 h 98"/>
                <a:gd name="T52" fmla="*/ 56 w 100"/>
                <a:gd name="T53" fmla="*/ 98 h 98"/>
                <a:gd name="T54" fmla="*/ 62 w 100"/>
                <a:gd name="T55" fmla="*/ 85 h 98"/>
                <a:gd name="T56" fmla="*/ 68 w 100"/>
                <a:gd name="T57" fmla="*/ 82 h 98"/>
                <a:gd name="T58" fmla="*/ 82 w 100"/>
                <a:gd name="T59" fmla="*/ 88 h 98"/>
                <a:gd name="T60" fmla="*/ 90 w 100"/>
                <a:gd name="T61" fmla="*/ 80 h 98"/>
                <a:gd name="T62" fmla="*/ 84 w 100"/>
                <a:gd name="T63" fmla="*/ 67 h 98"/>
                <a:gd name="T64" fmla="*/ 86 w 100"/>
                <a:gd name="T65" fmla="*/ 61 h 98"/>
                <a:gd name="T66" fmla="*/ 86 w 100"/>
                <a:gd name="T67" fmla="*/ 61 h 98"/>
                <a:gd name="T68" fmla="*/ 50 w 100"/>
                <a:gd name="T69" fmla="*/ 65 h 98"/>
                <a:gd name="T70" fmla="*/ 35 w 100"/>
                <a:gd name="T71" fmla="*/ 50 h 98"/>
                <a:gd name="T72" fmla="*/ 50 w 100"/>
                <a:gd name="T73" fmla="*/ 33 h 98"/>
                <a:gd name="T74" fmla="*/ 66 w 100"/>
                <a:gd name="T75" fmla="*/ 50 h 98"/>
                <a:gd name="T76" fmla="*/ 50 w 100"/>
                <a:gd name="T77" fmla="*/ 65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0" h="98">
                  <a:moveTo>
                    <a:pt x="86" y="61"/>
                  </a:moveTo>
                  <a:cubicBezTo>
                    <a:pt x="86" y="61"/>
                    <a:pt x="100" y="56"/>
                    <a:pt x="100" y="55"/>
                  </a:cubicBezTo>
                  <a:cubicBezTo>
                    <a:pt x="100" y="44"/>
                    <a:pt x="100" y="44"/>
                    <a:pt x="100" y="44"/>
                  </a:cubicBezTo>
                  <a:cubicBezTo>
                    <a:pt x="100" y="42"/>
                    <a:pt x="86" y="38"/>
                    <a:pt x="86" y="38"/>
                  </a:cubicBezTo>
                  <a:cubicBezTo>
                    <a:pt x="84" y="32"/>
                    <a:pt x="84" y="32"/>
                    <a:pt x="84" y="32"/>
                  </a:cubicBezTo>
                  <a:cubicBezTo>
                    <a:pt x="84" y="32"/>
                    <a:pt x="90" y="19"/>
                    <a:pt x="89" y="18"/>
                  </a:cubicBezTo>
                  <a:cubicBezTo>
                    <a:pt x="82" y="11"/>
                    <a:pt x="82" y="11"/>
                    <a:pt x="82" y="11"/>
                  </a:cubicBezTo>
                  <a:cubicBezTo>
                    <a:pt x="81" y="10"/>
                    <a:pt x="68" y="16"/>
                    <a:pt x="68" y="16"/>
                  </a:cubicBezTo>
                  <a:cubicBezTo>
                    <a:pt x="62" y="14"/>
                    <a:pt x="62" y="14"/>
                    <a:pt x="62" y="14"/>
                  </a:cubicBezTo>
                  <a:cubicBezTo>
                    <a:pt x="56" y="0"/>
                    <a:pt x="56" y="0"/>
                    <a:pt x="56" y="0"/>
                  </a:cubicBezTo>
                  <a:cubicBezTo>
                    <a:pt x="45" y="0"/>
                    <a:pt x="45" y="0"/>
                    <a:pt x="45" y="0"/>
                  </a:cubicBezTo>
                  <a:cubicBezTo>
                    <a:pt x="44" y="0"/>
                    <a:pt x="39" y="14"/>
                    <a:pt x="39" y="14"/>
                  </a:cubicBezTo>
                  <a:cubicBezTo>
                    <a:pt x="33" y="16"/>
                    <a:pt x="33" y="16"/>
                    <a:pt x="33" y="16"/>
                  </a:cubicBezTo>
                  <a:cubicBezTo>
                    <a:pt x="33" y="16"/>
                    <a:pt x="20" y="10"/>
                    <a:pt x="19" y="11"/>
                  </a:cubicBezTo>
                  <a:cubicBezTo>
                    <a:pt x="11" y="18"/>
                    <a:pt x="11" y="18"/>
                    <a:pt x="11" y="18"/>
                  </a:cubicBezTo>
                  <a:cubicBezTo>
                    <a:pt x="11" y="19"/>
                    <a:pt x="17" y="32"/>
                    <a:pt x="17" y="32"/>
                  </a:cubicBezTo>
                  <a:cubicBezTo>
                    <a:pt x="15" y="38"/>
                    <a:pt x="15" y="38"/>
                    <a:pt x="15" y="38"/>
                  </a:cubicBezTo>
                  <a:cubicBezTo>
                    <a:pt x="15" y="38"/>
                    <a:pt x="0" y="44"/>
                    <a:pt x="0" y="45"/>
                  </a:cubicBezTo>
                  <a:cubicBezTo>
                    <a:pt x="0" y="55"/>
                    <a:pt x="0" y="55"/>
                    <a:pt x="0" y="55"/>
                  </a:cubicBezTo>
                  <a:cubicBezTo>
                    <a:pt x="0" y="56"/>
                    <a:pt x="15" y="61"/>
                    <a:pt x="15" y="61"/>
                  </a:cubicBezTo>
                  <a:cubicBezTo>
                    <a:pt x="17" y="67"/>
                    <a:pt x="17" y="67"/>
                    <a:pt x="17" y="67"/>
                  </a:cubicBezTo>
                  <a:cubicBezTo>
                    <a:pt x="17" y="67"/>
                    <a:pt x="11" y="80"/>
                    <a:pt x="12" y="80"/>
                  </a:cubicBezTo>
                  <a:cubicBezTo>
                    <a:pt x="19" y="88"/>
                    <a:pt x="19" y="88"/>
                    <a:pt x="19" y="88"/>
                  </a:cubicBezTo>
                  <a:cubicBezTo>
                    <a:pt x="20" y="89"/>
                    <a:pt x="33" y="83"/>
                    <a:pt x="33" y="83"/>
                  </a:cubicBezTo>
                  <a:cubicBezTo>
                    <a:pt x="39" y="85"/>
                    <a:pt x="39" y="85"/>
                    <a:pt x="39" y="85"/>
                  </a:cubicBezTo>
                  <a:cubicBezTo>
                    <a:pt x="45" y="98"/>
                    <a:pt x="45" y="98"/>
                    <a:pt x="45" y="98"/>
                  </a:cubicBezTo>
                  <a:cubicBezTo>
                    <a:pt x="56" y="98"/>
                    <a:pt x="56" y="98"/>
                    <a:pt x="56" y="98"/>
                  </a:cubicBezTo>
                  <a:cubicBezTo>
                    <a:pt x="57" y="98"/>
                    <a:pt x="62" y="85"/>
                    <a:pt x="62" y="85"/>
                  </a:cubicBezTo>
                  <a:cubicBezTo>
                    <a:pt x="68" y="82"/>
                    <a:pt x="68" y="82"/>
                    <a:pt x="68" y="82"/>
                  </a:cubicBezTo>
                  <a:cubicBezTo>
                    <a:pt x="68" y="82"/>
                    <a:pt x="81" y="88"/>
                    <a:pt x="82" y="88"/>
                  </a:cubicBezTo>
                  <a:cubicBezTo>
                    <a:pt x="90" y="80"/>
                    <a:pt x="90" y="80"/>
                    <a:pt x="90" y="80"/>
                  </a:cubicBezTo>
                  <a:cubicBezTo>
                    <a:pt x="84" y="67"/>
                    <a:pt x="84" y="67"/>
                    <a:pt x="84" y="67"/>
                  </a:cubicBezTo>
                  <a:cubicBezTo>
                    <a:pt x="86" y="61"/>
                    <a:pt x="86" y="61"/>
                    <a:pt x="86" y="61"/>
                  </a:cubicBezTo>
                  <a:cubicBezTo>
                    <a:pt x="86" y="61"/>
                    <a:pt x="86" y="61"/>
                    <a:pt x="86" y="61"/>
                  </a:cubicBezTo>
                  <a:close/>
                  <a:moveTo>
                    <a:pt x="50" y="65"/>
                  </a:moveTo>
                  <a:cubicBezTo>
                    <a:pt x="42" y="65"/>
                    <a:pt x="35" y="58"/>
                    <a:pt x="35" y="50"/>
                  </a:cubicBezTo>
                  <a:cubicBezTo>
                    <a:pt x="35" y="40"/>
                    <a:pt x="42" y="33"/>
                    <a:pt x="50" y="33"/>
                  </a:cubicBezTo>
                  <a:cubicBezTo>
                    <a:pt x="59" y="33"/>
                    <a:pt x="66" y="40"/>
                    <a:pt x="66" y="50"/>
                  </a:cubicBezTo>
                  <a:cubicBezTo>
                    <a:pt x="66" y="58"/>
                    <a:pt x="59" y="65"/>
                    <a:pt x="50" y="65"/>
                  </a:cubicBezTo>
                  <a:close/>
                </a:path>
              </a:pathLst>
            </a:custGeom>
            <a:solidFill>
              <a:schemeClr val="accent4"/>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8" name="Group 67"/>
          <p:cNvGrpSpPr/>
          <p:nvPr/>
        </p:nvGrpSpPr>
        <p:grpSpPr>
          <a:xfrm>
            <a:off x="1447635" y="2900986"/>
            <a:ext cx="2524202" cy="2534762"/>
            <a:chOff x="705364" y="2937461"/>
            <a:chExt cx="2393449" cy="2403462"/>
          </a:xfrm>
        </p:grpSpPr>
        <p:sp>
          <p:nvSpPr>
            <p:cNvPr id="25" name="Freeform 5"/>
            <p:cNvSpPr>
              <a:spLocks/>
            </p:cNvSpPr>
            <p:nvPr/>
          </p:nvSpPr>
          <p:spPr bwMode="auto">
            <a:xfrm flipH="1">
              <a:off x="705364" y="2937461"/>
              <a:ext cx="2393448" cy="2403461"/>
            </a:xfrm>
            <a:custGeom>
              <a:avLst/>
              <a:gdLst>
                <a:gd name="T0" fmla="*/ 252 w 505"/>
                <a:gd name="T1" fmla="*/ 0 h 505"/>
                <a:gd name="T2" fmla="*/ 331 w 505"/>
                <a:gd name="T3" fmla="*/ 78 h 505"/>
                <a:gd name="T4" fmla="*/ 252 w 505"/>
                <a:gd name="T5" fmla="*/ 157 h 505"/>
                <a:gd name="T6" fmla="*/ 157 w 505"/>
                <a:gd name="T7" fmla="*/ 252 h 505"/>
                <a:gd name="T8" fmla="*/ 252 w 505"/>
                <a:gd name="T9" fmla="*/ 348 h 505"/>
                <a:gd name="T10" fmla="*/ 348 w 505"/>
                <a:gd name="T11" fmla="*/ 252 h 505"/>
                <a:gd name="T12" fmla="*/ 427 w 505"/>
                <a:gd name="T13" fmla="*/ 174 h 505"/>
                <a:gd name="T14" fmla="*/ 505 w 505"/>
                <a:gd name="T15" fmla="*/ 252 h 505"/>
                <a:gd name="T16" fmla="*/ 252 w 505"/>
                <a:gd name="T17" fmla="*/ 505 h 505"/>
                <a:gd name="T18" fmla="*/ 0 w 505"/>
                <a:gd name="T19" fmla="*/ 252 h 505"/>
                <a:gd name="T20" fmla="*/ 252 w 505"/>
                <a:gd name="T21"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5" h="505">
                  <a:moveTo>
                    <a:pt x="252" y="0"/>
                  </a:moveTo>
                  <a:cubicBezTo>
                    <a:pt x="296" y="0"/>
                    <a:pt x="331" y="35"/>
                    <a:pt x="331" y="78"/>
                  </a:cubicBezTo>
                  <a:cubicBezTo>
                    <a:pt x="331" y="121"/>
                    <a:pt x="296" y="157"/>
                    <a:pt x="252" y="157"/>
                  </a:cubicBezTo>
                  <a:cubicBezTo>
                    <a:pt x="200" y="157"/>
                    <a:pt x="157" y="200"/>
                    <a:pt x="157" y="252"/>
                  </a:cubicBezTo>
                  <a:cubicBezTo>
                    <a:pt x="157" y="305"/>
                    <a:pt x="200" y="348"/>
                    <a:pt x="252" y="348"/>
                  </a:cubicBezTo>
                  <a:cubicBezTo>
                    <a:pt x="305" y="348"/>
                    <a:pt x="348" y="305"/>
                    <a:pt x="348" y="252"/>
                  </a:cubicBezTo>
                  <a:cubicBezTo>
                    <a:pt x="348" y="209"/>
                    <a:pt x="383" y="174"/>
                    <a:pt x="427" y="174"/>
                  </a:cubicBezTo>
                  <a:cubicBezTo>
                    <a:pt x="470" y="174"/>
                    <a:pt x="505" y="209"/>
                    <a:pt x="505" y="252"/>
                  </a:cubicBezTo>
                  <a:cubicBezTo>
                    <a:pt x="505" y="392"/>
                    <a:pt x="392" y="505"/>
                    <a:pt x="252" y="505"/>
                  </a:cubicBezTo>
                  <a:cubicBezTo>
                    <a:pt x="113" y="505"/>
                    <a:pt x="0" y="392"/>
                    <a:pt x="0" y="252"/>
                  </a:cubicBezTo>
                  <a:cubicBezTo>
                    <a:pt x="0" y="113"/>
                    <a:pt x="113" y="0"/>
                    <a:pt x="252" y="0"/>
                  </a:cubicBezTo>
                  <a:close/>
                </a:path>
              </a:pathLst>
            </a:custGeom>
            <a:solidFill>
              <a:schemeClr val="accent1"/>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Freeform 6"/>
            <p:cNvSpPr>
              <a:spLocks/>
            </p:cNvSpPr>
            <p:nvPr/>
          </p:nvSpPr>
          <p:spPr bwMode="auto">
            <a:xfrm flipH="1">
              <a:off x="705364" y="2937461"/>
              <a:ext cx="1199729" cy="1574266"/>
            </a:xfrm>
            <a:custGeom>
              <a:avLst/>
              <a:gdLst>
                <a:gd name="T0" fmla="*/ 0 w 253"/>
                <a:gd name="T1" fmla="*/ 157 h 331"/>
                <a:gd name="T2" fmla="*/ 96 w 253"/>
                <a:gd name="T3" fmla="*/ 252 h 331"/>
                <a:gd name="T4" fmla="*/ 175 w 253"/>
                <a:gd name="T5" fmla="*/ 331 h 331"/>
                <a:gd name="T6" fmla="*/ 253 w 253"/>
                <a:gd name="T7" fmla="*/ 252 h 331"/>
                <a:gd name="T8" fmla="*/ 0 w 253"/>
                <a:gd name="T9" fmla="*/ 0 h 331"/>
                <a:gd name="T10" fmla="*/ 0 w 253"/>
                <a:gd name="T11" fmla="*/ 157 h 331"/>
              </a:gdLst>
              <a:ahLst/>
              <a:cxnLst>
                <a:cxn ang="0">
                  <a:pos x="T0" y="T1"/>
                </a:cxn>
                <a:cxn ang="0">
                  <a:pos x="T2" y="T3"/>
                </a:cxn>
                <a:cxn ang="0">
                  <a:pos x="T4" y="T5"/>
                </a:cxn>
                <a:cxn ang="0">
                  <a:pos x="T6" y="T7"/>
                </a:cxn>
                <a:cxn ang="0">
                  <a:pos x="T8" y="T9"/>
                </a:cxn>
                <a:cxn ang="0">
                  <a:pos x="T10" y="T11"/>
                </a:cxn>
              </a:cxnLst>
              <a:rect l="0" t="0" r="r" b="b"/>
              <a:pathLst>
                <a:path w="253" h="331">
                  <a:moveTo>
                    <a:pt x="0" y="157"/>
                  </a:moveTo>
                  <a:cubicBezTo>
                    <a:pt x="53" y="157"/>
                    <a:pt x="96" y="200"/>
                    <a:pt x="96" y="252"/>
                  </a:cubicBezTo>
                  <a:cubicBezTo>
                    <a:pt x="96" y="296"/>
                    <a:pt x="131" y="331"/>
                    <a:pt x="175" y="331"/>
                  </a:cubicBezTo>
                  <a:cubicBezTo>
                    <a:pt x="218" y="331"/>
                    <a:pt x="253" y="296"/>
                    <a:pt x="253" y="252"/>
                  </a:cubicBezTo>
                  <a:cubicBezTo>
                    <a:pt x="253" y="113"/>
                    <a:pt x="140" y="0"/>
                    <a:pt x="0" y="0"/>
                  </a:cubicBezTo>
                  <a:lnTo>
                    <a:pt x="0" y="157"/>
                  </a:lnTo>
                  <a:close/>
                </a:path>
              </a:pathLst>
            </a:custGeom>
            <a:solidFill>
              <a:schemeClr val="accent4"/>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Oval 7"/>
            <p:cNvSpPr>
              <a:spLocks noChangeArrowheads="1"/>
            </p:cNvSpPr>
            <p:nvPr/>
          </p:nvSpPr>
          <p:spPr bwMode="auto">
            <a:xfrm flipH="1">
              <a:off x="1530552" y="2937461"/>
              <a:ext cx="743071" cy="747076"/>
            </a:xfrm>
            <a:prstGeom prst="ellipse">
              <a:avLst/>
            </a:prstGeom>
            <a:solidFill>
              <a:schemeClr val="accent1"/>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Freeform 8"/>
            <p:cNvSpPr>
              <a:spLocks/>
            </p:cNvSpPr>
            <p:nvPr/>
          </p:nvSpPr>
          <p:spPr bwMode="auto">
            <a:xfrm flipH="1">
              <a:off x="705364" y="4137190"/>
              <a:ext cx="1568259" cy="1203733"/>
            </a:xfrm>
            <a:custGeom>
              <a:avLst/>
              <a:gdLst>
                <a:gd name="T0" fmla="*/ 174 w 331"/>
                <a:gd name="T1" fmla="*/ 0 h 253"/>
                <a:gd name="T2" fmla="*/ 78 w 331"/>
                <a:gd name="T3" fmla="*/ 96 h 253"/>
                <a:gd name="T4" fmla="*/ 0 w 331"/>
                <a:gd name="T5" fmla="*/ 175 h 253"/>
                <a:gd name="T6" fmla="*/ 78 w 331"/>
                <a:gd name="T7" fmla="*/ 253 h 253"/>
                <a:gd name="T8" fmla="*/ 331 w 331"/>
                <a:gd name="T9" fmla="*/ 0 h 253"/>
                <a:gd name="T10" fmla="*/ 174 w 331"/>
                <a:gd name="T11" fmla="*/ 0 h 253"/>
              </a:gdLst>
              <a:ahLst/>
              <a:cxnLst>
                <a:cxn ang="0">
                  <a:pos x="T0" y="T1"/>
                </a:cxn>
                <a:cxn ang="0">
                  <a:pos x="T2" y="T3"/>
                </a:cxn>
                <a:cxn ang="0">
                  <a:pos x="T4" y="T5"/>
                </a:cxn>
                <a:cxn ang="0">
                  <a:pos x="T6" y="T7"/>
                </a:cxn>
                <a:cxn ang="0">
                  <a:pos x="T8" y="T9"/>
                </a:cxn>
                <a:cxn ang="0">
                  <a:pos x="T10" y="T11"/>
                </a:cxn>
              </a:cxnLst>
              <a:rect l="0" t="0" r="r" b="b"/>
              <a:pathLst>
                <a:path w="331" h="253">
                  <a:moveTo>
                    <a:pt x="174" y="0"/>
                  </a:moveTo>
                  <a:cubicBezTo>
                    <a:pt x="174" y="53"/>
                    <a:pt x="131" y="96"/>
                    <a:pt x="78" y="96"/>
                  </a:cubicBezTo>
                  <a:cubicBezTo>
                    <a:pt x="35" y="96"/>
                    <a:pt x="0" y="131"/>
                    <a:pt x="0" y="175"/>
                  </a:cubicBezTo>
                  <a:cubicBezTo>
                    <a:pt x="0" y="218"/>
                    <a:pt x="35" y="253"/>
                    <a:pt x="78" y="253"/>
                  </a:cubicBezTo>
                  <a:cubicBezTo>
                    <a:pt x="218" y="253"/>
                    <a:pt x="331" y="140"/>
                    <a:pt x="331" y="0"/>
                  </a:cubicBezTo>
                  <a:lnTo>
                    <a:pt x="174" y="0"/>
                  </a:lnTo>
                  <a:close/>
                </a:path>
              </a:pathLst>
            </a:custGeom>
            <a:solidFill>
              <a:schemeClr val="accent3"/>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Oval 9"/>
            <p:cNvSpPr>
              <a:spLocks noChangeArrowheads="1"/>
            </p:cNvSpPr>
            <p:nvPr/>
          </p:nvSpPr>
          <p:spPr bwMode="auto">
            <a:xfrm flipH="1">
              <a:off x="705364" y="3764652"/>
              <a:ext cx="745073" cy="747076"/>
            </a:xfrm>
            <a:prstGeom prst="ellipse">
              <a:avLst/>
            </a:prstGeom>
            <a:solidFill>
              <a:schemeClr val="accent4"/>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Freeform 10"/>
            <p:cNvSpPr>
              <a:spLocks/>
            </p:cNvSpPr>
            <p:nvPr/>
          </p:nvSpPr>
          <p:spPr bwMode="auto">
            <a:xfrm flipH="1">
              <a:off x="1905093" y="3764652"/>
              <a:ext cx="1193719" cy="1576271"/>
            </a:xfrm>
            <a:custGeom>
              <a:avLst/>
              <a:gdLst>
                <a:gd name="T0" fmla="*/ 252 w 252"/>
                <a:gd name="T1" fmla="*/ 174 h 331"/>
                <a:gd name="T2" fmla="*/ 157 w 252"/>
                <a:gd name="T3" fmla="*/ 78 h 331"/>
                <a:gd name="T4" fmla="*/ 78 w 252"/>
                <a:gd name="T5" fmla="*/ 0 h 331"/>
                <a:gd name="T6" fmla="*/ 0 w 252"/>
                <a:gd name="T7" fmla="*/ 78 h 331"/>
                <a:gd name="T8" fmla="*/ 252 w 252"/>
                <a:gd name="T9" fmla="*/ 331 h 331"/>
                <a:gd name="T10" fmla="*/ 252 w 252"/>
                <a:gd name="T11" fmla="*/ 174 h 331"/>
              </a:gdLst>
              <a:ahLst/>
              <a:cxnLst>
                <a:cxn ang="0">
                  <a:pos x="T0" y="T1"/>
                </a:cxn>
                <a:cxn ang="0">
                  <a:pos x="T2" y="T3"/>
                </a:cxn>
                <a:cxn ang="0">
                  <a:pos x="T4" y="T5"/>
                </a:cxn>
                <a:cxn ang="0">
                  <a:pos x="T6" y="T7"/>
                </a:cxn>
                <a:cxn ang="0">
                  <a:pos x="T8" y="T9"/>
                </a:cxn>
                <a:cxn ang="0">
                  <a:pos x="T10" y="T11"/>
                </a:cxn>
              </a:cxnLst>
              <a:rect l="0" t="0" r="r" b="b"/>
              <a:pathLst>
                <a:path w="252" h="331">
                  <a:moveTo>
                    <a:pt x="252" y="174"/>
                  </a:moveTo>
                  <a:cubicBezTo>
                    <a:pt x="200" y="174"/>
                    <a:pt x="157" y="131"/>
                    <a:pt x="157" y="78"/>
                  </a:cubicBezTo>
                  <a:cubicBezTo>
                    <a:pt x="157" y="35"/>
                    <a:pt x="122" y="0"/>
                    <a:pt x="78" y="0"/>
                  </a:cubicBezTo>
                  <a:cubicBezTo>
                    <a:pt x="35" y="0"/>
                    <a:pt x="0" y="35"/>
                    <a:pt x="0" y="78"/>
                  </a:cubicBezTo>
                  <a:cubicBezTo>
                    <a:pt x="0" y="218"/>
                    <a:pt x="113" y="331"/>
                    <a:pt x="252" y="331"/>
                  </a:cubicBezTo>
                  <a:lnTo>
                    <a:pt x="252" y="174"/>
                  </a:lnTo>
                  <a:close/>
                </a:path>
              </a:pathLst>
            </a:custGeom>
            <a:solidFill>
              <a:schemeClr val="accent2"/>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Oval 11"/>
            <p:cNvSpPr>
              <a:spLocks noChangeArrowheads="1"/>
            </p:cNvSpPr>
            <p:nvPr/>
          </p:nvSpPr>
          <p:spPr bwMode="auto">
            <a:xfrm flipH="1">
              <a:off x="1530552" y="4593847"/>
              <a:ext cx="743071" cy="747076"/>
            </a:xfrm>
            <a:prstGeom prst="ellipse">
              <a:avLst/>
            </a:prstGeom>
            <a:solidFill>
              <a:schemeClr val="accent3"/>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Oval 7"/>
            <p:cNvSpPr>
              <a:spLocks noChangeArrowheads="1"/>
            </p:cNvSpPr>
            <p:nvPr/>
          </p:nvSpPr>
          <p:spPr bwMode="auto">
            <a:xfrm flipH="1">
              <a:off x="2273623" y="3763651"/>
              <a:ext cx="825190" cy="747076"/>
            </a:xfrm>
            <a:prstGeom prst="ellipse">
              <a:avLst/>
            </a:prstGeom>
            <a:solidFill>
              <a:schemeClr val="accent2"/>
            </a:solidFill>
            <a:ln>
              <a:noFill/>
            </a:ln>
          </p:spPr>
          <p:txBody>
            <a:bodyPr vert="horz" wrap="square" lIns="0" tIns="0" rIns="0" bIns="0" numCol="1" anchor="ctr" anchorCtr="0" compatLnSpc="1">
              <a:prstTxWarp prst="textNoShape">
                <a:avLst/>
              </a:prstTxWarp>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Oval 32"/>
            <p:cNvSpPr/>
            <p:nvPr/>
          </p:nvSpPr>
          <p:spPr>
            <a:xfrm flipH="1">
              <a:off x="1446432" y="3684537"/>
              <a:ext cx="909310" cy="90931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lnSpc>
                  <a:spcPct val="120000"/>
                </a:lnSpc>
                <a:spcBef>
                  <a:spcPts val="0"/>
                </a:spcBef>
                <a:spcAft>
                  <a:spcPts val="0"/>
                </a:spcAft>
              </a:pPr>
              <a:endParaRPr lang="en-US" sz="8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53" name="任意多边形 52"/>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5" name="任意多边形 54"/>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7"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851260165"/>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500" fill="hold"/>
                                        <p:tgtEl>
                                          <p:spTgt spid="68"/>
                                        </p:tgtEl>
                                        <p:attrNameLst>
                                          <p:attrName>ppt_w</p:attrName>
                                        </p:attrNameLst>
                                      </p:cBhvr>
                                      <p:tavLst>
                                        <p:tav tm="0">
                                          <p:val>
                                            <p:fltVal val="0"/>
                                          </p:val>
                                        </p:tav>
                                        <p:tav tm="100000">
                                          <p:val>
                                            <p:strVal val="#ppt_w"/>
                                          </p:val>
                                        </p:tav>
                                      </p:tavLst>
                                    </p:anim>
                                    <p:anim calcmode="lin" valueType="num">
                                      <p:cBhvr>
                                        <p:cTn id="8" dur="500" fill="hold"/>
                                        <p:tgtEl>
                                          <p:spTgt spid="68"/>
                                        </p:tgtEl>
                                        <p:attrNameLst>
                                          <p:attrName>ppt_h</p:attrName>
                                        </p:attrNameLst>
                                      </p:cBhvr>
                                      <p:tavLst>
                                        <p:tav tm="0">
                                          <p:val>
                                            <p:fltVal val="0"/>
                                          </p:val>
                                        </p:tav>
                                        <p:tav tm="100000">
                                          <p:val>
                                            <p:strVal val="#ppt_h"/>
                                          </p:val>
                                        </p:tav>
                                      </p:tavLst>
                                    </p:anim>
                                    <p:anim calcmode="lin" valueType="num">
                                      <p:cBhvr>
                                        <p:cTn id="9" dur="500" fill="hold"/>
                                        <p:tgtEl>
                                          <p:spTgt spid="68"/>
                                        </p:tgtEl>
                                        <p:attrNameLst>
                                          <p:attrName>style.rotation</p:attrName>
                                        </p:attrNameLst>
                                      </p:cBhvr>
                                      <p:tavLst>
                                        <p:tav tm="0">
                                          <p:val>
                                            <p:fltVal val="360"/>
                                          </p:val>
                                        </p:tav>
                                        <p:tav tm="100000">
                                          <p:val>
                                            <p:fltVal val="0"/>
                                          </p:val>
                                        </p:tav>
                                      </p:tavLst>
                                    </p:anim>
                                    <p:animEffect transition="in" filter="fade">
                                      <p:cBhvr>
                                        <p:cTn id="10" dur="500"/>
                                        <p:tgtEl>
                                          <p:spTgt spid="68"/>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73">
                                            <p:txEl>
                                              <p:pRg st="0" end="0"/>
                                            </p:txEl>
                                          </p:spTgt>
                                        </p:tgtEl>
                                        <p:attrNameLst>
                                          <p:attrName>style.visibility</p:attrName>
                                        </p:attrNameLst>
                                      </p:cBhvr>
                                      <p:to>
                                        <p:strVal val="visible"/>
                                      </p:to>
                                    </p:set>
                                    <p:animEffect transition="in" filter="fade">
                                      <p:cBhvr>
                                        <p:cTn id="18" dur="500"/>
                                        <p:tgtEl>
                                          <p:spTgt spid="73">
                                            <p:txEl>
                                              <p:pRg st="0" end="0"/>
                                            </p:txEl>
                                          </p:spTgt>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74">
                                            <p:txEl>
                                              <p:pRg st="0" end="0"/>
                                            </p:txEl>
                                          </p:spTgt>
                                        </p:tgtEl>
                                        <p:attrNameLst>
                                          <p:attrName>style.visibility</p:attrName>
                                        </p:attrNameLst>
                                      </p:cBhvr>
                                      <p:to>
                                        <p:strVal val="visible"/>
                                      </p:to>
                                    </p:set>
                                    <p:animEffect transition="in" filter="fade">
                                      <p:cBhvr>
                                        <p:cTn id="26" dur="500"/>
                                        <p:tgtEl>
                                          <p:spTgt spid="74">
                                            <p:txEl>
                                              <p:pRg st="0" end="0"/>
                                            </p:txEl>
                                          </p:spTgt>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left)">
                                      <p:cBhvr>
                                        <p:cTn id="30" dur="500"/>
                                        <p:tgtEl>
                                          <p:spTgt spid="6"/>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75">
                                            <p:txEl>
                                              <p:pRg st="0" end="0"/>
                                            </p:txEl>
                                          </p:spTgt>
                                        </p:tgtEl>
                                        <p:attrNameLst>
                                          <p:attrName>style.visibility</p:attrName>
                                        </p:attrNameLst>
                                      </p:cBhvr>
                                      <p:to>
                                        <p:strVal val="visible"/>
                                      </p:to>
                                    </p:set>
                                    <p:animEffect transition="in" filter="fade">
                                      <p:cBhvr>
                                        <p:cTn id="34" dur="500"/>
                                        <p:tgtEl>
                                          <p:spTgt spid="75">
                                            <p:txEl>
                                              <p:pRg st="0" end="0"/>
                                            </p:txEl>
                                          </p:spTgt>
                                        </p:tgtEl>
                                      </p:cBhvr>
                                    </p:animEffect>
                                  </p:childTnLst>
                                </p:cTn>
                              </p:par>
                            </p:childTnLst>
                          </p:cTn>
                        </p:par>
                        <p:par>
                          <p:cTn id="35" fill="hold">
                            <p:stCondLst>
                              <p:cond delay="3500"/>
                            </p:stCondLst>
                            <p:childTnLst>
                              <p:par>
                                <p:cTn id="36" presetID="22" presetClass="entr" presetSubtype="8"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childTnLst>
                          </p:cTn>
                        </p:par>
                        <p:par>
                          <p:cTn id="39" fill="hold">
                            <p:stCondLst>
                              <p:cond delay="4000"/>
                            </p:stCondLst>
                            <p:childTnLst>
                              <p:par>
                                <p:cTn id="40" presetID="10" presetClass="entr" presetSubtype="0" fill="hold" grpId="0" nodeType="afterEffect">
                                  <p:stCondLst>
                                    <p:cond delay="0"/>
                                  </p:stCondLst>
                                  <p:childTnLst>
                                    <p:set>
                                      <p:cBhvr>
                                        <p:cTn id="41" dur="1" fill="hold">
                                          <p:stCondLst>
                                            <p:cond delay="0"/>
                                          </p:stCondLst>
                                        </p:cTn>
                                        <p:tgtEl>
                                          <p:spTgt spid="76">
                                            <p:txEl>
                                              <p:pRg st="0" end="0"/>
                                            </p:txEl>
                                          </p:spTgt>
                                        </p:tgtEl>
                                        <p:attrNameLst>
                                          <p:attrName>style.visibility</p:attrName>
                                        </p:attrNameLst>
                                      </p:cBhvr>
                                      <p:to>
                                        <p:strVal val="visible"/>
                                      </p:to>
                                    </p:set>
                                    <p:animEffect transition="in" filter="fade">
                                      <p:cBhvr>
                                        <p:cTn id="42" dur="500"/>
                                        <p:tgtEl>
                                          <p:spTgt spid="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build="p"/>
      <p:bldP spid="74" grpId="0" build="p"/>
      <p:bldP spid="75" grpId="0" build="p"/>
      <p:bldP spid="7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flipH="1">
            <a:off x="5166172" y="4675839"/>
            <a:ext cx="1613003" cy="1227831"/>
            <a:chOff x="4250639" y="3537480"/>
            <a:chExt cx="1529450" cy="1164230"/>
          </a:xfrm>
        </p:grpSpPr>
        <p:sp>
          <p:nvSpPr>
            <p:cNvPr id="22" name="Freeform 21"/>
            <p:cNvSpPr>
              <a:spLocks/>
            </p:cNvSpPr>
            <p:nvPr/>
          </p:nvSpPr>
          <p:spPr bwMode="auto">
            <a:xfrm>
              <a:off x="4250639" y="3537480"/>
              <a:ext cx="1529450" cy="1164230"/>
            </a:xfrm>
            <a:custGeom>
              <a:avLst/>
              <a:gdLst>
                <a:gd name="T0" fmla="*/ 192 w 813"/>
                <a:gd name="T1" fmla="*/ 556 h 619"/>
                <a:gd name="T2" fmla="*/ 637 w 813"/>
                <a:gd name="T3" fmla="*/ 535 h 619"/>
                <a:gd name="T4" fmla="*/ 637 w 813"/>
                <a:gd name="T5" fmla="*/ 535 h 619"/>
                <a:gd name="T6" fmla="*/ 783 w 813"/>
                <a:gd name="T7" fmla="*/ 348 h 619"/>
                <a:gd name="T8" fmla="*/ 575 w 813"/>
                <a:gd name="T9" fmla="*/ 31 h 619"/>
                <a:gd name="T10" fmla="*/ 258 w 813"/>
                <a:gd name="T11" fmla="*/ 238 h 619"/>
                <a:gd name="T12" fmla="*/ 342 w 813"/>
                <a:gd name="T13" fmla="*/ 494 h 619"/>
                <a:gd name="T14" fmla="*/ 220 w 813"/>
                <a:gd name="T15" fmla="*/ 472 h 619"/>
                <a:gd name="T16" fmla="*/ 241 w 813"/>
                <a:gd name="T17" fmla="*/ 408 h 619"/>
                <a:gd name="T18" fmla="*/ 0 w 813"/>
                <a:gd name="T19" fmla="*/ 379 h 619"/>
                <a:gd name="T20" fmla="*/ 171 w 813"/>
                <a:gd name="T21" fmla="*/ 619 h 619"/>
                <a:gd name="T22" fmla="*/ 192 w 813"/>
                <a:gd name="T23" fmla="*/ 556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619">
                  <a:moveTo>
                    <a:pt x="192" y="556"/>
                  </a:moveTo>
                  <a:cubicBezTo>
                    <a:pt x="319" y="598"/>
                    <a:pt x="511" y="596"/>
                    <a:pt x="637" y="535"/>
                  </a:cubicBezTo>
                  <a:cubicBezTo>
                    <a:pt x="637" y="535"/>
                    <a:pt x="638" y="536"/>
                    <a:pt x="637" y="535"/>
                  </a:cubicBezTo>
                  <a:cubicBezTo>
                    <a:pt x="710" y="500"/>
                    <a:pt x="765" y="432"/>
                    <a:pt x="783" y="348"/>
                  </a:cubicBezTo>
                  <a:cubicBezTo>
                    <a:pt x="813" y="203"/>
                    <a:pt x="720" y="61"/>
                    <a:pt x="575" y="31"/>
                  </a:cubicBezTo>
                  <a:cubicBezTo>
                    <a:pt x="430" y="0"/>
                    <a:pt x="288" y="93"/>
                    <a:pt x="258" y="238"/>
                  </a:cubicBezTo>
                  <a:cubicBezTo>
                    <a:pt x="237" y="336"/>
                    <a:pt x="273" y="432"/>
                    <a:pt x="342" y="494"/>
                  </a:cubicBezTo>
                  <a:cubicBezTo>
                    <a:pt x="301" y="492"/>
                    <a:pt x="260" y="485"/>
                    <a:pt x="220" y="472"/>
                  </a:cubicBezTo>
                  <a:cubicBezTo>
                    <a:pt x="227" y="451"/>
                    <a:pt x="234" y="429"/>
                    <a:pt x="241" y="408"/>
                  </a:cubicBezTo>
                  <a:cubicBezTo>
                    <a:pt x="170" y="424"/>
                    <a:pt x="85" y="418"/>
                    <a:pt x="0" y="379"/>
                  </a:cubicBezTo>
                  <a:cubicBezTo>
                    <a:pt x="30" y="468"/>
                    <a:pt x="87" y="553"/>
                    <a:pt x="171" y="619"/>
                  </a:cubicBezTo>
                  <a:cubicBezTo>
                    <a:pt x="178" y="598"/>
                    <a:pt x="185" y="577"/>
                    <a:pt x="192" y="556"/>
                  </a:cubicBezTo>
                  <a:close/>
                </a:path>
              </a:pathLst>
            </a:cu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Oval 22"/>
            <p:cNvSpPr/>
            <p:nvPr/>
          </p:nvSpPr>
          <p:spPr>
            <a:xfrm>
              <a:off x="4946647" y="3804569"/>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Shape 1849"/>
            <p:cNvSpPr/>
            <p:nvPr/>
          </p:nvSpPr>
          <p:spPr>
            <a:xfrm flipH="1">
              <a:off x="5071935" y="3959885"/>
              <a:ext cx="329565" cy="265088"/>
            </a:xfrm>
            <a:custGeom>
              <a:avLst/>
              <a:gdLst/>
              <a:ahLst/>
              <a:cxnLst>
                <a:cxn ang="0">
                  <a:pos x="wd2" y="hd2"/>
                </a:cxn>
                <a:cxn ang="5400000">
                  <a:pos x="wd2" y="hd2"/>
                </a:cxn>
                <a:cxn ang="10800000">
                  <a:pos x="wd2" y="hd2"/>
                </a:cxn>
                <a:cxn ang="16200000">
                  <a:pos x="wd2" y="hd2"/>
                </a:cxn>
              </a:cxnLst>
              <a:rect l="0" t="0" r="r" b="b"/>
              <a:pathLst>
                <a:path w="21400" h="21363" extrusionOk="0">
                  <a:moveTo>
                    <a:pt x="7274" y="21020"/>
                  </a:moveTo>
                  <a:cubicBezTo>
                    <a:pt x="7274" y="21376"/>
                    <a:pt x="7435" y="21475"/>
                    <a:pt x="7659" y="21222"/>
                  </a:cubicBezTo>
                  <a:cubicBezTo>
                    <a:pt x="7951" y="20894"/>
                    <a:pt x="10973" y="17529"/>
                    <a:pt x="10973" y="17529"/>
                  </a:cubicBezTo>
                  <a:lnTo>
                    <a:pt x="7274" y="15153"/>
                  </a:lnTo>
                  <a:cubicBezTo>
                    <a:pt x="7274" y="15153"/>
                    <a:pt x="7274" y="21020"/>
                    <a:pt x="7274" y="21020"/>
                  </a:cubicBezTo>
                  <a:close/>
                  <a:moveTo>
                    <a:pt x="20812" y="50"/>
                  </a:moveTo>
                  <a:cubicBezTo>
                    <a:pt x="20412" y="224"/>
                    <a:pt x="667" y="8860"/>
                    <a:pt x="277" y="9030"/>
                  </a:cubicBezTo>
                  <a:cubicBezTo>
                    <a:pt x="-53" y="9174"/>
                    <a:pt x="-126" y="9528"/>
                    <a:pt x="266" y="9723"/>
                  </a:cubicBezTo>
                  <a:cubicBezTo>
                    <a:pt x="733" y="9955"/>
                    <a:pt x="4681" y="11919"/>
                    <a:pt x="4681" y="11919"/>
                  </a:cubicBezTo>
                  <a:lnTo>
                    <a:pt x="4681" y="11919"/>
                  </a:lnTo>
                  <a:lnTo>
                    <a:pt x="7298" y="13221"/>
                  </a:lnTo>
                  <a:cubicBezTo>
                    <a:pt x="7298" y="13221"/>
                    <a:pt x="19903" y="1732"/>
                    <a:pt x="20073" y="1577"/>
                  </a:cubicBezTo>
                  <a:cubicBezTo>
                    <a:pt x="20246" y="1420"/>
                    <a:pt x="20443" y="1713"/>
                    <a:pt x="20319" y="1881"/>
                  </a:cubicBezTo>
                  <a:cubicBezTo>
                    <a:pt x="20194" y="2050"/>
                    <a:pt x="11163" y="14170"/>
                    <a:pt x="11163" y="14170"/>
                  </a:cubicBezTo>
                  <a:cubicBezTo>
                    <a:pt x="11163" y="14170"/>
                    <a:pt x="11163" y="14170"/>
                    <a:pt x="11163" y="14171"/>
                  </a:cubicBezTo>
                  <a:lnTo>
                    <a:pt x="10637" y="14898"/>
                  </a:lnTo>
                  <a:lnTo>
                    <a:pt x="11333" y="15363"/>
                  </a:lnTo>
                  <a:lnTo>
                    <a:pt x="11333" y="15363"/>
                  </a:lnTo>
                  <a:cubicBezTo>
                    <a:pt x="11333" y="15363"/>
                    <a:pt x="16742" y="18976"/>
                    <a:pt x="17127" y="19234"/>
                  </a:cubicBezTo>
                  <a:cubicBezTo>
                    <a:pt x="17464" y="19459"/>
                    <a:pt x="17904" y="19272"/>
                    <a:pt x="18001" y="18750"/>
                  </a:cubicBezTo>
                  <a:cubicBezTo>
                    <a:pt x="18117" y="18135"/>
                    <a:pt x="21310" y="1052"/>
                    <a:pt x="21382" y="671"/>
                  </a:cubicBezTo>
                  <a:cubicBezTo>
                    <a:pt x="21474" y="177"/>
                    <a:pt x="21211" y="-125"/>
                    <a:pt x="20812" y="50"/>
                  </a:cubicBezTo>
                  <a:close/>
                </a:path>
              </a:pathLst>
            </a:custGeom>
            <a:solidFill>
              <a:schemeClr val="bg1"/>
            </a:solidFill>
            <a:ln w="12700" cap="flat">
              <a:noFill/>
              <a:miter lim="400000"/>
            </a:ln>
            <a:effectLst/>
          </p:spPr>
          <p:txBody>
            <a:bodyPr wrap="square" lIns="40181" tIns="40181" rIns="40181" bIns="40181" numCol="1" anchor="ctr">
              <a:noAutofit/>
            </a:bodyPr>
            <a:lstStyle/>
            <a:p>
              <a:pPr lvl="0" algn="just">
                <a:lnSpc>
                  <a:spcPct val="120000"/>
                </a:lnSpc>
                <a:spcBef>
                  <a:spcPts val="0"/>
                </a:spcBef>
                <a:spcAft>
                  <a:spcPts val="0"/>
                </a:spcAft>
                <a:defRPr sz="3200">
                  <a:solidFill>
                    <a:srgbClr val="FFFFFF"/>
                  </a:solidFill>
                  <a:latin typeface="Helvetica Light"/>
                  <a:ea typeface="Helvetica Light"/>
                  <a:cs typeface="Helvetica Light"/>
                  <a:sym typeface="Helvetica Light"/>
                </a:defRPr>
              </a:pPr>
              <a:endPara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4" name="Group 43"/>
          <p:cNvGrpSpPr/>
          <p:nvPr/>
        </p:nvGrpSpPr>
        <p:grpSpPr>
          <a:xfrm>
            <a:off x="6596806" y="4323682"/>
            <a:ext cx="1476228" cy="1403910"/>
            <a:chOff x="6254758" y="3535584"/>
            <a:chExt cx="1399760" cy="1331188"/>
          </a:xfrm>
        </p:grpSpPr>
        <p:grpSp>
          <p:nvGrpSpPr>
            <p:cNvPr id="16" name="Group 15"/>
            <p:cNvGrpSpPr/>
            <p:nvPr/>
          </p:nvGrpSpPr>
          <p:grpSpPr>
            <a:xfrm flipH="1">
              <a:off x="6254758" y="3535584"/>
              <a:ext cx="1399760" cy="1331188"/>
              <a:chOff x="3023802" y="3203565"/>
              <a:chExt cx="1399760" cy="1331188"/>
            </a:xfrm>
          </p:grpSpPr>
          <p:sp>
            <p:nvSpPr>
              <p:cNvPr id="17" name="Freeform 20"/>
              <p:cNvSpPr>
                <a:spLocks/>
              </p:cNvSpPr>
              <p:nvPr/>
            </p:nvSpPr>
            <p:spPr bwMode="auto">
              <a:xfrm>
                <a:off x="3023802" y="3203565"/>
                <a:ext cx="1399760" cy="1331188"/>
              </a:xfrm>
              <a:custGeom>
                <a:avLst/>
                <a:gdLst>
                  <a:gd name="T0" fmla="*/ 66 w 745"/>
                  <a:gd name="T1" fmla="*/ 251 h 708"/>
                  <a:gd name="T2" fmla="*/ 284 w 745"/>
                  <a:gd name="T3" fmla="*/ 640 h 708"/>
                  <a:gd name="T4" fmla="*/ 284 w 745"/>
                  <a:gd name="T5" fmla="*/ 640 h 708"/>
                  <a:gd name="T6" fmla="*/ 517 w 745"/>
                  <a:gd name="T7" fmla="*/ 686 h 708"/>
                  <a:gd name="T8" fmla="*/ 707 w 745"/>
                  <a:gd name="T9" fmla="*/ 358 h 708"/>
                  <a:gd name="T10" fmla="*/ 379 w 745"/>
                  <a:gd name="T11" fmla="*/ 167 h 708"/>
                  <a:gd name="T12" fmla="*/ 189 w 745"/>
                  <a:gd name="T13" fmla="*/ 357 h 708"/>
                  <a:gd name="T14" fmla="*/ 154 w 745"/>
                  <a:gd name="T15" fmla="*/ 239 h 708"/>
                  <a:gd name="T16" fmla="*/ 220 w 745"/>
                  <a:gd name="T17" fmla="*/ 229 h 708"/>
                  <a:gd name="T18" fmla="*/ 138 w 745"/>
                  <a:gd name="T19" fmla="*/ 0 h 708"/>
                  <a:gd name="T20" fmla="*/ 0 w 745"/>
                  <a:gd name="T21" fmla="*/ 261 h 708"/>
                  <a:gd name="T22" fmla="*/ 66 w 745"/>
                  <a:gd name="T23" fmla="*/ 251 h 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5" h="708">
                    <a:moveTo>
                      <a:pt x="66" y="251"/>
                    </a:moveTo>
                    <a:cubicBezTo>
                      <a:pt x="85" y="383"/>
                      <a:pt x="172" y="554"/>
                      <a:pt x="284" y="640"/>
                    </a:cubicBezTo>
                    <a:cubicBezTo>
                      <a:pt x="284" y="639"/>
                      <a:pt x="283" y="640"/>
                      <a:pt x="284" y="640"/>
                    </a:cubicBezTo>
                    <a:cubicBezTo>
                      <a:pt x="347" y="689"/>
                      <a:pt x="433" y="708"/>
                      <a:pt x="517" y="686"/>
                    </a:cubicBezTo>
                    <a:cubicBezTo>
                      <a:pt x="660" y="648"/>
                      <a:pt x="745" y="501"/>
                      <a:pt x="707" y="358"/>
                    </a:cubicBezTo>
                    <a:cubicBezTo>
                      <a:pt x="669" y="215"/>
                      <a:pt x="522" y="129"/>
                      <a:pt x="379" y="167"/>
                    </a:cubicBezTo>
                    <a:cubicBezTo>
                      <a:pt x="283" y="193"/>
                      <a:pt x="213" y="268"/>
                      <a:pt x="189" y="357"/>
                    </a:cubicBezTo>
                    <a:cubicBezTo>
                      <a:pt x="171" y="320"/>
                      <a:pt x="160" y="280"/>
                      <a:pt x="154" y="239"/>
                    </a:cubicBezTo>
                    <a:cubicBezTo>
                      <a:pt x="176" y="235"/>
                      <a:pt x="198" y="232"/>
                      <a:pt x="220" y="229"/>
                    </a:cubicBezTo>
                    <a:cubicBezTo>
                      <a:pt x="174" y="172"/>
                      <a:pt x="141" y="94"/>
                      <a:pt x="138" y="0"/>
                    </a:cubicBezTo>
                    <a:cubicBezTo>
                      <a:pt x="72" y="66"/>
                      <a:pt x="22" y="156"/>
                      <a:pt x="0" y="261"/>
                    </a:cubicBezTo>
                    <a:cubicBezTo>
                      <a:pt x="22" y="258"/>
                      <a:pt x="44" y="254"/>
                      <a:pt x="66" y="251"/>
                    </a:cubicBezTo>
                    <a:close/>
                  </a:path>
                </a:pathLst>
              </a:cu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Oval 19"/>
              <p:cNvSpPr/>
              <p:nvPr/>
            </p:nvSpPr>
            <p:spPr>
              <a:xfrm>
                <a:off x="3596074" y="3732211"/>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3" name="Shape 2671"/>
            <p:cNvSpPr/>
            <p:nvPr/>
          </p:nvSpPr>
          <p:spPr>
            <a:xfrm>
              <a:off x="6705147" y="4201178"/>
              <a:ext cx="203005" cy="286010"/>
            </a:xfrm>
            <a:custGeom>
              <a:avLst/>
              <a:gdLst/>
              <a:ahLst/>
              <a:cxnLst>
                <a:cxn ang="0">
                  <a:pos x="wd2" y="hd2"/>
                </a:cxn>
                <a:cxn ang="5400000">
                  <a:pos x="wd2" y="hd2"/>
                </a:cxn>
                <a:cxn ang="10800000">
                  <a:pos x="wd2" y="hd2"/>
                </a:cxn>
                <a:cxn ang="16200000">
                  <a:pos x="wd2" y="hd2"/>
                </a:cxn>
              </a:cxnLst>
              <a:rect l="0" t="0" r="r" b="b"/>
              <a:pathLst>
                <a:path w="21543" h="21574" extrusionOk="0">
                  <a:moveTo>
                    <a:pt x="13864" y="16422"/>
                  </a:moveTo>
                  <a:cubicBezTo>
                    <a:pt x="13295" y="16782"/>
                    <a:pt x="12583" y="17013"/>
                    <a:pt x="11740" y="17115"/>
                  </a:cubicBezTo>
                  <a:lnTo>
                    <a:pt x="11752" y="18333"/>
                  </a:lnTo>
                  <a:lnTo>
                    <a:pt x="9908" y="18336"/>
                  </a:lnTo>
                  <a:lnTo>
                    <a:pt x="9897" y="17119"/>
                  </a:lnTo>
                  <a:cubicBezTo>
                    <a:pt x="9066" y="17021"/>
                    <a:pt x="8316" y="16773"/>
                    <a:pt x="7666" y="16391"/>
                  </a:cubicBezTo>
                  <a:cubicBezTo>
                    <a:pt x="6892" y="15916"/>
                    <a:pt x="6492" y="15369"/>
                    <a:pt x="6466" y="14757"/>
                  </a:cubicBezTo>
                  <a:lnTo>
                    <a:pt x="6503" y="14424"/>
                  </a:lnTo>
                  <a:lnTo>
                    <a:pt x="8292" y="14419"/>
                  </a:lnTo>
                  <a:lnTo>
                    <a:pt x="8298" y="14543"/>
                  </a:lnTo>
                  <a:cubicBezTo>
                    <a:pt x="8309" y="15050"/>
                    <a:pt x="8528" y="15427"/>
                    <a:pt x="8960" y="15694"/>
                  </a:cubicBezTo>
                  <a:cubicBezTo>
                    <a:pt x="9384" y="15964"/>
                    <a:pt x="10003" y="16098"/>
                    <a:pt x="10790" y="16098"/>
                  </a:cubicBezTo>
                  <a:cubicBezTo>
                    <a:pt x="11584" y="16093"/>
                    <a:pt x="12202" y="15951"/>
                    <a:pt x="12633" y="15680"/>
                  </a:cubicBezTo>
                  <a:cubicBezTo>
                    <a:pt x="13064" y="15409"/>
                    <a:pt x="13270" y="15036"/>
                    <a:pt x="13270" y="14552"/>
                  </a:cubicBezTo>
                  <a:cubicBezTo>
                    <a:pt x="13270" y="14153"/>
                    <a:pt x="13070" y="13842"/>
                    <a:pt x="12652" y="13606"/>
                  </a:cubicBezTo>
                  <a:cubicBezTo>
                    <a:pt x="12221" y="13367"/>
                    <a:pt x="11477" y="13158"/>
                    <a:pt x="10433" y="12985"/>
                  </a:cubicBezTo>
                  <a:cubicBezTo>
                    <a:pt x="9278" y="12794"/>
                    <a:pt x="8385" y="12496"/>
                    <a:pt x="7803" y="12110"/>
                  </a:cubicBezTo>
                  <a:cubicBezTo>
                    <a:pt x="7210" y="11710"/>
                    <a:pt x="6897" y="11199"/>
                    <a:pt x="6892" y="10591"/>
                  </a:cubicBezTo>
                  <a:cubicBezTo>
                    <a:pt x="6886" y="9899"/>
                    <a:pt x="7266" y="9321"/>
                    <a:pt x="8023" y="8877"/>
                  </a:cubicBezTo>
                  <a:cubicBezTo>
                    <a:pt x="8534" y="8574"/>
                    <a:pt x="9147" y="8376"/>
                    <a:pt x="9833" y="8282"/>
                  </a:cubicBezTo>
                  <a:lnTo>
                    <a:pt x="9822" y="7225"/>
                  </a:lnTo>
                  <a:lnTo>
                    <a:pt x="11665" y="7216"/>
                  </a:lnTo>
                  <a:lnTo>
                    <a:pt x="11671" y="8242"/>
                  </a:lnTo>
                  <a:cubicBezTo>
                    <a:pt x="12496" y="8322"/>
                    <a:pt x="13183" y="8527"/>
                    <a:pt x="13727" y="8841"/>
                  </a:cubicBezTo>
                  <a:cubicBezTo>
                    <a:pt x="14451" y="9272"/>
                    <a:pt x="14851" y="9867"/>
                    <a:pt x="14907" y="10617"/>
                  </a:cubicBezTo>
                  <a:lnTo>
                    <a:pt x="14914" y="10748"/>
                  </a:lnTo>
                  <a:lnTo>
                    <a:pt x="13114" y="10754"/>
                  </a:lnTo>
                  <a:lnTo>
                    <a:pt x="13089" y="10650"/>
                  </a:lnTo>
                  <a:cubicBezTo>
                    <a:pt x="13002" y="10183"/>
                    <a:pt x="12783" y="9832"/>
                    <a:pt x="12427" y="9610"/>
                  </a:cubicBezTo>
                  <a:cubicBezTo>
                    <a:pt x="12077" y="9392"/>
                    <a:pt x="11565" y="9277"/>
                    <a:pt x="10895" y="9282"/>
                  </a:cubicBezTo>
                  <a:cubicBezTo>
                    <a:pt x="10196" y="9282"/>
                    <a:pt x="9640" y="9401"/>
                    <a:pt x="9259" y="9632"/>
                  </a:cubicBezTo>
                  <a:cubicBezTo>
                    <a:pt x="8878" y="9858"/>
                    <a:pt x="8698" y="10160"/>
                    <a:pt x="8702" y="10572"/>
                  </a:cubicBezTo>
                  <a:cubicBezTo>
                    <a:pt x="8702" y="10924"/>
                    <a:pt x="8878" y="11204"/>
                    <a:pt x="9229" y="11408"/>
                  </a:cubicBezTo>
                  <a:cubicBezTo>
                    <a:pt x="9584" y="11621"/>
                    <a:pt x="10216" y="11808"/>
                    <a:pt x="11115" y="11954"/>
                  </a:cubicBezTo>
                  <a:cubicBezTo>
                    <a:pt x="12421" y="12172"/>
                    <a:pt x="13414" y="12492"/>
                    <a:pt x="14076" y="12914"/>
                  </a:cubicBezTo>
                  <a:cubicBezTo>
                    <a:pt x="14732" y="13335"/>
                    <a:pt x="15076" y="13877"/>
                    <a:pt x="15076" y="14521"/>
                  </a:cubicBezTo>
                  <a:cubicBezTo>
                    <a:pt x="15082" y="15289"/>
                    <a:pt x="14676" y="15929"/>
                    <a:pt x="13864" y="16422"/>
                  </a:cubicBezTo>
                  <a:cubicBezTo>
                    <a:pt x="13864" y="16422"/>
                    <a:pt x="13864" y="16422"/>
                    <a:pt x="13864" y="16422"/>
                  </a:cubicBezTo>
                  <a:close/>
                  <a:moveTo>
                    <a:pt x="13995" y="4271"/>
                  </a:moveTo>
                  <a:lnTo>
                    <a:pt x="13995" y="4298"/>
                  </a:lnTo>
                  <a:lnTo>
                    <a:pt x="7161" y="4325"/>
                  </a:lnTo>
                  <a:lnTo>
                    <a:pt x="7372" y="4045"/>
                  </a:lnTo>
                  <a:lnTo>
                    <a:pt x="7754" y="3756"/>
                  </a:lnTo>
                  <a:lnTo>
                    <a:pt x="13245" y="3739"/>
                  </a:lnTo>
                  <a:lnTo>
                    <a:pt x="14789" y="0"/>
                  </a:lnTo>
                  <a:lnTo>
                    <a:pt x="6535" y="31"/>
                  </a:lnTo>
                  <a:lnTo>
                    <a:pt x="7722" y="3668"/>
                  </a:lnTo>
                  <a:cubicBezTo>
                    <a:pt x="6866" y="2984"/>
                    <a:pt x="4761" y="1540"/>
                    <a:pt x="2855" y="2042"/>
                  </a:cubicBezTo>
                  <a:lnTo>
                    <a:pt x="3061" y="2446"/>
                  </a:lnTo>
                  <a:cubicBezTo>
                    <a:pt x="4687" y="2020"/>
                    <a:pt x="6673" y="3472"/>
                    <a:pt x="7372" y="4045"/>
                  </a:cubicBezTo>
                  <a:cubicBezTo>
                    <a:pt x="6210" y="4348"/>
                    <a:pt x="4699" y="4569"/>
                    <a:pt x="3805" y="4001"/>
                  </a:cubicBezTo>
                  <a:lnTo>
                    <a:pt x="3399" y="4329"/>
                  </a:lnTo>
                  <a:cubicBezTo>
                    <a:pt x="3930" y="4667"/>
                    <a:pt x="4605" y="4783"/>
                    <a:pt x="5310" y="4783"/>
                  </a:cubicBezTo>
                  <a:cubicBezTo>
                    <a:pt x="5729" y="4783"/>
                    <a:pt x="6155" y="4734"/>
                    <a:pt x="6566" y="4667"/>
                  </a:cubicBezTo>
                  <a:cubicBezTo>
                    <a:pt x="2687" y="6563"/>
                    <a:pt x="-26" y="10769"/>
                    <a:pt x="0" y="13957"/>
                  </a:cubicBezTo>
                  <a:cubicBezTo>
                    <a:pt x="32" y="18189"/>
                    <a:pt x="4886" y="21600"/>
                    <a:pt x="10828" y="21573"/>
                  </a:cubicBezTo>
                  <a:cubicBezTo>
                    <a:pt x="16782" y="21556"/>
                    <a:pt x="21574" y="18105"/>
                    <a:pt x="21543" y="13877"/>
                  </a:cubicBezTo>
                  <a:cubicBezTo>
                    <a:pt x="21518" y="10468"/>
                    <a:pt x="18344" y="5897"/>
                    <a:pt x="13995" y="4271"/>
                  </a:cubicBezTo>
                  <a:cubicBezTo>
                    <a:pt x="13995" y="4271"/>
                    <a:pt x="13995" y="4271"/>
                    <a:pt x="13995" y="4271"/>
                  </a:cubicBezTo>
                  <a:close/>
                </a:path>
              </a:pathLst>
            </a:custGeom>
            <a:solidFill>
              <a:schemeClr val="bg1"/>
            </a:solidFill>
            <a:ln w="12700" cap="flat">
              <a:noFill/>
              <a:miter lim="400000"/>
            </a:ln>
            <a:effectLst/>
          </p:spPr>
          <p:txBody>
            <a:bodyPr wrap="square" lIns="40181" tIns="40181" rIns="40181" bIns="40181" numCol="1" anchor="ctr">
              <a:noAutofit/>
            </a:bodyPr>
            <a:lstStyle/>
            <a:p>
              <a:pPr lvl="0" algn="just">
                <a:lnSpc>
                  <a:spcPct val="120000"/>
                </a:lnSpc>
                <a:spcBef>
                  <a:spcPts val="0"/>
                </a:spcBef>
                <a:spcAft>
                  <a:spcPts val="0"/>
                </a:spcAft>
                <a:defRPr sz="3200">
                  <a:solidFill>
                    <a:srgbClr val="FFFFFF"/>
                  </a:solidFill>
                  <a:latin typeface="Helvetica Light"/>
                  <a:ea typeface="Helvetica Light"/>
                  <a:cs typeface="Helvetica Light"/>
                  <a:sym typeface="Helvetica Light"/>
                </a:defRPr>
              </a:pPr>
              <a:endPara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6" name="Group 45"/>
          <p:cNvGrpSpPr/>
          <p:nvPr/>
        </p:nvGrpSpPr>
        <p:grpSpPr>
          <a:xfrm>
            <a:off x="4779428" y="3281361"/>
            <a:ext cx="1183812" cy="1649162"/>
            <a:chOff x="4531519" y="2547255"/>
            <a:chExt cx="1122491" cy="1563736"/>
          </a:xfrm>
        </p:grpSpPr>
        <p:grpSp>
          <p:nvGrpSpPr>
            <p:cNvPr id="25" name="Group 24"/>
            <p:cNvGrpSpPr/>
            <p:nvPr/>
          </p:nvGrpSpPr>
          <p:grpSpPr>
            <a:xfrm flipH="1">
              <a:off x="4531519" y="2547255"/>
              <a:ext cx="1122491" cy="1563736"/>
              <a:chOff x="5024310" y="2215236"/>
              <a:chExt cx="1122491" cy="1563736"/>
            </a:xfrm>
          </p:grpSpPr>
          <p:sp>
            <p:nvSpPr>
              <p:cNvPr id="26" name="Freeform 22"/>
              <p:cNvSpPr>
                <a:spLocks/>
              </p:cNvSpPr>
              <p:nvPr/>
            </p:nvSpPr>
            <p:spPr bwMode="auto">
              <a:xfrm>
                <a:off x="5024310" y="2215236"/>
                <a:ext cx="1122491" cy="1563736"/>
              </a:xfrm>
              <a:custGeom>
                <a:avLst/>
                <a:gdLst>
                  <a:gd name="T0" fmla="*/ 477 w 597"/>
                  <a:gd name="T1" fmla="*/ 690 h 831"/>
                  <a:gd name="T2" fmla="*/ 570 w 597"/>
                  <a:gd name="T3" fmla="*/ 255 h 831"/>
                  <a:gd name="T4" fmla="*/ 570 w 597"/>
                  <a:gd name="T5" fmla="*/ 255 h 831"/>
                  <a:gd name="T6" fmla="*/ 426 w 597"/>
                  <a:gd name="T7" fmla="*/ 66 h 831"/>
                  <a:gd name="T8" fmla="*/ 66 w 597"/>
                  <a:gd name="T9" fmla="*/ 186 h 831"/>
                  <a:gd name="T10" fmla="*/ 186 w 597"/>
                  <a:gd name="T11" fmla="*/ 546 h 831"/>
                  <a:gd name="T12" fmla="*/ 454 w 597"/>
                  <a:gd name="T13" fmla="*/ 529 h 831"/>
                  <a:gd name="T14" fmla="*/ 402 w 597"/>
                  <a:gd name="T15" fmla="*/ 642 h 831"/>
                  <a:gd name="T16" fmla="*/ 346 w 597"/>
                  <a:gd name="T17" fmla="*/ 605 h 831"/>
                  <a:gd name="T18" fmla="*/ 256 w 597"/>
                  <a:gd name="T19" fmla="*/ 831 h 831"/>
                  <a:gd name="T20" fmla="*/ 532 w 597"/>
                  <a:gd name="T21" fmla="*/ 727 h 831"/>
                  <a:gd name="T22" fmla="*/ 477 w 597"/>
                  <a:gd name="T23" fmla="*/ 690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7" h="831">
                    <a:moveTo>
                      <a:pt x="477" y="690"/>
                    </a:moveTo>
                    <a:cubicBezTo>
                      <a:pt x="550" y="578"/>
                      <a:pt x="597" y="392"/>
                      <a:pt x="570" y="255"/>
                    </a:cubicBezTo>
                    <a:cubicBezTo>
                      <a:pt x="569" y="255"/>
                      <a:pt x="571" y="254"/>
                      <a:pt x="570" y="255"/>
                    </a:cubicBezTo>
                    <a:cubicBezTo>
                      <a:pt x="554" y="176"/>
                      <a:pt x="503" y="105"/>
                      <a:pt x="426" y="66"/>
                    </a:cubicBezTo>
                    <a:cubicBezTo>
                      <a:pt x="293" y="0"/>
                      <a:pt x="132" y="54"/>
                      <a:pt x="66" y="186"/>
                    </a:cubicBezTo>
                    <a:cubicBezTo>
                      <a:pt x="0" y="319"/>
                      <a:pt x="54" y="480"/>
                      <a:pt x="186" y="546"/>
                    </a:cubicBezTo>
                    <a:cubicBezTo>
                      <a:pt x="275" y="590"/>
                      <a:pt x="377" y="581"/>
                      <a:pt x="454" y="529"/>
                    </a:cubicBezTo>
                    <a:cubicBezTo>
                      <a:pt x="442" y="569"/>
                      <a:pt x="425" y="607"/>
                      <a:pt x="402" y="642"/>
                    </a:cubicBezTo>
                    <a:cubicBezTo>
                      <a:pt x="383" y="630"/>
                      <a:pt x="365" y="617"/>
                      <a:pt x="346" y="605"/>
                    </a:cubicBezTo>
                    <a:cubicBezTo>
                      <a:pt x="343" y="678"/>
                      <a:pt x="316" y="759"/>
                      <a:pt x="256" y="831"/>
                    </a:cubicBezTo>
                    <a:cubicBezTo>
                      <a:pt x="350" y="825"/>
                      <a:pt x="446" y="791"/>
                      <a:pt x="532" y="727"/>
                    </a:cubicBezTo>
                    <a:cubicBezTo>
                      <a:pt x="514" y="715"/>
                      <a:pt x="495" y="702"/>
                      <a:pt x="477" y="690"/>
                    </a:cubicBezTo>
                    <a:close/>
                  </a:path>
                </a:pathLst>
              </a:custGeom>
              <a:solidFill>
                <a:schemeClr val="accent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Oval 26"/>
              <p:cNvSpPr/>
              <p:nvPr/>
            </p:nvSpPr>
            <p:spPr>
              <a:xfrm>
                <a:off x="5318921" y="2519887"/>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5" name="AutoShape 24"/>
            <p:cNvSpPr>
              <a:spLocks/>
            </p:cNvSpPr>
            <p:nvPr/>
          </p:nvSpPr>
          <p:spPr bwMode="auto">
            <a:xfrm>
              <a:off x="4943243" y="2987043"/>
              <a:ext cx="281119" cy="280917"/>
            </a:xfrm>
            <a:custGeom>
              <a:avLst/>
              <a:gdLst>
                <a:gd name="T0" fmla="*/ 16823 w 19689"/>
                <a:gd name="T1" fmla="*/ 2867 h 19689"/>
                <a:gd name="T2" fmla="*/ 2867 w 19689"/>
                <a:gd name="T3" fmla="*/ 2867 h 19689"/>
                <a:gd name="T4" fmla="*/ 2867 w 19689"/>
                <a:gd name="T5" fmla="*/ 16823 h 19689"/>
                <a:gd name="T6" fmla="*/ 16823 w 19689"/>
                <a:gd name="T7" fmla="*/ 16823 h 19689"/>
                <a:gd name="T8" fmla="*/ 16823 w 19689"/>
                <a:gd name="T9" fmla="*/ 2867 h 19689"/>
                <a:gd name="T10" fmla="*/ 11507 w 19689"/>
                <a:gd name="T11" fmla="*/ 12670 h 19689"/>
                <a:gd name="T12" fmla="*/ 6522 w 19689"/>
                <a:gd name="T13" fmla="*/ 15494 h 19689"/>
                <a:gd name="T14" fmla="*/ 6522 w 19689"/>
                <a:gd name="T15" fmla="*/ 9845 h 19689"/>
                <a:gd name="T16" fmla="*/ 6522 w 19689"/>
                <a:gd name="T17" fmla="*/ 4030 h 19689"/>
                <a:gd name="T18" fmla="*/ 11507 w 19689"/>
                <a:gd name="T19" fmla="*/ 7020 h 19689"/>
                <a:gd name="T20" fmla="*/ 16325 w 19689"/>
                <a:gd name="T21" fmla="*/ 9845 h 19689"/>
                <a:gd name="T22" fmla="*/ 11507 w 19689"/>
                <a:gd name="T23" fmla="*/ 12670 h 19689"/>
                <a:gd name="T24" fmla="*/ 11507 w 19689"/>
                <a:gd name="T25" fmla="*/ 12670 h 19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689" h="19689">
                  <a:moveTo>
                    <a:pt x="16823" y="2867"/>
                  </a:moveTo>
                  <a:cubicBezTo>
                    <a:pt x="12836" y="-955"/>
                    <a:pt x="6688" y="-955"/>
                    <a:pt x="2867" y="2867"/>
                  </a:cubicBezTo>
                  <a:cubicBezTo>
                    <a:pt x="-955" y="6688"/>
                    <a:pt x="-955" y="13002"/>
                    <a:pt x="2867" y="16823"/>
                  </a:cubicBezTo>
                  <a:cubicBezTo>
                    <a:pt x="6688" y="20645"/>
                    <a:pt x="12836" y="20645"/>
                    <a:pt x="16823" y="16823"/>
                  </a:cubicBezTo>
                  <a:cubicBezTo>
                    <a:pt x="20645" y="13002"/>
                    <a:pt x="20645" y="6688"/>
                    <a:pt x="16823" y="2867"/>
                  </a:cubicBezTo>
                  <a:close/>
                  <a:moveTo>
                    <a:pt x="11507" y="12670"/>
                  </a:moveTo>
                  <a:cubicBezTo>
                    <a:pt x="6522" y="15494"/>
                    <a:pt x="6522" y="15494"/>
                    <a:pt x="6522" y="15494"/>
                  </a:cubicBezTo>
                  <a:cubicBezTo>
                    <a:pt x="6522" y="9845"/>
                    <a:pt x="6522" y="9845"/>
                    <a:pt x="6522" y="9845"/>
                  </a:cubicBezTo>
                  <a:cubicBezTo>
                    <a:pt x="6522" y="4030"/>
                    <a:pt x="6522" y="4030"/>
                    <a:pt x="6522" y="4030"/>
                  </a:cubicBezTo>
                  <a:cubicBezTo>
                    <a:pt x="11507" y="7020"/>
                    <a:pt x="11507" y="7020"/>
                    <a:pt x="11507" y="7020"/>
                  </a:cubicBezTo>
                  <a:cubicBezTo>
                    <a:pt x="16325" y="9845"/>
                    <a:pt x="16325" y="9845"/>
                    <a:pt x="16325" y="9845"/>
                  </a:cubicBezTo>
                  <a:lnTo>
                    <a:pt x="11507" y="12670"/>
                  </a:lnTo>
                  <a:close/>
                  <a:moveTo>
                    <a:pt x="11507" y="12670"/>
                  </a:moveTo>
                </a:path>
              </a:pathLst>
            </a:custGeom>
            <a:solidFill>
              <a:schemeClr val="bg1"/>
            </a:solidFill>
            <a:ln>
              <a:noFill/>
            </a:ln>
          </p:spPr>
          <p:txBody>
            <a:bodyPr lIns="0" tIns="0" rIns="0" bIns="0"/>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8" name="Group 47"/>
          <p:cNvGrpSpPr/>
          <p:nvPr/>
        </p:nvGrpSpPr>
        <p:grpSpPr>
          <a:xfrm>
            <a:off x="5345393" y="2518880"/>
            <a:ext cx="1608287" cy="1135076"/>
            <a:chOff x="5068168" y="1824270"/>
            <a:chExt cx="1524978" cy="1076279"/>
          </a:xfrm>
        </p:grpSpPr>
        <p:grpSp>
          <p:nvGrpSpPr>
            <p:cNvPr id="29" name="Group 28"/>
            <p:cNvGrpSpPr/>
            <p:nvPr/>
          </p:nvGrpSpPr>
          <p:grpSpPr>
            <a:xfrm flipH="1">
              <a:off x="5068168" y="1824270"/>
              <a:ext cx="1524978" cy="1076279"/>
              <a:chOff x="4085174" y="1492251"/>
              <a:chExt cx="1524978" cy="1076279"/>
            </a:xfrm>
          </p:grpSpPr>
          <p:sp>
            <p:nvSpPr>
              <p:cNvPr id="30" name="Freeform 23"/>
              <p:cNvSpPr>
                <a:spLocks/>
              </p:cNvSpPr>
              <p:nvPr/>
            </p:nvSpPr>
            <p:spPr bwMode="auto">
              <a:xfrm>
                <a:off x="4085174" y="1492251"/>
                <a:ext cx="1524978" cy="1076279"/>
              </a:xfrm>
              <a:custGeom>
                <a:avLst/>
                <a:gdLst>
                  <a:gd name="T0" fmla="*/ 714 w 811"/>
                  <a:gd name="T1" fmla="*/ 209 h 573"/>
                  <a:gd name="T2" fmla="*/ 318 w 811"/>
                  <a:gd name="T3" fmla="*/ 6 h 573"/>
                  <a:gd name="T4" fmla="*/ 318 w 811"/>
                  <a:gd name="T5" fmla="*/ 6 h 573"/>
                  <a:gd name="T6" fmla="*/ 98 w 811"/>
                  <a:gd name="T7" fmla="*/ 97 h 573"/>
                  <a:gd name="T8" fmla="*/ 121 w 811"/>
                  <a:gd name="T9" fmla="*/ 475 h 573"/>
                  <a:gd name="T10" fmla="*/ 500 w 811"/>
                  <a:gd name="T11" fmla="*/ 452 h 573"/>
                  <a:gd name="T12" fmla="*/ 553 w 811"/>
                  <a:gd name="T13" fmla="*/ 189 h 573"/>
                  <a:gd name="T14" fmla="*/ 648 w 811"/>
                  <a:gd name="T15" fmla="*/ 268 h 573"/>
                  <a:gd name="T16" fmla="*/ 598 w 811"/>
                  <a:gd name="T17" fmla="*/ 313 h 573"/>
                  <a:gd name="T18" fmla="*/ 793 w 811"/>
                  <a:gd name="T19" fmla="*/ 458 h 573"/>
                  <a:gd name="T20" fmla="*/ 764 w 811"/>
                  <a:gd name="T21" fmla="*/ 164 h 573"/>
                  <a:gd name="T22" fmla="*/ 714 w 811"/>
                  <a:gd name="T23" fmla="*/ 209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1" h="573">
                    <a:moveTo>
                      <a:pt x="714" y="209"/>
                    </a:moveTo>
                    <a:cubicBezTo>
                      <a:pt x="625" y="109"/>
                      <a:pt x="458" y="16"/>
                      <a:pt x="318" y="6"/>
                    </a:cubicBezTo>
                    <a:cubicBezTo>
                      <a:pt x="317" y="7"/>
                      <a:pt x="318" y="5"/>
                      <a:pt x="318" y="6"/>
                    </a:cubicBezTo>
                    <a:cubicBezTo>
                      <a:pt x="237" y="0"/>
                      <a:pt x="156" y="32"/>
                      <a:pt x="98" y="97"/>
                    </a:cubicBezTo>
                    <a:cubicBezTo>
                      <a:pt x="0" y="207"/>
                      <a:pt x="10" y="377"/>
                      <a:pt x="121" y="475"/>
                    </a:cubicBezTo>
                    <a:cubicBezTo>
                      <a:pt x="232" y="573"/>
                      <a:pt x="401" y="563"/>
                      <a:pt x="500" y="452"/>
                    </a:cubicBezTo>
                    <a:cubicBezTo>
                      <a:pt x="566" y="378"/>
                      <a:pt x="583" y="277"/>
                      <a:pt x="553" y="189"/>
                    </a:cubicBezTo>
                    <a:cubicBezTo>
                      <a:pt x="588" y="211"/>
                      <a:pt x="620" y="237"/>
                      <a:pt x="648" y="268"/>
                    </a:cubicBezTo>
                    <a:cubicBezTo>
                      <a:pt x="631" y="283"/>
                      <a:pt x="615" y="298"/>
                      <a:pt x="598" y="313"/>
                    </a:cubicBezTo>
                    <a:cubicBezTo>
                      <a:pt x="668" y="335"/>
                      <a:pt x="738" y="382"/>
                      <a:pt x="793" y="458"/>
                    </a:cubicBezTo>
                    <a:cubicBezTo>
                      <a:pt x="811" y="367"/>
                      <a:pt x="803" y="264"/>
                      <a:pt x="764" y="164"/>
                    </a:cubicBezTo>
                    <a:cubicBezTo>
                      <a:pt x="747" y="179"/>
                      <a:pt x="731" y="194"/>
                      <a:pt x="714" y="209"/>
                    </a:cubicBezTo>
                    <a:close/>
                  </a:path>
                </a:pathLst>
              </a:custGeom>
              <a:solidFill>
                <a:schemeClr val="accent5"/>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Oval 30"/>
              <p:cNvSpPr/>
              <p:nvPr/>
            </p:nvSpPr>
            <p:spPr>
              <a:xfrm>
                <a:off x="4366880" y="1741826"/>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7" name="Shape 819"/>
            <p:cNvSpPr/>
            <p:nvPr/>
          </p:nvSpPr>
          <p:spPr>
            <a:xfrm>
              <a:off x="5903979" y="2201089"/>
              <a:ext cx="263729" cy="296704"/>
            </a:xfrm>
            <a:custGeom>
              <a:avLst/>
              <a:gdLst/>
              <a:ahLst/>
              <a:cxnLst>
                <a:cxn ang="0">
                  <a:pos x="wd2" y="hd2"/>
                </a:cxn>
                <a:cxn ang="5400000">
                  <a:pos x="wd2" y="hd2"/>
                </a:cxn>
                <a:cxn ang="10800000">
                  <a:pos x="wd2" y="hd2"/>
                </a:cxn>
                <a:cxn ang="16200000">
                  <a:pos x="wd2" y="hd2"/>
                </a:cxn>
              </a:cxnLst>
              <a:rect l="0" t="0" r="r" b="b"/>
              <a:pathLst>
                <a:path w="21600" h="20959" extrusionOk="0">
                  <a:moveTo>
                    <a:pt x="4049" y="7519"/>
                  </a:moveTo>
                  <a:cubicBezTo>
                    <a:pt x="3162" y="7519"/>
                    <a:pt x="0" y="7985"/>
                    <a:pt x="0" y="11154"/>
                  </a:cubicBezTo>
                  <a:lnTo>
                    <a:pt x="0" y="16799"/>
                  </a:lnTo>
                  <a:cubicBezTo>
                    <a:pt x="0" y="19968"/>
                    <a:pt x="3162" y="20318"/>
                    <a:pt x="4049" y="20318"/>
                  </a:cubicBezTo>
                  <a:cubicBezTo>
                    <a:pt x="4937" y="20318"/>
                    <a:pt x="2699" y="19651"/>
                    <a:pt x="2699" y="17687"/>
                  </a:cubicBezTo>
                  <a:lnTo>
                    <a:pt x="2699" y="10267"/>
                  </a:lnTo>
                  <a:cubicBezTo>
                    <a:pt x="2699" y="8207"/>
                    <a:pt x="4937" y="7519"/>
                    <a:pt x="4049" y="7519"/>
                  </a:cubicBezTo>
                  <a:close/>
                  <a:moveTo>
                    <a:pt x="15725" y="7408"/>
                  </a:moveTo>
                  <a:cubicBezTo>
                    <a:pt x="15548" y="6995"/>
                    <a:pt x="20503" y="3177"/>
                    <a:pt x="17612" y="83"/>
                  </a:cubicBezTo>
                  <a:cubicBezTo>
                    <a:pt x="16934" y="-641"/>
                    <a:pt x="14641" y="3547"/>
                    <a:pt x="11381" y="5443"/>
                  </a:cubicBezTo>
                  <a:cubicBezTo>
                    <a:pt x="9583" y="6489"/>
                    <a:pt x="5399" y="8716"/>
                    <a:pt x="5399" y="9946"/>
                  </a:cubicBezTo>
                  <a:lnTo>
                    <a:pt x="5399" y="17911"/>
                  </a:lnTo>
                  <a:cubicBezTo>
                    <a:pt x="5399" y="19392"/>
                    <a:pt x="12033" y="20959"/>
                    <a:pt x="17076" y="20959"/>
                  </a:cubicBezTo>
                  <a:cubicBezTo>
                    <a:pt x="18923" y="20959"/>
                    <a:pt x="21600" y="10974"/>
                    <a:pt x="21600" y="9387"/>
                  </a:cubicBezTo>
                  <a:cubicBezTo>
                    <a:pt x="21600" y="7795"/>
                    <a:pt x="15902" y="7823"/>
                    <a:pt x="15725" y="7408"/>
                  </a:cubicBezTo>
                  <a:close/>
                </a:path>
              </a:pathLst>
            </a:custGeom>
            <a:solidFill>
              <a:schemeClr val="bg1"/>
            </a:solidFill>
            <a:ln w="12700" cap="flat">
              <a:noFill/>
              <a:miter lim="400000"/>
            </a:ln>
            <a:effectLst/>
          </p:spPr>
          <p:txBody>
            <a:bodyPr wrap="square" lIns="40181" tIns="40181" rIns="40181" bIns="40181" numCol="1" anchor="ctr">
              <a:noAutofit/>
            </a:bodyPr>
            <a:lstStyle/>
            <a:p>
              <a:pPr lvl="0" algn="just">
                <a:lnSpc>
                  <a:spcPct val="120000"/>
                </a:lnSpc>
                <a:spcBef>
                  <a:spcPts val="0"/>
                </a:spcBef>
                <a:spcAft>
                  <a:spcPts val="0"/>
                </a:spcAft>
                <a:defRPr sz="3200">
                  <a:solidFill>
                    <a:srgbClr val="FFFFFF"/>
                  </a:solidFill>
                  <a:latin typeface="+mn-lt"/>
                  <a:ea typeface="+mn-ea"/>
                  <a:cs typeface="+mn-cs"/>
                  <a:sym typeface="Helvetica Light"/>
                </a:defRPr>
              </a:pPr>
              <a:endPara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0" name="Group 49"/>
          <p:cNvGrpSpPr/>
          <p:nvPr/>
        </p:nvGrpSpPr>
        <p:grpSpPr>
          <a:xfrm>
            <a:off x="6837343" y="3009383"/>
            <a:ext cx="1241980" cy="1550118"/>
            <a:chOff x="6482835" y="2289366"/>
            <a:chExt cx="1177646" cy="1469822"/>
          </a:xfrm>
        </p:grpSpPr>
        <p:grpSp>
          <p:nvGrpSpPr>
            <p:cNvPr id="36" name="Group 35"/>
            <p:cNvGrpSpPr/>
            <p:nvPr/>
          </p:nvGrpSpPr>
          <p:grpSpPr>
            <a:xfrm flipH="1">
              <a:off x="6482835" y="2289366"/>
              <a:ext cx="1177646" cy="1469822"/>
              <a:chOff x="3017839" y="1957347"/>
              <a:chExt cx="1177646" cy="1469822"/>
            </a:xfrm>
          </p:grpSpPr>
          <p:sp>
            <p:nvSpPr>
              <p:cNvPr id="37" name="Freeform 19"/>
              <p:cNvSpPr>
                <a:spLocks/>
              </p:cNvSpPr>
              <p:nvPr/>
            </p:nvSpPr>
            <p:spPr bwMode="auto">
              <a:xfrm>
                <a:off x="3017839" y="1957347"/>
                <a:ext cx="1177646" cy="1469822"/>
              </a:xfrm>
              <a:custGeom>
                <a:avLst/>
                <a:gdLst>
                  <a:gd name="T0" fmla="*/ 365 w 626"/>
                  <a:gd name="T1" fmla="*/ 64 h 781"/>
                  <a:gd name="T2" fmla="*/ 34 w 626"/>
                  <a:gd name="T3" fmla="*/ 362 h 781"/>
                  <a:gd name="T4" fmla="*/ 34 w 626"/>
                  <a:gd name="T5" fmla="*/ 362 h 781"/>
                  <a:gd name="T6" fmla="*/ 40 w 626"/>
                  <a:gd name="T7" fmla="*/ 599 h 781"/>
                  <a:gd name="T8" fmla="*/ 401 w 626"/>
                  <a:gd name="T9" fmla="*/ 713 h 781"/>
                  <a:gd name="T10" fmla="*/ 515 w 626"/>
                  <a:gd name="T11" fmla="*/ 351 h 781"/>
                  <a:gd name="T12" fmla="*/ 288 w 626"/>
                  <a:gd name="T13" fmla="*/ 207 h 781"/>
                  <a:gd name="T14" fmla="*/ 397 w 626"/>
                  <a:gd name="T15" fmla="*/ 147 h 781"/>
                  <a:gd name="T16" fmla="*/ 421 w 626"/>
                  <a:gd name="T17" fmla="*/ 209 h 781"/>
                  <a:gd name="T18" fmla="*/ 626 w 626"/>
                  <a:gd name="T19" fmla="*/ 79 h 781"/>
                  <a:gd name="T20" fmla="*/ 341 w 626"/>
                  <a:gd name="T21" fmla="*/ 2 h 781"/>
                  <a:gd name="T22" fmla="*/ 365 w 626"/>
                  <a:gd name="T23" fmla="*/ 6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6" h="781">
                    <a:moveTo>
                      <a:pt x="365" y="64"/>
                    </a:moveTo>
                    <a:cubicBezTo>
                      <a:pt x="240" y="112"/>
                      <a:pt x="93" y="235"/>
                      <a:pt x="34" y="362"/>
                    </a:cubicBezTo>
                    <a:cubicBezTo>
                      <a:pt x="34" y="362"/>
                      <a:pt x="33" y="362"/>
                      <a:pt x="34" y="362"/>
                    </a:cubicBezTo>
                    <a:cubicBezTo>
                      <a:pt x="0" y="435"/>
                      <a:pt x="0" y="522"/>
                      <a:pt x="40" y="599"/>
                    </a:cubicBezTo>
                    <a:cubicBezTo>
                      <a:pt x="108" y="730"/>
                      <a:pt x="270" y="781"/>
                      <a:pt x="401" y="713"/>
                    </a:cubicBezTo>
                    <a:cubicBezTo>
                      <a:pt x="533" y="645"/>
                      <a:pt x="584" y="483"/>
                      <a:pt x="515" y="351"/>
                    </a:cubicBezTo>
                    <a:cubicBezTo>
                      <a:pt x="469" y="263"/>
                      <a:pt x="381" y="211"/>
                      <a:pt x="288" y="207"/>
                    </a:cubicBezTo>
                    <a:cubicBezTo>
                      <a:pt x="321" y="182"/>
                      <a:pt x="358" y="162"/>
                      <a:pt x="397" y="147"/>
                    </a:cubicBezTo>
                    <a:cubicBezTo>
                      <a:pt x="405" y="168"/>
                      <a:pt x="413" y="189"/>
                      <a:pt x="421" y="209"/>
                    </a:cubicBezTo>
                    <a:cubicBezTo>
                      <a:pt x="466" y="152"/>
                      <a:pt x="535" y="103"/>
                      <a:pt x="626" y="79"/>
                    </a:cubicBezTo>
                    <a:cubicBezTo>
                      <a:pt x="547" y="30"/>
                      <a:pt x="448" y="0"/>
                      <a:pt x="341" y="2"/>
                    </a:cubicBezTo>
                    <a:cubicBezTo>
                      <a:pt x="349" y="22"/>
                      <a:pt x="357" y="43"/>
                      <a:pt x="365" y="64"/>
                    </a:cubicBezTo>
                    <a:close/>
                  </a:path>
                </a:pathLst>
              </a:custGeom>
              <a:solidFill>
                <a:schemeClr val="accent4"/>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Oval 37"/>
              <p:cNvSpPr/>
              <p:nvPr/>
            </p:nvSpPr>
            <p:spPr>
              <a:xfrm>
                <a:off x="3262699" y="2568530"/>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9" name="Shape 617"/>
            <p:cNvSpPr/>
            <p:nvPr/>
          </p:nvSpPr>
          <p:spPr>
            <a:xfrm>
              <a:off x="7049343" y="3024277"/>
              <a:ext cx="181363" cy="298191"/>
            </a:xfrm>
            <a:custGeom>
              <a:avLst/>
              <a:gdLst/>
              <a:ahLst/>
              <a:cxnLst>
                <a:cxn ang="0">
                  <a:pos x="wd2" y="hd2"/>
                </a:cxn>
                <a:cxn ang="5400000">
                  <a:pos x="wd2" y="hd2"/>
                </a:cxn>
                <a:cxn ang="10800000">
                  <a:pos x="wd2" y="hd2"/>
                </a:cxn>
                <a:cxn ang="16200000">
                  <a:pos x="wd2" y="hd2"/>
                </a:cxn>
              </a:cxnLst>
              <a:rect l="0" t="0" r="r" b="b"/>
              <a:pathLst>
                <a:path w="21600" h="21600" extrusionOk="0">
                  <a:moveTo>
                    <a:pt x="11767" y="10800"/>
                  </a:moveTo>
                  <a:cubicBezTo>
                    <a:pt x="11767" y="12089"/>
                    <a:pt x="13688" y="12918"/>
                    <a:pt x="15722" y="14025"/>
                  </a:cubicBezTo>
                  <a:cubicBezTo>
                    <a:pt x="17208" y="14834"/>
                    <a:pt x="19243" y="15942"/>
                    <a:pt x="19243" y="16656"/>
                  </a:cubicBezTo>
                  <a:lnTo>
                    <a:pt x="19243" y="18090"/>
                  </a:lnTo>
                  <a:cubicBezTo>
                    <a:pt x="17373" y="17569"/>
                    <a:pt x="11777" y="17058"/>
                    <a:pt x="11777" y="15387"/>
                  </a:cubicBezTo>
                  <a:cubicBezTo>
                    <a:pt x="11777" y="14540"/>
                    <a:pt x="9823" y="14540"/>
                    <a:pt x="9823" y="15387"/>
                  </a:cubicBezTo>
                  <a:cubicBezTo>
                    <a:pt x="9823" y="17058"/>
                    <a:pt x="4224" y="17569"/>
                    <a:pt x="2357" y="18090"/>
                  </a:cubicBezTo>
                  <a:lnTo>
                    <a:pt x="2357" y="16656"/>
                  </a:lnTo>
                  <a:cubicBezTo>
                    <a:pt x="2357" y="15942"/>
                    <a:pt x="4392" y="14834"/>
                    <a:pt x="5878" y="14025"/>
                  </a:cubicBezTo>
                  <a:cubicBezTo>
                    <a:pt x="7912" y="12918"/>
                    <a:pt x="9833" y="12089"/>
                    <a:pt x="9833" y="10800"/>
                  </a:cubicBezTo>
                  <a:cubicBezTo>
                    <a:pt x="9833" y="9511"/>
                    <a:pt x="7912" y="8682"/>
                    <a:pt x="5878" y="7575"/>
                  </a:cubicBezTo>
                  <a:cubicBezTo>
                    <a:pt x="4392" y="6766"/>
                    <a:pt x="2357" y="5658"/>
                    <a:pt x="2357" y="4944"/>
                  </a:cubicBezTo>
                  <a:lnTo>
                    <a:pt x="2264" y="3865"/>
                  </a:lnTo>
                  <a:cubicBezTo>
                    <a:pt x="4243" y="4462"/>
                    <a:pt x="7380" y="5030"/>
                    <a:pt x="10799" y="5030"/>
                  </a:cubicBezTo>
                  <a:cubicBezTo>
                    <a:pt x="14220" y="5030"/>
                    <a:pt x="17371" y="4462"/>
                    <a:pt x="19350" y="3865"/>
                  </a:cubicBezTo>
                  <a:lnTo>
                    <a:pt x="19243" y="4944"/>
                  </a:lnTo>
                  <a:cubicBezTo>
                    <a:pt x="19243" y="5658"/>
                    <a:pt x="17208" y="6766"/>
                    <a:pt x="15722" y="7575"/>
                  </a:cubicBezTo>
                  <a:cubicBezTo>
                    <a:pt x="13688" y="8682"/>
                    <a:pt x="11767" y="9511"/>
                    <a:pt x="11767" y="10800"/>
                  </a:cubicBezTo>
                  <a:close/>
                  <a:moveTo>
                    <a:pt x="2970" y="2515"/>
                  </a:moveTo>
                  <a:cubicBezTo>
                    <a:pt x="4313" y="2042"/>
                    <a:pt x="6830" y="1346"/>
                    <a:pt x="10906" y="1346"/>
                  </a:cubicBezTo>
                  <a:cubicBezTo>
                    <a:pt x="14981" y="1346"/>
                    <a:pt x="18632" y="2515"/>
                    <a:pt x="18632" y="2515"/>
                  </a:cubicBezTo>
                  <a:cubicBezTo>
                    <a:pt x="18904" y="2609"/>
                    <a:pt x="19979" y="2930"/>
                    <a:pt x="19243" y="3173"/>
                  </a:cubicBezTo>
                  <a:cubicBezTo>
                    <a:pt x="17626" y="3709"/>
                    <a:pt x="14463" y="4274"/>
                    <a:pt x="10799" y="4274"/>
                  </a:cubicBezTo>
                  <a:cubicBezTo>
                    <a:pt x="7137" y="4274"/>
                    <a:pt x="4080" y="3652"/>
                    <a:pt x="2462" y="3115"/>
                  </a:cubicBezTo>
                  <a:cubicBezTo>
                    <a:pt x="1728" y="2871"/>
                    <a:pt x="2970" y="2515"/>
                    <a:pt x="2970" y="2515"/>
                  </a:cubicBezTo>
                  <a:close/>
                  <a:moveTo>
                    <a:pt x="21600" y="4944"/>
                  </a:moveTo>
                  <a:cubicBezTo>
                    <a:pt x="21600" y="2633"/>
                    <a:pt x="21600" y="2407"/>
                    <a:pt x="21600" y="2407"/>
                  </a:cubicBezTo>
                  <a:cubicBezTo>
                    <a:pt x="21600" y="1555"/>
                    <a:pt x="16765" y="0"/>
                    <a:pt x="10799" y="0"/>
                  </a:cubicBezTo>
                  <a:cubicBezTo>
                    <a:pt x="4835" y="0"/>
                    <a:pt x="0" y="1555"/>
                    <a:pt x="0" y="2407"/>
                  </a:cubicBezTo>
                  <a:cubicBezTo>
                    <a:pt x="0" y="2407"/>
                    <a:pt x="0" y="2633"/>
                    <a:pt x="0" y="4944"/>
                  </a:cubicBezTo>
                  <a:cubicBezTo>
                    <a:pt x="0" y="7255"/>
                    <a:pt x="7476" y="9164"/>
                    <a:pt x="7476" y="10800"/>
                  </a:cubicBezTo>
                  <a:cubicBezTo>
                    <a:pt x="7476" y="12436"/>
                    <a:pt x="0" y="14345"/>
                    <a:pt x="0" y="16656"/>
                  </a:cubicBezTo>
                  <a:cubicBezTo>
                    <a:pt x="0" y="18967"/>
                    <a:pt x="0" y="19193"/>
                    <a:pt x="0" y="19193"/>
                  </a:cubicBezTo>
                  <a:cubicBezTo>
                    <a:pt x="0" y="20045"/>
                    <a:pt x="4835" y="21600"/>
                    <a:pt x="10799" y="21600"/>
                  </a:cubicBezTo>
                  <a:cubicBezTo>
                    <a:pt x="16765" y="21600"/>
                    <a:pt x="21600" y="20045"/>
                    <a:pt x="21600" y="19193"/>
                  </a:cubicBezTo>
                  <a:cubicBezTo>
                    <a:pt x="21600" y="19193"/>
                    <a:pt x="21600" y="18967"/>
                    <a:pt x="21600" y="16656"/>
                  </a:cubicBezTo>
                  <a:cubicBezTo>
                    <a:pt x="21600" y="14345"/>
                    <a:pt x="14122" y="12436"/>
                    <a:pt x="14122" y="10800"/>
                  </a:cubicBezTo>
                  <a:cubicBezTo>
                    <a:pt x="14122" y="9164"/>
                    <a:pt x="21600" y="7255"/>
                    <a:pt x="21600" y="4944"/>
                  </a:cubicBezTo>
                  <a:close/>
                </a:path>
              </a:pathLst>
            </a:custGeom>
            <a:solidFill>
              <a:srgbClr val="FFFFFF"/>
            </a:solidFill>
            <a:ln w="12700" cap="flat">
              <a:noFill/>
              <a:miter lim="400000"/>
            </a:ln>
            <a:effectLst/>
          </p:spPr>
          <p:txBody>
            <a:bodyPr wrap="square" lIns="40181" tIns="40181" rIns="40181" bIns="40181" numCol="1" anchor="ctr">
              <a:noAutofit/>
            </a:bodyPr>
            <a:lstStyle/>
            <a:p>
              <a:pPr lvl="0" algn="just">
                <a:lnSpc>
                  <a:spcPct val="120000"/>
                </a:lnSpc>
                <a:spcBef>
                  <a:spcPts val="0"/>
                </a:spcBef>
                <a:spcAft>
                  <a:spcPts val="0"/>
                </a:spcAft>
                <a:defRPr sz="3100" b="1">
                  <a:latin typeface="Kontrapunkt Bob Bold"/>
                  <a:ea typeface="Kontrapunkt Bob Bold"/>
                  <a:cs typeface="Kontrapunkt Bob Bold"/>
                  <a:sym typeface="Kontrapunkt Bob Bold"/>
                </a:defRPr>
              </a:pPr>
              <a:endPara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32" name="Text Placeholder 8"/>
          <p:cNvSpPr txBox="1">
            <a:spLocks/>
          </p:cNvSpPr>
          <p:nvPr/>
        </p:nvSpPr>
        <p:spPr>
          <a:xfrm>
            <a:off x="2070909" y="2573548"/>
            <a:ext cx="2036887" cy="234744"/>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Text Placeholder 9"/>
          <p:cNvSpPr txBox="1">
            <a:spLocks/>
          </p:cNvSpPr>
          <p:nvPr/>
        </p:nvSpPr>
        <p:spPr>
          <a:xfrm>
            <a:off x="2070909" y="2869703"/>
            <a:ext cx="2309650" cy="443198"/>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Text Placeholder 8"/>
          <p:cNvSpPr txBox="1">
            <a:spLocks/>
          </p:cNvSpPr>
          <p:nvPr/>
        </p:nvSpPr>
        <p:spPr>
          <a:xfrm>
            <a:off x="2070909" y="3800686"/>
            <a:ext cx="2036887" cy="234744"/>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Text Placeholder 9"/>
          <p:cNvSpPr txBox="1">
            <a:spLocks/>
          </p:cNvSpPr>
          <p:nvPr/>
        </p:nvSpPr>
        <p:spPr>
          <a:xfrm>
            <a:off x="2070909" y="4098428"/>
            <a:ext cx="2309650" cy="443198"/>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Text Placeholder 8"/>
          <p:cNvSpPr txBox="1">
            <a:spLocks/>
          </p:cNvSpPr>
          <p:nvPr/>
        </p:nvSpPr>
        <p:spPr>
          <a:xfrm>
            <a:off x="2070909" y="4967498"/>
            <a:ext cx="2036887" cy="234744"/>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Text Placeholder 9"/>
          <p:cNvSpPr txBox="1">
            <a:spLocks/>
          </p:cNvSpPr>
          <p:nvPr/>
        </p:nvSpPr>
        <p:spPr>
          <a:xfrm>
            <a:off x="2070909" y="5265241"/>
            <a:ext cx="2309650" cy="443198"/>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Text Placeholder 8"/>
          <p:cNvSpPr txBox="1">
            <a:spLocks/>
          </p:cNvSpPr>
          <p:nvPr/>
        </p:nvSpPr>
        <p:spPr>
          <a:xfrm>
            <a:off x="8475474" y="2552911"/>
            <a:ext cx="2043112" cy="234744"/>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Text Placeholder 9"/>
          <p:cNvSpPr txBox="1">
            <a:spLocks/>
          </p:cNvSpPr>
          <p:nvPr/>
        </p:nvSpPr>
        <p:spPr>
          <a:xfrm>
            <a:off x="8475473" y="2850652"/>
            <a:ext cx="2316709" cy="443198"/>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Text Placeholder 8"/>
          <p:cNvSpPr txBox="1">
            <a:spLocks/>
          </p:cNvSpPr>
          <p:nvPr/>
        </p:nvSpPr>
        <p:spPr>
          <a:xfrm>
            <a:off x="8475474" y="3780048"/>
            <a:ext cx="2043112" cy="234744"/>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Text Placeholder 9"/>
          <p:cNvSpPr txBox="1">
            <a:spLocks/>
          </p:cNvSpPr>
          <p:nvPr/>
        </p:nvSpPr>
        <p:spPr>
          <a:xfrm>
            <a:off x="8475473" y="4077790"/>
            <a:ext cx="2316709" cy="443198"/>
          </a:xfrm>
          <a:prstGeom prst="rect">
            <a:avLst/>
          </a:prstGeom>
        </p:spPr>
        <p:txBody>
          <a:bodyPr wrap="square" lIns="0" tIns="0" rIns="0" bIns="0">
            <a:spAutoFit/>
          </a:bodyPr>
          <a:lstStyle>
            <a:lvl1pPr marL="228620" indent="-228620" algn="l" defTabSz="91447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20000"/>
              </a:lnSpc>
              <a:spcBef>
                <a:spcPts val="0"/>
              </a:spcBef>
              <a:spcAft>
                <a:spcPts val="0"/>
              </a:spcAft>
              <a:buFont typeface="Arial" panose="020B0604020202020204" pitchFamily="34" charset="0"/>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任意多边形 52"/>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4" name="任意多边形 53"/>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6"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81474357"/>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500"/>
                                        <p:tgtEl>
                                          <p:spTgt spid="4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500"/>
                                        <p:tgtEl>
                                          <p:spTgt spid="46"/>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500"/>
                                        <p:tgtEl>
                                          <p:spTgt spid="21"/>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wipe(down)">
                                      <p:cBhvr>
                                        <p:cTn id="19" dur="500"/>
                                        <p:tgtEl>
                                          <p:spTgt spid="44"/>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50"/>
                                        </p:tgtEl>
                                        <p:attrNameLst>
                                          <p:attrName>style.visibility</p:attrName>
                                        </p:attrNameLst>
                                      </p:cBhvr>
                                      <p:to>
                                        <p:strVal val="visible"/>
                                      </p:to>
                                    </p:set>
                                    <p:animEffect transition="in" filter="wipe(down)">
                                      <p:cBhvr>
                                        <p:cTn id="23" dur="500"/>
                                        <p:tgtEl>
                                          <p:spTgt spid="50"/>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2">
                                            <p:txEl>
                                              <p:pRg st="0" end="0"/>
                                            </p:txEl>
                                          </p:spTgt>
                                        </p:tgtEl>
                                        <p:attrNameLst>
                                          <p:attrName>style.visibility</p:attrName>
                                        </p:attrNameLst>
                                      </p:cBhvr>
                                      <p:to>
                                        <p:strVal val="visible"/>
                                      </p:to>
                                    </p:set>
                                    <p:animEffect transition="in" filter="fade">
                                      <p:cBhvr>
                                        <p:cTn id="27" dur="500"/>
                                        <p:tgtEl>
                                          <p:spTgt spid="32">
                                            <p:txEl>
                                              <p:pRg st="0" end="0"/>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3">
                                            <p:txEl>
                                              <p:pRg st="0" end="0"/>
                                            </p:txEl>
                                          </p:spTgt>
                                        </p:tgtEl>
                                        <p:attrNameLst>
                                          <p:attrName>style.visibility</p:attrName>
                                        </p:attrNameLst>
                                      </p:cBhvr>
                                      <p:to>
                                        <p:strVal val="visible"/>
                                      </p:to>
                                    </p:set>
                                    <p:animEffect transition="in" filter="fade">
                                      <p:cBhvr>
                                        <p:cTn id="31" dur="500"/>
                                        <p:tgtEl>
                                          <p:spTgt spid="33">
                                            <p:txEl>
                                              <p:pRg st="0" end="0"/>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4">
                                            <p:txEl>
                                              <p:pRg st="0" end="0"/>
                                            </p:txEl>
                                          </p:spTgt>
                                        </p:tgtEl>
                                        <p:attrNameLst>
                                          <p:attrName>style.visibility</p:attrName>
                                        </p:attrNameLst>
                                      </p:cBhvr>
                                      <p:to>
                                        <p:strVal val="visible"/>
                                      </p:to>
                                    </p:set>
                                    <p:animEffect transition="in" filter="fade">
                                      <p:cBhvr>
                                        <p:cTn id="35" dur="500"/>
                                        <p:tgtEl>
                                          <p:spTgt spid="34">
                                            <p:txEl>
                                              <p:pRg st="0" end="0"/>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5">
                                            <p:txEl>
                                              <p:pRg st="0" end="0"/>
                                            </p:txEl>
                                          </p:spTgt>
                                        </p:tgtEl>
                                        <p:attrNameLst>
                                          <p:attrName>style.visibility</p:attrName>
                                        </p:attrNameLst>
                                      </p:cBhvr>
                                      <p:to>
                                        <p:strVal val="visible"/>
                                      </p:to>
                                    </p:set>
                                    <p:animEffect transition="in" filter="fade">
                                      <p:cBhvr>
                                        <p:cTn id="39" dur="500"/>
                                        <p:tgtEl>
                                          <p:spTgt spid="35">
                                            <p:txEl>
                                              <p:pRg st="0" end="0"/>
                                            </p:tx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9">
                                            <p:txEl>
                                              <p:pRg st="0" end="0"/>
                                            </p:txEl>
                                          </p:spTgt>
                                        </p:tgtEl>
                                        <p:attrNameLst>
                                          <p:attrName>style.visibility</p:attrName>
                                        </p:attrNameLst>
                                      </p:cBhvr>
                                      <p:to>
                                        <p:strVal val="visible"/>
                                      </p:to>
                                    </p:set>
                                    <p:animEffect transition="in" filter="fade">
                                      <p:cBhvr>
                                        <p:cTn id="43" dur="500"/>
                                        <p:tgtEl>
                                          <p:spTgt spid="39">
                                            <p:txEl>
                                              <p:pRg st="0" end="0"/>
                                            </p:tx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40">
                                            <p:txEl>
                                              <p:pRg st="0" end="0"/>
                                            </p:txEl>
                                          </p:spTgt>
                                        </p:tgtEl>
                                        <p:attrNameLst>
                                          <p:attrName>style.visibility</p:attrName>
                                        </p:attrNameLst>
                                      </p:cBhvr>
                                      <p:to>
                                        <p:strVal val="visible"/>
                                      </p:to>
                                    </p:set>
                                    <p:animEffect transition="in" filter="fade">
                                      <p:cBhvr>
                                        <p:cTn id="47" dur="500"/>
                                        <p:tgtEl>
                                          <p:spTgt spid="40">
                                            <p:txEl>
                                              <p:pRg st="0" end="0"/>
                                            </p:tx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41">
                                            <p:txEl>
                                              <p:pRg st="0" end="0"/>
                                            </p:txEl>
                                          </p:spTgt>
                                        </p:tgtEl>
                                        <p:attrNameLst>
                                          <p:attrName>style.visibility</p:attrName>
                                        </p:attrNameLst>
                                      </p:cBhvr>
                                      <p:to>
                                        <p:strVal val="visible"/>
                                      </p:to>
                                    </p:set>
                                    <p:animEffect transition="in" filter="fade">
                                      <p:cBhvr>
                                        <p:cTn id="51" dur="500"/>
                                        <p:tgtEl>
                                          <p:spTgt spid="41">
                                            <p:txEl>
                                              <p:pRg st="0" end="0"/>
                                            </p:txEl>
                                          </p:spTgt>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2">
                                            <p:txEl>
                                              <p:pRg st="0" end="0"/>
                                            </p:txEl>
                                          </p:spTgt>
                                        </p:tgtEl>
                                        <p:attrNameLst>
                                          <p:attrName>style.visibility</p:attrName>
                                        </p:attrNameLst>
                                      </p:cBhvr>
                                      <p:to>
                                        <p:strVal val="visible"/>
                                      </p:to>
                                    </p:set>
                                    <p:animEffect transition="in" filter="fade">
                                      <p:cBhvr>
                                        <p:cTn id="55" dur="500"/>
                                        <p:tgtEl>
                                          <p:spTgt spid="42">
                                            <p:txEl>
                                              <p:pRg st="0" end="0"/>
                                            </p:txEl>
                                          </p:spTgt>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51">
                                            <p:txEl>
                                              <p:pRg st="0" end="0"/>
                                            </p:txEl>
                                          </p:spTgt>
                                        </p:tgtEl>
                                        <p:attrNameLst>
                                          <p:attrName>style.visibility</p:attrName>
                                        </p:attrNameLst>
                                      </p:cBhvr>
                                      <p:to>
                                        <p:strVal val="visible"/>
                                      </p:to>
                                    </p:set>
                                    <p:animEffect transition="in" filter="fade">
                                      <p:cBhvr>
                                        <p:cTn id="59" dur="500"/>
                                        <p:tgtEl>
                                          <p:spTgt spid="51">
                                            <p:txEl>
                                              <p:pRg st="0" end="0"/>
                                            </p:txEl>
                                          </p:spTgt>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52">
                                            <p:txEl>
                                              <p:pRg st="0" end="0"/>
                                            </p:txEl>
                                          </p:spTgt>
                                        </p:tgtEl>
                                        <p:attrNameLst>
                                          <p:attrName>style.visibility</p:attrName>
                                        </p:attrNameLst>
                                      </p:cBhvr>
                                      <p:to>
                                        <p:strVal val="visible"/>
                                      </p:to>
                                    </p:set>
                                    <p:animEffect transition="in" filter="fade">
                                      <p:cBhvr>
                                        <p:cTn id="63" dur="500"/>
                                        <p:tgtEl>
                                          <p:spTgt spid="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p:bldP spid="33" grpId="0" build="p"/>
      <p:bldP spid="34" grpId="0" build="p"/>
      <p:bldP spid="35" grpId="0" build="p"/>
      <p:bldP spid="39" grpId="0" build="p"/>
      <p:bldP spid="40" grpId="0" build="p"/>
      <p:bldP spid="41" grpId="0" build="p"/>
      <p:bldP spid="42" grpId="0" build="p"/>
      <p:bldP spid="51" grpId="0" build="p"/>
      <p:bldP spid="5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125119" y="2104157"/>
            <a:ext cx="5064342" cy="3573719"/>
            <a:chOff x="6199748" y="2294758"/>
            <a:chExt cx="4802010" cy="3388601"/>
          </a:xfrm>
        </p:grpSpPr>
        <p:sp>
          <p:nvSpPr>
            <p:cNvPr id="7" name="Freeform 6"/>
            <p:cNvSpPr/>
            <p:nvPr/>
          </p:nvSpPr>
          <p:spPr>
            <a:xfrm>
              <a:off x="7045861" y="2643177"/>
              <a:ext cx="2708066" cy="2708008"/>
            </a:xfrm>
            <a:custGeom>
              <a:avLst/>
              <a:gdLst>
                <a:gd name="connsiteX0" fmla="*/ 0 w 2708066"/>
                <a:gd name="connsiteY0" fmla="*/ 1354004 h 2708008"/>
                <a:gd name="connsiteX1" fmla="*/ 1354033 w 2708066"/>
                <a:gd name="connsiteY1" fmla="*/ 0 h 2708008"/>
                <a:gd name="connsiteX2" fmla="*/ 2708066 w 2708066"/>
                <a:gd name="connsiteY2" fmla="*/ 1354004 h 2708008"/>
                <a:gd name="connsiteX3" fmla="*/ 1354033 w 2708066"/>
                <a:gd name="connsiteY3" fmla="*/ 2708008 h 2708008"/>
                <a:gd name="connsiteX4" fmla="*/ 0 w 2708066"/>
                <a:gd name="connsiteY4" fmla="*/ 1354004 h 2708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8066" h="2708008">
                  <a:moveTo>
                    <a:pt x="0" y="1354004"/>
                  </a:moveTo>
                  <a:cubicBezTo>
                    <a:pt x="0" y="606208"/>
                    <a:pt x="606221" y="0"/>
                    <a:pt x="1354033" y="0"/>
                  </a:cubicBezTo>
                  <a:cubicBezTo>
                    <a:pt x="2101845" y="0"/>
                    <a:pt x="2708066" y="606208"/>
                    <a:pt x="2708066" y="1354004"/>
                  </a:cubicBezTo>
                  <a:cubicBezTo>
                    <a:pt x="2708066" y="2101800"/>
                    <a:pt x="2101845" y="2708008"/>
                    <a:pt x="1354033" y="2708008"/>
                  </a:cubicBezTo>
                  <a:cubicBezTo>
                    <a:pt x="606221" y="2708008"/>
                    <a:pt x="0" y="2101800"/>
                    <a:pt x="0" y="1354004"/>
                  </a:cubicBezTo>
                  <a:close/>
                </a:path>
              </a:pathLst>
            </a:custGeom>
            <a:solidFill>
              <a:schemeClr val="accent1"/>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27196" tIns="627187" rIns="627196" bIns="627187" numCol="1" spcCol="1270" anchor="ctr" anchorCtr="0">
              <a:noAutofit/>
            </a:bodyPr>
            <a:lstStyle/>
            <a:p>
              <a:pPr algn="ctr" defTabSz="2437602">
                <a:lnSpc>
                  <a:spcPct val="120000"/>
                </a:lnSpc>
                <a:spcAft>
                  <a:spcPct val="35000"/>
                </a:spcAft>
              </a:pPr>
              <a:endParaRPr lang="id-ID" sz="5484">
                <a:solidFill>
                  <a:schemeClr val="bg2">
                    <a:lumMod val="7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Oval 7"/>
            <p:cNvSpPr/>
            <p:nvPr/>
          </p:nvSpPr>
          <p:spPr>
            <a:xfrm>
              <a:off x="8591026" y="2519799"/>
              <a:ext cx="301176" cy="301171"/>
            </a:xfrm>
            <a:prstGeom prst="ellipse">
              <a:avLst/>
            </a:prstGeom>
            <a:solidFill>
              <a:schemeClr val="accent6"/>
            </a:solidFill>
            <a:ln w="25400">
              <a:solidFill>
                <a:schemeClr val="bg1"/>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Oval 8"/>
            <p:cNvSpPr/>
            <p:nvPr/>
          </p:nvSpPr>
          <p:spPr>
            <a:xfrm>
              <a:off x="7877873" y="5149983"/>
              <a:ext cx="218075" cy="218285"/>
            </a:xfrm>
            <a:prstGeom prst="ellipse">
              <a:avLst/>
            </a:prstGeom>
            <a:solidFill>
              <a:schemeClr val="accent6"/>
            </a:solidFill>
            <a:ln w="25400">
              <a:solidFill>
                <a:schemeClr val="bg1"/>
              </a:solidFill>
            </a:ln>
          </p:spPr>
          <p:style>
            <a:lnRef idx="2">
              <a:schemeClr val="lt1">
                <a:hueOff val="0"/>
                <a:satOff val="0"/>
                <a:lumOff val="0"/>
                <a:alphaOff val="0"/>
              </a:schemeClr>
            </a:lnRef>
            <a:fillRef idx="1">
              <a:schemeClr val="accent3">
                <a:hueOff val="56240"/>
                <a:satOff val="2879"/>
                <a:lumOff val="1209"/>
                <a:alphaOff val="0"/>
              </a:schemeClr>
            </a:fillRef>
            <a:effectRef idx="0">
              <a:schemeClr val="accent3">
                <a:hueOff val="56240"/>
                <a:satOff val="2879"/>
                <a:lumOff val="1209"/>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Oval 9"/>
            <p:cNvSpPr/>
            <p:nvPr/>
          </p:nvSpPr>
          <p:spPr>
            <a:xfrm>
              <a:off x="9928187" y="3742198"/>
              <a:ext cx="218075" cy="218285"/>
            </a:xfrm>
            <a:prstGeom prst="ellipse">
              <a:avLst/>
            </a:prstGeom>
            <a:solidFill>
              <a:schemeClr val="accent1">
                <a:lumMod val="75000"/>
              </a:schemeClr>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Oval 10"/>
            <p:cNvSpPr/>
            <p:nvPr/>
          </p:nvSpPr>
          <p:spPr>
            <a:xfrm>
              <a:off x="8884647" y="5382188"/>
              <a:ext cx="301176" cy="301171"/>
            </a:xfrm>
            <a:prstGeom prst="ellipse">
              <a:avLst/>
            </a:prstGeom>
            <a:solidFill>
              <a:schemeClr val="accent1">
                <a:lumMod val="75000"/>
              </a:schemeClr>
            </a:solidFill>
            <a:ln>
              <a:noFill/>
            </a:ln>
          </p:spPr>
          <p:style>
            <a:lnRef idx="2">
              <a:schemeClr val="lt1">
                <a:hueOff val="0"/>
                <a:satOff val="0"/>
                <a:lumOff val="0"/>
                <a:alphaOff val="0"/>
              </a:schemeClr>
            </a:lnRef>
            <a:fillRef idx="1">
              <a:schemeClr val="accent3">
                <a:hueOff val="168719"/>
                <a:satOff val="8636"/>
                <a:lumOff val="3628"/>
                <a:alphaOff val="0"/>
              </a:schemeClr>
            </a:fillRef>
            <a:effectRef idx="0">
              <a:schemeClr val="accent3">
                <a:hueOff val="168719"/>
                <a:satOff val="8636"/>
                <a:lumOff val="3628"/>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Oval 11"/>
            <p:cNvSpPr/>
            <p:nvPr/>
          </p:nvSpPr>
          <p:spPr>
            <a:xfrm>
              <a:off x="7578045" y="3164374"/>
              <a:ext cx="218075" cy="218285"/>
            </a:xfrm>
            <a:prstGeom prst="ellipse">
              <a:avLst/>
            </a:prstGeom>
            <a:solidFill>
              <a:schemeClr val="accent2">
                <a:lumMod val="40000"/>
                <a:lumOff val="60000"/>
              </a:schemeClr>
            </a:solidFill>
            <a:ln>
              <a:noFill/>
            </a:ln>
          </p:spPr>
          <p:style>
            <a:lnRef idx="2">
              <a:schemeClr val="lt1">
                <a:hueOff val="0"/>
                <a:satOff val="0"/>
                <a:lumOff val="0"/>
                <a:alphaOff val="0"/>
              </a:schemeClr>
            </a:lnRef>
            <a:fillRef idx="1">
              <a:schemeClr val="accent3">
                <a:hueOff val="224959"/>
                <a:satOff val="11515"/>
                <a:lumOff val="4837"/>
                <a:alphaOff val="0"/>
              </a:schemeClr>
            </a:fillRef>
            <a:effectRef idx="0">
              <a:schemeClr val="accent3">
                <a:hueOff val="224959"/>
                <a:satOff val="11515"/>
                <a:lumOff val="4837"/>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 name="Freeform 12"/>
            <p:cNvSpPr/>
            <p:nvPr/>
          </p:nvSpPr>
          <p:spPr>
            <a:xfrm>
              <a:off x="6199748" y="3131948"/>
              <a:ext cx="1100954" cy="1100602"/>
            </a:xfrm>
            <a:custGeom>
              <a:avLst/>
              <a:gdLst>
                <a:gd name="connsiteX0" fmla="*/ 0 w 1100954"/>
                <a:gd name="connsiteY0" fmla="*/ 550301 h 1100602"/>
                <a:gd name="connsiteX1" fmla="*/ 550477 w 1100954"/>
                <a:gd name="connsiteY1" fmla="*/ 0 h 1100602"/>
                <a:gd name="connsiteX2" fmla="*/ 1100954 w 1100954"/>
                <a:gd name="connsiteY2" fmla="*/ 550301 h 1100602"/>
                <a:gd name="connsiteX3" fmla="*/ 550477 w 1100954"/>
                <a:gd name="connsiteY3" fmla="*/ 1100602 h 1100602"/>
                <a:gd name="connsiteX4" fmla="*/ 0 w 1100954"/>
                <a:gd name="connsiteY4" fmla="*/ 550301 h 1100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954" h="1100602">
                  <a:moveTo>
                    <a:pt x="0" y="550301"/>
                  </a:moveTo>
                  <a:cubicBezTo>
                    <a:pt x="0" y="246378"/>
                    <a:pt x="246457" y="0"/>
                    <a:pt x="550477" y="0"/>
                  </a:cubicBezTo>
                  <a:cubicBezTo>
                    <a:pt x="854497" y="0"/>
                    <a:pt x="1100954" y="246378"/>
                    <a:pt x="1100954" y="550301"/>
                  </a:cubicBezTo>
                  <a:cubicBezTo>
                    <a:pt x="1100954" y="854224"/>
                    <a:pt x="854497" y="1100602"/>
                    <a:pt x="550477" y="1100602"/>
                  </a:cubicBezTo>
                  <a:cubicBezTo>
                    <a:pt x="246457" y="1100602"/>
                    <a:pt x="0" y="854224"/>
                    <a:pt x="0" y="550301"/>
                  </a:cubicBezTo>
                  <a:close/>
                </a:path>
              </a:pathLst>
            </a:custGeom>
            <a:solidFill>
              <a:schemeClr val="accent2"/>
            </a:solidFill>
            <a:ln w="38100">
              <a:solidFill>
                <a:schemeClr val="bg1"/>
              </a:solidFill>
            </a:ln>
          </p:spPr>
          <p:style>
            <a:lnRef idx="2">
              <a:schemeClr val="lt1">
                <a:hueOff val="0"/>
                <a:satOff val="0"/>
                <a:lumOff val="0"/>
                <a:alphaOff val="0"/>
              </a:schemeClr>
            </a:lnRef>
            <a:fillRef idx="1">
              <a:schemeClr val="accent3">
                <a:hueOff val="337438"/>
                <a:satOff val="17272"/>
                <a:lumOff val="7255"/>
                <a:alphaOff val="0"/>
              </a:schemeClr>
            </a:fillRef>
            <a:effectRef idx="0">
              <a:schemeClr val="accent3">
                <a:hueOff val="337438"/>
                <a:satOff val="17272"/>
                <a:lumOff val="7255"/>
                <a:alphaOff val="0"/>
              </a:schemeClr>
            </a:effectRef>
            <a:fontRef idx="minor">
              <a:schemeClr val="lt1"/>
            </a:fontRef>
          </p:style>
          <p:txBody>
            <a:bodyPr spcFirstLastPara="0" vert="horz" wrap="square" lIns="254420" tIns="254365" rIns="254420" bIns="254365" numCol="1" spcCol="1270" anchor="ctr" anchorCtr="0">
              <a:noAutofit/>
            </a:bodyPr>
            <a:lstStyle/>
            <a:p>
              <a:pPr algn="ctr" defTabSz="984416">
                <a:lnSpc>
                  <a:spcPct val="120000"/>
                </a:lnSpc>
                <a:spcAft>
                  <a:spcPct val="35000"/>
                </a:spcAft>
              </a:pPr>
              <a:endParaRPr lang="id-ID" sz="2215">
                <a:solidFill>
                  <a:schemeClr val="bg2">
                    <a:lumMod val="7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Oval 13"/>
            <p:cNvSpPr/>
            <p:nvPr/>
          </p:nvSpPr>
          <p:spPr>
            <a:xfrm>
              <a:off x="9288092" y="4197527"/>
              <a:ext cx="301176" cy="301171"/>
            </a:xfrm>
            <a:prstGeom prst="ellipse">
              <a:avLst/>
            </a:prstGeom>
            <a:solidFill>
              <a:schemeClr val="accent4">
                <a:lumMod val="60000"/>
                <a:lumOff val="40000"/>
              </a:schemeClr>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Oval 14"/>
            <p:cNvSpPr/>
            <p:nvPr/>
          </p:nvSpPr>
          <p:spPr>
            <a:xfrm>
              <a:off x="6461137" y="4435079"/>
              <a:ext cx="544433" cy="544448"/>
            </a:xfrm>
            <a:prstGeom prst="ellipse">
              <a:avLst/>
            </a:prstGeom>
            <a:solidFill>
              <a:schemeClr val="accent5"/>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Freeform 15"/>
            <p:cNvSpPr/>
            <p:nvPr/>
          </p:nvSpPr>
          <p:spPr>
            <a:xfrm>
              <a:off x="9900804" y="2294758"/>
              <a:ext cx="1100954" cy="1100602"/>
            </a:xfrm>
            <a:custGeom>
              <a:avLst/>
              <a:gdLst>
                <a:gd name="connsiteX0" fmla="*/ 0 w 1100954"/>
                <a:gd name="connsiteY0" fmla="*/ 550301 h 1100602"/>
                <a:gd name="connsiteX1" fmla="*/ 550477 w 1100954"/>
                <a:gd name="connsiteY1" fmla="*/ 0 h 1100602"/>
                <a:gd name="connsiteX2" fmla="*/ 1100954 w 1100954"/>
                <a:gd name="connsiteY2" fmla="*/ 550301 h 1100602"/>
                <a:gd name="connsiteX3" fmla="*/ 550477 w 1100954"/>
                <a:gd name="connsiteY3" fmla="*/ 1100602 h 1100602"/>
                <a:gd name="connsiteX4" fmla="*/ 0 w 1100954"/>
                <a:gd name="connsiteY4" fmla="*/ 550301 h 1100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954" h="1100602">
                  <a:moveTo>
                    <a:pt x="0" y="550301"/>
                  </a:moveTo>
                  <a:cubicBezTo>
                    <a:pt x="0" y="246378"/>
                    <a:pt x="246457" y="0"/>
                    <a:pt x="550477" y="0"/>
                  </a:cubicBezTo>
                  <a:cubicBezTo>
                    <a:pt x="854497" y="0"/>
                    <a:pt x="1100954" y="246378"/>
                    <a:pt x="1100954" y="550301"/>
                  </a:cubicBezTo>
                  <a:cubicBezTo>
                    <a:pt x="1100954" y="854224"/>
                    <a:pt x="854497" y="1100602"/>
                    <a:pt x="550477" y="1100602"/>
                  </a:cubicBezTo>
                  <a:cubicBezTo>
                    <a:pt x="246457" y="1100602"/>
                    <a:pt x="0" y="854224"/>
                    <a:pt x="0" y="550301"/>
                  </a:cubicBezTo>
                  <a:close/>
                </a:path>
              </a:pathLst>
            </a:custGeom>
            <a:solidFill>
              <a:schemeClr val="accent3"/>
            </a:solidFill>
            <a:ln>
              <a:noFill/>
            </a:ln>
          </p:spPr>
          <p:style>
            <a:lnRef idx="2">
              <a:schemeClr val="lt1">
                <a:hueOff val="0"/>
                <a:satOff val="0"/>
                <a:lumOff val="0"/>
                <a:alphaOff val="0"/>
              </a:schemeClr>
            </a:lnRef>
            <a:fillRef idx="1">
              <a:schemeClr val="accent3">
                <a:hueOff val="506157"/>
                <a:satOff val="25908"/>
                <a:lumOff val="10883"/>
                <a:alphaOff val="0"/>
              </a:schemeClr>
            </a:fillRef>
            <a:effectRef idx="0">
              <a:schemeClr val="accent3">
                <a:hueOff val="506157"/>
                <a:satOff val="25908"/>
                <a:lumOff val="10883"/>
                <a:alphaOff val="0"/>
              </a:schemeClr>
            </a:effectRef>
            <a:fontRef idx="minor">
              <a:schemeClr val="lt1"/>
            </a:fontRef>
          </p:style>
          <p:txBody>
            <a:bodyPr spcFirstLastPara="0" vert="horz" wrap="square" lIns="254420" tIns="254365" rIns="254420" bIns="254365" numCol="1" spcCol="1270" anchor="ctr" anchorCtr="0">
              <a:noAutofit/>
            </a:bodyPr>
            <a:lstStyle/>
            <a:p>
              <a:pPr algn="ctr" defTabSz="984416">
                <a:lnSpc>
                  <a:spcPct val="120000"/>
                </a:lnSpc>
                <a:spcAft>
                  <a:spcPct val="35000"/>
                </a:spcAft>
              </a:pPr>
              <a:endParaRPr lang="id-ID" sz="2215">
                <a:solidFill>
                  <a:schemeClr val="bg2">
                    <a:lumMod val="7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Oval 16"/>
            <p:cNvSpPr/>
            <p:nvPr/>
          </p:nvSpPr>
          <p:spPr>
            <a:xfrm>
              <a:off x="9540385" y="3373960"/>
              <a:ext cx="301176" cy="301171"/>
            </a:xfrm>
            <a:prstGeom prst="ellipse">
              <a:avLst/>
            </a:prstGeom>
            <a:solidFill>
              <a:schemeClr val="accent5"/>
            </a:solidFill>
            <a:ln w="25400">
              <a:solidFill>
                <a:schemeClr val="bg1"/>
              </a:solidFill>
            </a:ln>
          </p:spPr>
          <p:style>
            <a:lnRef idx="2">
              <a:schemeClr val="lt1">
                <a:hueOff val="0"/>
                <a:satOff val="0"/>
                <a:lumOff val="0"/>
                <a:alphaOff val="0"/>
              </a:schemeClr>
            </a:lnRef>
            <a:fillRef idx="1">
              <a:schemeClr val="accent3">
                <a:hueOff val="562397"/>
                <a:satOff val="28787"/>
                <a:lumOff val="12092"/>
                <a:alphaOff val="0"/>
              </a:schemeClr>
            </a:fillRef>
            <a:effectRef idx="0">
              <a:schemeClr val="accent3">
                <a:hueOff val="562397"/>
                <a:satOff val="28787"/>
                <a:lumOff val="12092"/>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Oval 17"/>
            <p:cNvSpPr/>
            <p:nvPr/>
          </p:nvSpPr>
          <p:spPr>
            <a:xfrm>
              <a:off x="6243062" y="5047837"/>
              <a:ext cx="218075" cy="218285"/>
            </a:xfrm>
            <a:prstGeom prst="ellipse">
              <a:avLst/>
            </a:prstGeom>
            <a:solidFill>
              <a:schemeClr val="accent1">
                <a:lumMod val="75000"/>
              </a:schemeClr>
            </a:solidFill>
            <a:ln>
              <a:noFill/>
            </a:ln>
          </p:spPr>
          <p:style>
            <a:lnRef idx="2">
              <a:schemeClr val="lt1">
                <a:hueOff val="0"/>
                <a:satOff val="0"/>
                <a:lumOff val="0"/>
                <a:alphaOff val="0"/>
              </a:schemeClr>
            </a:lnRef>
            <a:fillRef idx="1">
              <a:schemeClr val="accent3">
                <a:hueOff val="618636"/>
                <a:satOff val="31665"/>
                <a:lumOff val="13301"/>
                <a:alphaOff val="0"/>
              </a:schemeClr>
            </a:fillRef>
            <a:effectRef idx="0">
              <a:schemeClr val="accent3">
                <a:hueOff val="618636"/>
                <a:satOff val="31665"/>
                <a:lumOff val="13301"/>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Oval 18"/>
            <p:cNvSpPr/>
            <p:nvPr/>
          </p:nvSpPr>
          <p:spPr>
            <a:xfrm>
              <a:off x="7733702" y="4763552"/>
              <a:ext cx="218075" cy="218285"/>
            </a:xfrm>
            <a:prstGeom prst="ellipse">
              <a:avLst/>
            </a:prstGeom>
            <a:solidFill>
              <a:schemeClr val="accent6">
                <a:lumMod val="40000"/>
                <a:lumOff val="60000"/>
              </a:schemeClr>
            </a:solidFill>
            <a:ln>
              <a:noFill/>
            </a:ln>
          </p:spPr>
          <p:style>
            <a:lnRef idx="2">
              <a:schemeClr val="lt1">
                <a:hueOff val="0"/>
                <a:satOff val="0"/>
                <a:lumOff val="0"/>
                <a:alphaOff val="0"/>
              </a:schemeClr>
            </a:lnRef>
            <a:fillRef idx="1">
              <a:schemeClr val="accent3">
                <a:hueOff val="674876"/>
                <a:satOff val="34544"/>
                <a:lumOff val="14510"/>
                <a:alphaOff val="0"/>
              </a:schemeClr>
            </a:fillRef>
            <a:effectRef idx="0">
              <a:schemeClr val="accent3">
                <a:hueOff val="674876"/>
                <a:satOff val="34544"/>
                <a:lumOff val="14510"/>
                <a:alphaOff val="0"/>
              </a:schemeClr>
            </a:effectRef>
            <a:fontRef idx="minor">
              <a:schemeClr val="lt1"/>
            </a:fontRef>
          </p:style>
          <p:txBody>
            <a:bodyP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0" name="Title 13"/>
          <p:cNvSpPr txBox="1">
            <a:spLocks/>
          </p:cNvSpPr>
          <p:nvPr/>
        </p:nvSpPr>
        <p:spPr>
          <a:xfrm>
            <a:off x="5928358" y="3959934"/>
            <a:ext cx="1016097" cy="301878"/>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a:lnSpc>
                <a:spcPct val="120000"/>
              </a:lnSpc>
            </a:pPr>
            <a:r>
              <a:rPr lang="en-US" altLang="zh-CN" sz="1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Title 13"/>
          <p:cNvSpPr txBox="1">
            <a:spLocks/>
          </p:cNvSpPr>
          <p:nvPr/>
        </p:nvSpPr>
        <p:spPr>
          <a:xfrm>
            <a:off x="4197626" y="3669168"/>
            <a:ext cx="1016097" cy="194540"/>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a:lnSpc>
                <a:spcPct val="120000"/>
              </a:lnSpc>
            </a:pPr>
            <a:r>
              <a:rPr lang="en-US" altLang="zh-CN" sz="116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US" sz="1266"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Title 13"/>
          <p:cNvSpPr txBox="1">
            <a:spLocks/>
          </p:cNvSpPr>
          <p:nvPr/>
        </p:nvSpPr>
        <p:spPr>
          <a:xfrm>
            <a:off x="8101502" y="2769340"/>
            <a:ext cx="1016097" cy="194540"/>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a:lnSpc>
                <a:spcPct val="120000"/>
              </a:lnSpc>
            </a:pPr>
            <a:r>
              <a:rPr lang="en-US" altLang="zh-CN" sz="116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US" altLang="zh-CN" sz="1266"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TextBox 51"/>
          <p:cNvSpPr txBox="1"/>
          <p:nvPr/>
        </p:nvSpPr>
        <p:spPr>
          <a:xfrm>
            <a:off x="6136657" y="3440280"/>
            <a:ext cx="599498" cy="469552"/>
          </a:xfrm>
          <a:prstGeom prst="rect">
            <a:avLst/>
          </a:prstGeom>
          <a:noFill/>
        </p:spPr>
        <p:txBody>
          <a:bodyPr wrap="square" lIns="0" tIns="0" rIns="0" bIns="0" rtlCol="0">
            <a:spAutoFit/>
          </a:bodyPr>
          <a:lstStyle/>
          <a:p>
            <a:pPr algn="ctr">
              <a:lnSpc>
                <a:spcPct val="120000"/>
              </a:lnSpc>
            </a:pPr>
            <a:r>
              <a:rPr lang="en-US"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endParaRPr lang="id-ID"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TextBox 52"/>
          <p:cNvSpPr txBox="1"/>
          <p:nvPr/>
        </p:nvSpPr>
        <p:spPr>
          <a:xfrm>
            <a:off x="8327311" y="2343706"/>
            <a:ext cx="599498" cy="469552"/>
          </a:xfrm>
          <a:prstGeom prst="rect">
            <a:avLst/>
          </a:prstGeom>
          <a:noFill/>
        </p:spPr>
        <p:txBody>
          <a:bodyPr wrap="square" lIns="0" tIns="0" rIns="0" bIns="0" rtlCol="0">
            <a:spAutoFit/>
          </a:bodyPr>
          <a:lstStyle/>
          <a:p>
            <a:pPr algn="ctr">
              <a:lnSpc>
                <a:spcPct val="120000"/>
              </a:lnSpc>
            </a:pPr>
            <a:r>
              <a:rPr lang="en-US"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endParaRPr lang="id-ID"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4" name="TextBox 53"/>
          <p:cNvSpPr txBox="1"/>
          <p:nvPr/>
        </p:nvSpPr>
        <p:spPr>
          <a:xfrm>
            <a:off x="4425212" y="3229450"/>
            <a:ext cx="599498" cy="469552"/>
          </a:xfrm>
          <a:prstGeom prst="rect">
            <a:avLst/>
          </a:prstGeom>
          <a:noFill/>
        </p:spPr>
        <p:txBody>
          <a:bodyPr wrap="square" lIns="0" tIns="0" rIns="0" bIns="0" rtlCol="0">
            <a:spAutoFit/>
          </a:bodyPr>
          <a:lstStyle/>
          <a:p>
            <a:pPr algn="ctr">
              <a:lnSpc>
                <a:spcPct val="120000"/>
              </a:lnSpc>
            </a:pPr>
            <a:r>
              <a:rPr lang="en-US"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endParaRPr lang="id-ID" sz="2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Content Placeholder 2"/>
          <p:cNvSpPr txBox="1">
            <a:spLocks/>
          </p:cNvSpPr>
          <p:nvPr/>
        </p:nvSpPr>
        <p:spPr>
          <a:xfrm>
            <a:off x="1907590" y="3629994"/>
            <a:ext cx="2073024" cy="443198"/>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9" name="TextBox 78"/>
          <p:cNvSpPr txBox="1"/>
          <p:nvPr/>
        </p:nvSpPr>
        <p:spPr>
          <a:xfrm>
            <a:off x="1907589" y="3350082"/>
            <a:ext cx="1569124" cy="234744"/>
          </a:xfrm>
          <a:prstGeom prst="rect">
            <a:avLst/>
          </a:prstGeom>
          <a:noFill/>
        </p:spPr>
        <p:txBody>
          <a:bodyPr wrap="square" lIns="0" tIns="0" rIns="0" bIns="0" rtlCol="0">
            <a:spAutoFit/>
          </a:bodyPr>
          <a:lstStyle/>
          <a:p>
            <a:pPr algn="just">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4" name="Content Placeholder 2"/>
          <p:cNvSpPr txBox="1">
            <a:spLocks/>
          </p:cNvSpPr>
          <p:nvPr/>
        </p:nvSpPr>
        <p:spPr>
          <a:xfrm>
            <a:off x="5392863" y="6068394"/>
            <a:ext cx="2073024" cy="443198"/>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5" name="TextBox 78"/>
          <p:cNvSpPr txBox="1"/>
          <p:nvPr/>
        </p:nvSpPr>
        <p:spPr>
          <a:xfrm>
            <a:off x="5644813" y="5788482"/>
            <a:ext cx="1569124" cy="234744"/>
          </a:xfrm>
          <a:prstGeom prst="rect">
            <a:avLst/>
          </a:prstGeom>
          <a:noFill/>
        </p:spPr>
        <p:txBody>
          <a:bodyPr wrap="square" lIns="0" tIns="0" rIns="0" bIns="0" rtlCol="0">
            <a:spAutoFit/>
          </a:bodyPr>
          <a:lstStyle/>
          <a:p>
            <a:pPr algn="ct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7" name="Content Placeholder 2"/>
          <p:cNvSpPr txBox="1">
            <a:spLocks/>
          </p:cNvSpPr>
          <p:nvPr/>
        </p:nvSpPr>
        <p:spPr>
          <a:xfrm>
            <a:off x="9286290" y="2728294"/>
            <a:ext cx="2073024" cy="443198"/>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TextBox 78"/>
          <p:cNvSpPr txBox="1"/>
          <p:nvPr/>
        </p:nvSpPr>
        <p:spPr>
          <a:xfrm>
            <a:off x="9286289" y="2448382"/>
            <a:ext cx="1569124" cy="234744"/>
          </a:xfrm>
          <a:prstGeom prst="rect">
            <a:avLst/>
          </a:prstGeom>
          <a:noFill/>
        </p:spPr>
        <p:txBody>
          <a:bodyPr wrap="square" lIns="0" tIns="0" rIns="0" bIns="0" rtlCol="0">
            <a:spAutoFit/>
          </a:bodyPr>
          <a:lstStyle/>
          <a:p>
            <a:pPr algn="just">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任意多边形 28"/>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任意多边形 29"/>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760754467"/>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vertical)">
                                      <p:cBhvr>
                                        <p:cTn id="7" dur="1000"/>
                                        <p:tgtEl>
                                          <p:spTgt spid="6"/>
                                        </p:tgtEl>
                                      </p:cBhvr>
                                    </p:animEffect>
                                  </p:childTnLst>
                                </p:cTn>
                              </p:par>
                              <p:par>
                                <p:cTn id="8" presetID="22" presetClass="entr" presetSubtype="4" fill="hold" grpId="0" nodeType="withEffect">
                                  <p:stCondLst>
                                    <p:cond delay="200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2" presetClass="entr" presetSubtype="4" fill="hold" grpId="0" nodeType="withEffect">
                                  <p:stCondLst>
                                    <p:cond delay="200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22" presetClass="entr" presetSubtype="4" fill="hold" grpId="0" nodeType="withEffect">
                                  <p:stCondLst>
                                    <p:cond delay="200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2500"/>
                            </p:stCondLst>
                            <p:childTnLst>
                              <p:par>
                                <p:cTn id="18" presetID="53" presetClass="entr" presetSubtype="528" fill="hold" grpId="0" nodeType="after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000" fill="hold"/>
                                        <p:tgtEl>
                                          <p:spTgt spid="52"/>
                                        </p:tgtEl>
                                        <p:attrNameLst>
                                          <p:attrName>ppt_w</p:attrName>
                                        </p:attrNameLst>
                                      </p:cBhvr>
                                      <p:tavLst>
                                        <p:tav tm="0">
                                          <p:val>
                                            <p:fltVal val="0"/>
                                          </p:val>
                                        </p:tav>
                                        <p:tav tm="100000">
                                          <p:val>
                                            <p:strVal val="#ppt_w"/>
                                          </p:val>
                                        </p:tav>
                                      </p:tavLst>
                                    </p:anim>
                                    <p:anim calcmode="lin" valueType="num">
                                      <p:cBhvr>
                                        <p:cTn id="21" dur="1000" fill="hold"/>
                                        <p:tgtEl>
                                          <p:spTgt spid="52"/>
                                        </p:tgtEl>
                                        <p:attrNameLst>
                                          <p:attrName>ppt_h</p:attrName>
                                        </p:attrNameLst>
                                      </p:cBhvr>
                                      <p:tavLst>
                                        <p:tav tm="0">
                                          <p:val>
                                            <p:fltVal val="0"/>
                                          </p:val>
                                        </p:tav>
                                        <p:tav tm="100000">
                                          <p:val>
                                            <p:strVal val="#ppt_h"/>
                                          </p:val>
                                        </p:tav>
                                      </p:tavLst>
                                    </p:anim>
                                    <p:animEffect transition="in" filter="fade">
                                      <p:cBhvr>
                                        <p:cTn id="22" dur="1000"/>
                                        <p:tgtEl>
                                          <p:spTgt spid="52"/>
                                        </p:tgtEl>
                                      </p:cBhvr>
                                    </p:animEffect>
                                    <p:anim calcmode="lin" valueType="num">
                                      <p:cBhvr>
                                        <p:cTn id="23" dur="1000" fill="hold"/>
                                        <p:tgtEl>
                                          <p:spTgt spid="52"/>
                                        </p:tgtEl>
                                        <p:attrNameLst>
                                          <p:attrName>ppt_x</p:attrName>
                                        </p:attrNameLst>
                                      </p:cBhvr>
                                      <p:tavLst>
                                        <p:tav tm="0">
                                          <p:val>
                                            <p:fltVal val="0.5"/>
                                          </p:val>
                                        </p:tav>
                                        <p:tav tm="100000">
                                          <p:val>
                                            <p:strVal val="#ppt_x"/>
                                          </p:val>
                                        </p:tav>
                                      </p:tavLst>
                                    </p:anim>
                                    <p:anim calcmode="lin" valueType="num">
                                      <p:cBhvr>
                                        <p:cTn id="24" dur="1000" fill="hold"/>
                                        <p:tgtEl>
                                          <p:spTgt spid="52"/>
                                        </p:tgtEl>
                                        <p:attrNameLst>
                                          <p:attrName>ppt_y</p:attrName>
                                        </p:attrNameLst>
                                      </p:cBhvr>
                                      <p:tavLst>
                                        <p:tav tm="0">
                                          <p:val>
                                            <p:fltVal val="0.5"/>
                                          </p:val>
                                        </p:tav>
                                        <p:tav tm="100000">
                                          <p:val>
                                            <p:strVal val="#ppt_y"/>
                                          </p:val>
                                        </p:tav>
                                      </p:tavLst>
                                    </p:anim>
                                  </p:childTnLst>
                                </p:cTn>
                              </p:par>
                              <p:par>
                                <p:cTn id="25" presetID="53" presetClass="entr" presetSubtype="528"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1000" fill="hold"/>
                                        <p:tgtEl>
                                          <p:spTgt spid="53"/>
                                        </p:tgtEl>
                                        <p:attrNameLst>
                                          <p:attrName>ppt_w</p:attrName>
                                        </p:attrNameLst>
                                      </p:cBhvr>
                                      <p:tavLst>
                                        <p:tav tm="0">
                                          <p:val>
                                            <p:fltVal val="0"/>
                                          </p:val>
                                        </p:tav>
                                        <p:tav tm="100000">
                                          <p:val>
                                            <p:strVal val="#ppt_w"/>
                                          </p:val>
                                        </p:tav>
                                      </p:tavLst>
                                    </p:anim>
                                    <p:anim calcmode="lin" valueType="num">
                                      <p:cBhvr>
                                        <p:cTn id="28" dur="1000" fill="hold"/>
                                        <p:tgtEl>
                                          <p:spTgt spid="53"/>
                                        </p:tgtEl>
                                        <p:attrNameLst>
                                          <p:attrName>ppt_h</p:attrName>
                                        </p:attrNameLst>
                                      </p:cBhvr>
                                      <p:tavLst>
                                        <p:tav tm="0">
                                          <p:val>
                                            <p:fltVal val="0"/>
                                          </p:val>
                                        </p:tav>
                                        <p:tav tm="100000">
                                          <p:val>
                                            <p:strVal val="#ppt_h"/>
                                          </p:val>
                                        </p:tav>
                                      </p:tavLst>
                                    </p:anim>
                                    <p:animEffect transition="in" filter="fade">
                                      <p:cBhvr>
                                        <p:cTn id="29" dur="1000"/>
                                        <p:tgtEl>
                                          <p:spTgt spid="53"/>
                                        </p:tgtEl>
                                      </p:cBhvr>
                                    </p:animEffect>
                                    <p:anim calcmode="lin" valueType="num">
                                      <p:cBhvr>
                                        <p:cTn id="30" dur="1000" fill="hold"/>
                                        <p:tgtEl>
                                          <p:spTgt spid="53"/>
                                        </p:tgtEl>
                                        <p:attrNameLst>
                                          <p:attrName>ppt_x</p:attrName>
                                        </p:attrNameLst>
                                      </p:cBhvr>
                                      <p:tavLst>
                                        <p:tav tm="0">
                                          <p:val>
                                            <p:fltVal val="0.5"/>
                                          </p:val>
                                        </p:tav>
                                        <p:tav tm="100000">
                                          <p:val>
                                            <p:strVal val="#ppt_x"/>
                                          </p:val>
                                        </p:tav>
                                      </p:tavLst>
                                    </p:anim>
                                    <p:anim calcmode="lin" valueType="num">
                                      <p:cBhvr>
                                        <p:cTn id="31" dur="1000" fill="hold"/>
                                        <p:tgtEl>
                                          <p:spTgt spid="53"/>
                                        </p:tgtEl>
                                        <p:attrNameLst>
                                          <p:attrName>ppt_y</p:attrName>
                                        </p:attrNameLst>
                                      </p:cBhvr>
                                      <p:tavLst>
                                        <p:tav tm="0">
                                          <p:val>
                                            <p:fltVal val="0.5"/>
                                          </p:val>
                                        </p:tav>
                                        <p:tav tm="100000">
                                          <p:val>
                                            <p:strVal val="#ppt_y"/>
                                          </p:val>
                                        </p:tav>
                                      </p:tavLst>
                                    </p:anim>
                                  </p:childTnLst>
                                </p:cTn>
                              </p:par>
                              <p:par>
                                <p:cTn id="32" presetID="53" presetClass="entr" presetSubtype="528" fill="hold" grpId="0" nodeType="withEffect">
                                  <p:stCondLst>
                                    <p:cond delay="0"/>
                                  </p:stCondLst>
                                  <p:childTnLst>
                                    <p:set>
                                      <p:cBhvr>
                                        <p:cTn id="33" dur="1" fill="hold">
                                          <p:stCondLst>
                                            <p:cond delay="0"/>
                                          </p:stCondLst>
                                        </p:cTn>
                                        <p:tgtEl>
                                          <p:spTgt spid="54"/>
                                        </p:tgtEl>
                                        <p:attrNameLst>
                                          <p:attrName>style.visibility</p:attrName>
                                        </p:attrNameLst>
                                      </p:cBhvr>
                                      <p:to>
                                        <p:strVal val="visible"/>
                                      </p:to>
                                    </p:set>
                                    <p:anim calcmode="lin" valueType="num">
                                      <p:cBhvr>
                                        <p:cTn id="34" dur="1000" fill="hold"/>
                                        <p:tgtEl>
                                          <p:spTgt spid="54"/>
                                        </p:tgtEl>
                                        <p:attrNameLst>
                                          <p:attrName>ppt_w</p:attrName>
                                        </p:attrNameLst>
                                      </p:cBhvr>
                                      <p:tavLst>
                                        <p:tav tm="0">
                                          <p:val>
                                            <p:fltVal val="0"/>
                                          </p:val>
                                        </p:tav>
                                        <p:tav tm="100000">
                                          <p:val>
                                            <p:strVal val="#ppt_w"/>
                                          </p:val>
                                        </p:tav>
                                      </p:tavLst>
                                    </p:anim>
                                    <p:anim calcmode="lin" valueType="num">
                                      <p:cBhvr>
                                        <p:cTn id="35" dur="1000" fill="hold"/>
                                        <p:tgtEl>
                                          <p:spTgt spid="54"/>
                                        </p:tgtEl>
                                        <p:attrNameLst>
                                          <p:attrName>ppt_h</p:attrName>
                                        </p:attrNameLst>
                                      </p:cBhvr>
                                      <p:tavLst>
                                        <p:tav tm="0">
                                          <p:val>
                                            <p:fltVal val="0"/>
                                          </p:val>
                                        </p:tav>
                                        <p:tav tm="100000">
                                          <p:val>
                                            <p:strVal val="#ppt_h"/>
                                          </p:val>
                                        </p:tav>
                                      </p:tavLst>
                                    </p:anim>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fltVal val="0.5"/>
                                          </p:val>
                                        </p:tav>
                                        <p:tav tm="100000">
                                          <p:val>
                                            <p:strVal val="#ppt_x"/>
                                          </p:val>
                                        </p:tav>
                                      </p:tavLst>
                                    </p:anim>
                                    <p:anim calcmode="lin" valueType="num">
                                      <p:cBhvr>
                                        <p:cTn id="38" dur="1000" fill="hold"/>
                                        <p:tgtEl>
                                          <p:spTgt spid="54"/>
                                        </p:tgtEl>
                                        <p:attrNameLst>
                                          <p:attrName>ppt_y</p:attrName>
                                        </p:attrNameLst>
                                      </p:cBhvr>
                                      <p:tavLst>
                                        <p:tav tm="0">
                                          <p:val>
                                            <p:fltVal val="0.5"/>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left)">
                                      <p:cBhvr>
                                        <p:cTn id="42" dur="750"/>
                                        <p:tgtEl>
                                          <p:spTgt spid="58"/>
                                        </p:tgtEl>
                                      </p:cBhvr>
                                    </p:animEffect>
                                  </p:childTnLst>
                                </p:cTn>
                              </p:par>
                            </p:childTnLst>
                          </p:cTn>
                        </p:par>
                        <p:par>
                          <p:cTn id="43" fill="hold">
                            <p:stCondLst>
                              <p:cond delay="4250"/>
                            </p:stCondLst>
                            <p:childTnLst>
                              <p:par>
                                <p:cTn id="44" presetID="22" presetClass="entr" presetSubtype="4" fill="hold" grpId="0"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down)">
                                      <p:cBhvr>
                                        <p:cTn id="46" dur="750"/>
                                        <p:tgtEl>
                                          <p:spTgt spid="59"/>
                                        </p:tgtEl>
                                      </p:cBhvr>
                                    </p:animEffect>
                                  </p:childTnLst>
                                </p:cTn>
                              </p:par>
                            </p:childTnLst>
                          </p:cTn>
                        </p:par>
                        <p:par>
                          <p:cTn id="47" fill="hold">
                            <p:stCondLst>
                              <p:cond delay="5000"/>
                            </p:stCondLst>
                            <p:childTnLst>
                              <p:par>
                                <p:cTn id="48" presetID="22" presetClass="entr" presetSubtype="8"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wipe(left)">
                                      <p:cBhvr>
                                        <p:cTn id="50" dur="750"/>
                                        <p:tgtEl>
                                          <p:spTgt spid="74"/>
                                        </p:tgtEl>
                                      </p:cBhvr>
                                    </p:animEffect>
                                  </p:childTnLst>
                                </p:cTn>
                              </p:par>
                            </p:childTnLst>
                          </p:cTn>
                        </p:par>
                        <p:par>
                          <p:cTn id="51" fill="hold">
                            <p:stCondLst>
                              <p:cond delay="5750"/>
                            </p:stCondLst>
                            <p:childTnLst>
                              <p:par>
                                <p:cTn id="52" presetID="22" presetClass="entr" presetSubtype="4" fill="hold" grpId="0"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down)">
                                      <p:cBhvr>
                                        <p:cTn id="54" dur="750"/>
                                        <p:tgtEl>
                                          <p:spTgt spid="75"/>
                                        </p:tgtEl>
                                      </p:cBhvr>
                                    </p:animEffect>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77"/>
                                        </p:tgtEl>
                                        <p:attrNameLst>
                                          <p:attrName>style.visibility</p:attrName>
                                        </p:attrNameLst>
                                      </p:cBhvr>
                                      <p:to>
                                        <p:strVal val="visible"/>
                                      </p:to>
                                    </p:set>
                                    <p:animEffect transition="in" filter="wipe(left)">
                                      <p:cBhvr>
                                        <p:cTn id="58" dur="750"/>
                                        <p:tgtEl>
                                          <p:spTgt spid="77"/>
                                        </p:tgtEl>
                                      </p:cBhvr>
                                    </p:animEffect>
                                  </p:childTnLst>
                                </p:cTn>
                              </p:par>
                            </p:childTnLst>
                          </p:cTn>
                        </p:par>
                        <p:par>
                          <p:cTn id="59" fill="hold">
                            <p:stCondLst>
                              <p:cond delay="7250"/>
                            </p:stCondLst>
                            <p:childTnLst>
                              <p:par>
                                <p:cTn id="60" presetID="22" presetClass="entr" presetSubtype="4" fill="hold" grpId="0" nodeType="afterEffect">
                                  <p:stCondLst>
                                    <p:cond delay="0"/>
                                  </p:stCondLst>
                                  <p:childTnLst>
                                    <p:set>
                                      <p:cBhvr>
                                        <p:cTn id="61" dur="1" fill="hold">
                                          <p:stCondLst>
                                            <p:cond delay="0"/>
                                          </p:stCondLst>
                                        </p:cTn>
                                        <p:tgtEl>
                                          <p:spTgt spid="79"/>
                                        </p:tgtEl>
                                        <p:attrNameLst>
                                          <p:attrName>style.visibility</p:attrName>
                                        </p:attrNameLst>
                                      </p:cBhvr>
                                      <p:to>
                                        <p:strVal val="visible"/>
                                      </p:to>
                                    </p:set>
                                    <p:animEffect transition="in" filter="wipe(down)">
                                      <p:cBhvr>
                                        <p:cTn id="62"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52" grpId="0"/>
      <p:bldP spid="53" grpId="0"/>
      <p:bldP spid="54" grpId="0"/>
      <p:bldP spid="58" grpId="0"/>
      <p:bldP spid="59" grpId="0"/>
      <p:bldP spid="74" grpId="0"/>
      <p:bldP spid="75" grpId="0"/>
      <p:bldP spid="77" grpId="0"/>
      <p:bldP spid="7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Arrow Connector 48"/>
          <p:cNvCxnSpPr/>
          <p:nvPr/>
        </p:nvCxnSpPr>
        <p:spPr>
          <a:xfrm>
            <a:off x="353" y="3844568"/>
            <a:ext cx="11793238" cy="0"/>
          </a:xfrm>
          <a:prstGeom prst="straightConnector1">
            <a:avLst/>
          </a:prstGeom>
          <a:ln w="1143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7555209" y="3403666"/>
            <a:ext cx="2385939" cy="268545"/>
            <a:chOff x="7163516" y="3227357"/>
            <a:chExt cx="2262348" cy="254634"/>
          </a:xfrm>
          <a:solidFill>
            <a:schemeClr val="accent4"/>
          </a:solidFill>
        </p:grpSpPr>
        <p:sp>
          <p:nvSpPr>
            <p:cNvPr id="52" name="Rectangle 51"/>
            <p:cNvSpPr/>
            <p:nvPr/>
          </p:nvSpPr>
          <p:spPr>
            <a:xfrm>
              <a:off x="7163516"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Oval 57"/>
            <p:cNvSpPr/>
            <p:nvPr/>
          </p:nvSpPr>
          <p:spPr>
            <a:xfrm>
              <a:off x="9171230"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59" name="Text Placeholder 32"/>
          <p:cNvSpPr txBox="1">
            <a:spLocks/>
          </p:cNvSpPr>
          <p:nvPr/>
        </p:nvSpPr>
        <p:spPr>
          <a:xfrm>
            <a:off x="2174789" y="2769351"/>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60" name="Text Placeholder 33"/>
          <p:cNvSpPr txBox="1">
            <a:spLocks/>
          </p:cNvSpPr>
          <p:nvPr/>
        </p:nvSpPr>
        <p:spPr>
          <a:xfrm>
            <a:off x="2174790" y="2485946"/>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1" name="Oval 60"/>
          <p:cNvSpPr>
            <a:spLocks noChangeAspect="1"/>
          </p:cNvSpPr>
          <p:nvPr/>
        </p:nvSpPr>
        <p:spPr>
          <a:xfrm>
            <a:off x="2753964" y="1768141"/>
            <a:ext cx="582147" cy="58214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62" name="Text Placeholder 32"/>
          <p:cNvSpPr txBox="1">
            <a:spLocks/>
          </p:cNvSpPr>
          <p:nvPr/>
        </p:nvSpPr>
        <p:spPr>
          <a:xfrm>
            <a:off x="4433294" y="2769351"/>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63" name="Text Placeholder 33"/>
          <p:cNvSpPr txBox="1">
            <a:spLocks/>
          </p:cNvSpPr>
          <p:nvPr/>
        </p:nvSpPr>
        <p:spPr>
          <a:xfrm>
            <a:off x="4433295" y="2485946"/>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Oval 63"/>
          <p:cNvSpPr>
            <a:spLocks noChangeAspect="1"/>
          </p:cNvSpPr>
          <p:nvPr/>
        </p:nvSpPr>
        <p:spPr>
          <a:xfrm>
            <a:off x="5012469" y="1768141"/>
            <a:ext cx="582147" cy="58214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65" name="Text Placeholder 32"/>
          <p:cNvSpPr txBox="1">
            <a:spLocks/>
          </p:cNvSpPr>
          <p:nvPr/>
        </p:nvSpPr>
        <p:spPr>
          <a:xfrm>
            <a:off x="6675989" y="2769351"/>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66" name="Text Placeholder 33"/>
          <p:cNvSpPr txBox="1">
            <a:spLocks/>
          </p:cNvSpPr>
          <p:nvPr/>
        </p:nvSpPr>
        <p:spPr>
          <a:xfrm>
            <a:off x="6675990" y="2485946"/>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7" name="Oval 66"/>
          <p:cNvSpPr>
            <a:spLocks noChangeAspect="1"/>
          </p:cNvSpPr>
          <p:nvPr/>
        </p:nvSpPr>
        <p:spPr>
          <a:xfrm>
            <a:off x="7255164" y="1768141"/>
            <a:ext cx="582147" cy="58214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68" name="Text Placeholder 32"/>
          <p:cNvSpPr txBox="1">
            <a:spLocks/>
          </p:cNvSpPr>
          <p:nvPr/>
        </p:nvSpPr>
        <p:spPr>
          <a:xfrm>
            <a:off x="8934493" y="2769351"/>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69" name="Text Placeholder 33"/>
          <p:cNvSpPr txBox="1">
            <a:spLocks/>
          </p:cNvSpPr>
          <p:nvPr/>
        </p:nvSpPr>
        <p:spPr>
          <a:xfrm>
            <a:off x="8934494" y="2485946"/>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0" name="Oval 69"/>
          <p:cNvSpPr>
            <a:spLocks noChangeAspect="1"/>
          </p:cNvSpPr>
          <p:nvPr/>
        </p:nvSpPr>
        <p:spPr>
          <a:xfrm>
            <a:off x="9513668" y="1768141"/>
            <a:ext cx="582147" cy="5821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grpSp>
        <p:nvGrpSpPr>
          <p:cNvPr id="11" name="Group 10"/>
          <p:cNvGrpSpPr/>
          <p:nvPr/>
        </p:nvGrpSpPr>
        <p:grpSpPr>
          <a:xfrm>
            <a:off x="7555209" y="4044443"/>
            <a:ext cx="2385939" cy="268545"/>
            <a:chOff x="7163516" y="3834942"/>
            <a:chExt cx="2262348" cy="254634"/>
          </a:xfrm>
          <a:solidFill>
            <a:schemeClr val="accent4"/>
          </a:solidFill>
        </p:grpSpPr>
        <p:sp>
          <p:nvSpPr>
            <p:cNvPr id="73" name="Rectangle 72"/>
            <p:cNvSpPr/>
            <p:nvPr/>
          </p:nvSpPr>
          <p:spPr>
            <a:xfrm>
              <a:off x="7163516"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Oval 78"/>
            <p:cNvSpPr/>
            <p:nvPr/>
          </p:nvSpPr>
          <p:spPr>
            <a:xfrm>
              <a:off x="9171230"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80" name="Text Placeholder 32"/>
          <p:cNvSpPr txBox="1">
            <a:spLocks/>
          </p:cNvSpPr>
          <p:nvPr/>
        </p:nvSpPr>
        <p:spPr>
          <a:xfrm>
            <a:off x="2174789" y="5663246"/>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81" name="Text Placeholder 33"/>
          <p:cNvSpPr txBox="1">
            <a:spLocks/>
          </p:cNvSpPr>
          <p:nvPr/>
        </p:nvSpPr>
        <p:spPr>
          <a:xfrm>
            <a:off x="2174790" y="5393909"/>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2" name="Oval 81"/>
          <p:cNvSpPr>
            <a:spLocks noChangeAspect="1"/>
          </p:cNvSpPr>
          <p:nvPr/>
        </p:nvSpPr>
        <p:spPr>
          <a:xfrm>
            <a:off x="2753964" y="4676104"/>
            <a:ext cx="582147" cy="58214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sp>
        <p:nvSpPr>
          <p:cNvPr id="83" name="Text Placeholder 32"/>
          <p:cNvSpPr txBox="1">
            <a:spLocks/>
          </p:cNvSpPr>
          <p:nvPr/>
        </p:nvSpPr>
        <p:spPr>
          <a:xfrm>
            <a:off x="4433294" y="5663246"/>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84" name="Text Placeholder 33"/>
          <p:cNvSpPr txBox="1">
            <a:spLocks/>
          </p:cNvSpPr>
          <p:nvPr/>
        </p:nvSpPr>
        <p:spPr>
          <a:xfrm>
            <a:off x="4433295" y="5393910"/>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5" name="Oval 84"/>
          <p:cNvSpPr>
            <a:spLocks noChangeAspect="1"/>
          </p:cNvSpPr>
          <p:nvPr/>
        </p:nvSpPr>
        <p:spPr>
          <a:xfrm>
            <a:off x="5012469" y="4676104"/>
            <a:ext cx="582147" cy="58214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6" name="Text Placeholder 32"/>
          <p:cNvSpPr txBox="1">
            <a:spLocks/>
          </p:cNvSpPr>
          <p:nvPr/>
        </p:nvSpPr>
        <p:spPr>
          <a:xfrm>
            <a:off x="6675989" y="5663246"/>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87" name="Text Placeholder 33"/>
          <p:cNvSpPr txBox="1">
            <a:spLocks/>
          </p:cNvSpPr>
          <p:nvPr/>
        </p:nvSpPr>
        <p:spPr>
          <a:xfrm>
            <a:off x="6675990" y="5393909"/>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8" name="Oval 87"/>
          <p:cNvSpPr>
            <a:spLocks noChangeAspect="1"/>
          </p:cNvSpPr>
          <p:nvPr/>
        </p:nvSpPr>
        <p:spPr>
          <a:xfrm>
            <a:off x="7255164" y="4676104"/>
            <a:ext cx="582147" cy="58214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lvl="0"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9" name="Text Placeholder 32"/>
          <p:cNvSpPr txBox="1">
            <a:spLocks/>
          </p:cNvSpPr>
          <p:nvPr/>
        </p:nvSpPr>
        <p:spPr>
          <a:xfrm>
            <a:off x="8934493" y="5663246"/>
            <a:ext cx="1740497" cy="590931"/>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90" name="Text Placeholder 33"/>
          <p:cNvSpPr txBox="1">
            <a:spLocks/>
          </p:cNvSpPr>
          <p:nvPr/>
        </p:nvSpPr>
        <p:spPr>
          <a:xfrm>
            <a:off x="8934494" y="5393909"/>
            <a:ext cx="1311305" cy="2347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1" name="Oval 90"/>
          <p:cNvSpPr>
            <a:spLocks noChangeAspect="1"/>
          </p:cNvSpPr>
          <p:nvPr/>
        </p:nvSpPr>
        <p:spPr>
          <a:xfrm>
            <a:off x="9513668" y="4676104"/>
            <a:ext cx="582147" cy="5821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p>
        </p:txBody>
      </p:sp>
      <p:grpSp>
        <p:nvGrpSpPr>
          <p:cNvPr id="7" name="Group 6"/>
          <p:cNvGrpSpPr/>
          <p:nvPr/>
        </p:nvGrpSpPr>
        <p:grpSpPr>
          <a:xfrm>
            <a:off x="5303542" y="3403666"/>
            <a:ext cx="2385939" cy="268545"/>
            <a:chOff x="5028485" y="3227357"/>
            <a:chExt cx="2262348" cy="254634"/>
          </a:xfrm>
          <a:solidFill>
            <a:schemeClr val="accent3"/>
          </a:solidFill>
        </p:grpSpPr>
        <p:sp>
          <p:nvSpPr>
            <p:cNvPr id="51" name="Rectangle 50"/>
            <p:cNvSpPr/>
            <p:nvPr/>
          </p:nvSpPr>
          <p:spPr>
            <a:xfrm>
              <a:off x="5028485"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Oval 56"/>
            <p:cNvSpPr/>
            <p:nvPr/>
          </p:nvSpPr>
          <p:spPr>
            <a:xfrm>
              <a:off x="7036199"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0" name="Group 9"/>
          <p:cNvGrpSpPr/>
          <p:nvPr/>
        </p:nvGrpSpPr>
        <p:grpSpPr>
          <a:xfrm>
            <a:off x="5303542" y="4044443"/>
            <a:ext cx="2385939" cy="268545"/>
            <a:chOff x="5028485" y="3834942"/>
            <a:chExt cx="2262348" cy="254634"/>
          </a:xfrm>
          <a:solidFill>
            <a:schemeClr val="accent3"/>
          </a:solidFill>
        </p:grpSpPr>
        <p:sp>
          <p:nvSpPr>
            <p:cNvPr id="72" name="Rectangle 71"/>
            <p:cNvSpPr/>
            <p:nvPr/>
          </p:nvSpPr>
          <p:spPr>
            <a:xfrm>
              <a:off x="5028485"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8" name="Oval 77"/>
            <p:cNvSpPr/>
            <p:nvPr/>
          </p:nvSpPr>
          <p:spPr>
            <a:xfrm>
              <a:off x="7036199"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 name="Group 4"/>
          <p:cNvGrpSpPr/>
          <p:nvPr/>
        </p:nvGrpSpPr>
        <p:grpSpPr>
          <a:xfrm>
            <a:off x="3135448" y="3403666"/>
            <a:ext cx="2302366" cy="268545"/>
            <a:chOff x="2972698" y="3227357"/>
            <a:chExt cx="2183104" cy="254634"/>
          </a:xfrm>
          <a:solidFill>
            <a:schemeClr val="accent2"/>
          </a:solidFill>
        </p:grpSpPr>
        <p:sp>
          <p:nvSpPr>
            <p:cNvPr id="54" name="Rectangle 53"/>
            <p:cNvSpPr/>
            <p:nvPr/>
          </p:nvSpPr>
          <p:spPr>
            <a:xfrm>
              <a:off x="2972698"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5" name="Oval 54"/>
            <p:cNvSpPr/>
            <p:nvPr/>
          </p:nvSpPr>
          <p:spPr>
            <a:xfrm>
              <a:off x="4901168"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 name="Group 1"/>
          <p:cNvGrpSpPr/>
          <p:nvPr/>
        </p:nvGrpSpPr>
        <p:grpSpPr>
          <a:xfrm>
            <a:off x="353" y="3403666"/>
            <a:ext cx="3185795" cy="268545"/>
            <a:chOff x="0" y="3227357"/>
            <a:chExt cx="3020771" cy="254634"/>
          </a:xfrm>
        </p:grpSpPr>
        <p:sp>
          <p:nvSpPr>
            <p:cNvPr id="53" name="Rectangle 52"/>
            <p:cNvSpPr/>
            <p:nvPr/>
          </p:nvSpPr>
          <p:spPr>
            <a:xfrm>
              <a:off x="0" y="3300674"/>
              <a:ext cx="2882900"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6" name="Oval 55"/>
            <p:cNvSpPr/>
            <p:nvPr/>
          </p:nvSpPr>
          <p:spPr>
            <a:xfrm>
              <a:off x="2766137" y="3227357"/>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 name="Group 5"/>
          <p:cNvGrpSpPr/>
          <p:nvPr/>
        </p:nvGrpSpPr>
        <p:grpSpPr>
          <a:xfrm>
            <a:off x="3135448" y="4044443"/>
            <a:ext cx="2302366" cy="268545"/>
            <a:chOff x="2972698" y="3834942"/>
            <a:chExt cx="2183104" cy="254634"/>
          </a:xfrm>
          <a:solidFill>
            <a:schemeClr val="accent2"/>
          </a:solidFill>
        </p:grpSpPr>
        <p:sp>
          <p:nvSpPr>
            <p:cNvPr id="75" name="Rectangle 74"/>
            <p:cNvSpPr/>
            <p:nvPr/>
          </p:nvSpPr>
          <p:spPr>
            <a:xfrm>
              <a:off x="2972698"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6" name="Oval 75"/>
            <p:cNvSpPr/>
            <p:nvPr/>
          </p:nvSpPr>
          <p:spPr>
            <a:xfrm>
              <a:off x="4901168"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 name="Group 2"/>
          <p:cNvGrpSpPr/>
          <p:nvPr/>
        </p:nvGrpSpPr>
        <p:grpSpPr>
          <a:xfrm>
            <a:off x="353" y="4044443"/>
            <a:ext cx="3185795" cy="268545"/>
            <a:chOff x="0" y="3834942"/>
            <a:chExt cx="3020771" cy="254634"/>
          </a:xfrm>
        </p:grpSpPr>
        <p:sp>
          <p:nvSpPr>
            <p:cNvPr id="74" name="Rectangle 73"/>
            <p:cNvSpPr/>
            <p:nvPr/>
          </p:nvSpPr>
          <p:spPr>
            <a:xfrm>
              <a:off x="0" y="3908259"/>
              <a:ext cx="2924175"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7" name="Oval 76"/>
            <p:cNvSpPr/>
            <p:nvPr/>
          </p:nvSpPr>
          <p:spPr>
            <a:xfrm>
              <a:off x="2766137" y="3834942"/>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71" name="任意多边形 70"/>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 name="任意多边形 91"/>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4"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04994530"/>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500"/>
                                        <p:tgtEl>
                                          <p:spTgt spid="5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fade">
                                      <p:cBhvr>
                                        <p:cTn id="18" dur="500"/>
                                        <p:tgtEl>
                                          <p:spTgt spid="6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500"/>
                                        <p:tgtEl>
                                          <p:spTgt spid="6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0"/>
                                        </p:tgtEl>
                                        <p:attrNameLst>
                                          <p:attrName>style.visibility</p:attrName>
                                        </p:attrNameLst>
                                      </p:cBhvr>
                                      <p:to>
                                        <p:strVal val="visible"/>
                                      </p:to>
                                    </p:set>
                                    <p:animEffect transition="in" filter="fade">
                                      <p:cBhvr>
                                        <p:cTn id="24" dur="500"/>
                                        <p:tgtEl>
                                          <p:spTgt spid="8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fade">
                                      <p:cBhvr>
                                        <p:cTn id="27" dur="500"/>
                                        <p:tgtEl>
                                          <p:spTgt spid="8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2"/>
                                        </p:tgtEl>
                                        <p:attrNameLst>
                                          <p:attrName>style.visibility</p:attrName>
                                        </p:attrNameLst>
                                      </p:cBhvr>
                                      <p:to>
                                        <p:strVal val="visible"/>
                                      </p:to>
                                    </p:set>
                                    <p:animEffect transition="in" filter="fade">
                                      <p:cBhvr>
                                        <p:cTn id="30" dur="500"/>
                                        <p:tgtEl>
                                          <p:spTgt spid="8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par>
                                <p:cTn id="36" presetID="22" presetClass="entr" presetSubtype="8" fill="hold"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500"/>
                                        <p:tgtEl>
                                          <p:spTgt spid="6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Effect transition="in" filter="fade">
                                      <p:cBhvr>
                                        <p:cTn id="46" dur="500"/>
                                        <p:tgtEl>
                                          <p:spTgt spid="6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fade">
                                      <p:cBhvr>
                                        <p:cTn id="49" dur="500"/>
                                        <p:tgtEl>
                                          <p:spTgt spid="6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83"/>
                                        </p:tgtEl>
                                        <p:attrNameLst>
                                          <p:attrName>style.visibility</p:attrName>
                                        </p:attrNameLst>
                                      </p:cBhvr>
                                      <p:to>
                                        <p:strVal val="visible"/>
                                      </p:to>
                                    </p:set>
                                    <p:animEffect transition="in" filter="fade">
                                      <p:cBhvr>
                                        <p:cTn id="52" dur="500"/>
                                        <p:tgtEl>
                                          <p:spTgt spid="8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84"/>
                                        </p:tgtEl>
                                        <p:attrNameLst>
                                          <p:attrName>style.visibility</p:attrName>
                                        </p:attrNameLst>
                                      </p:cBhvr>
                                      <p:to>
                                        <p:strVal val="visible"/>
                                      </p:to>
                                    </p:set>
                                    <p:animEffect transition="in" filter="fade">
                                      <p:cBhvr>
                                        <p:cTn id="55" dur="500"/>
                                        <p:tgtEl>
                                          <p:spTgt spid="8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85"/>
                                        </p:tgtEl>
                                        <p:attrNameLst>
                                          <p:attrName>style.visibility</p:attrName>
                                        </p:attrNameLst>
                                      </p:cBhvr>
                                      <p:to>
                                        <p:strVal val="visible"/>
                                      </p:to>
                                    </p:set>
                                    <p:animEffect transition="in" filter="fade">
                                      <p:cBhvr>
                                        <p:cTn id="58" dur="500"/>
                                        <p:tgtEl>
                                          <p:spTgt spid="8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left)">
                                      <p:cBhvr>
                                        <p:cTn id="63" dur="500"/>
                                        <p:tgtEl>
                                          <p:spTgt spid="7"/>
                                        </p:tgtEl>
                                      </p:cBhvr>
                                    </p:animEffect>
                                  </p:childTnLst>
                                </p:cTn>
                              </p:par>
                              <p:par>
                                <p:cTn id="64" presetID="22" presetClass="entr" presetSubtype="8" fill="hold" nodeType="with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left)">
                                      <p:cBhvr>
                                        <p:cTn id="66" dur="5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animEffect transition="in" filter="fade">
                                      <p:cBhvr>
                                        <p:cTn id="71" dur="500"/>
                                        <p:tgtEl>
                                          <p:spTgt spid="65"/>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6"/>
                                        </p:tgtEl>
                                        <p:attrNameLst>
                                          <p:attrName>style.visibility</p:attrName>
                                        </p:attrNameLst>
                                      </p:cBhvr>
                                      <p:to>
                                        <p:strVal val="visible"/>
                                      </p:to>
                                    </p:set>
                                    <p:animEffect transition="in" filter="fade">
                                      <p:cBhvr>
                                        <p:cTn id="74" dur="500"/>
                                        <p:tgtEl>
                                          <p:spTgt spid="66"/>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fade">
                                      <p:cBhvr>
                                        <p:cTn id="77" dur="500"/>
                                        <p:tgtEl>
                                          <p:spTgt spid="67"/>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6"/>
                                        </p:tgtEl>
                                        <p:attrNameLst>
                                          <p:attrName>style.visibility</p:attrName>
                                        </p:attrNameLst>
                                      </p:cBhvr>
                                      <p:to>
                                        <p:strVal val="visible"/>
                                      </p:to>
                                    </p:set>
                                    <p:animEffect transition="in" filter="fade">
                                      <p:cBhvr>
                                        <p:cTn id="80" dur="500"/>
                                        <p:tgtEl>
                                          <p:spTgt spid="86"/>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87"/>
                                        </p:tgtEl>
                                        <p:attrNameLst>
                                          <p:attrName>style.visibility</p:attrName>
                                        </p:attrNameLst>
                                      </p:cBhvr>
                                      <p:to>
                                        <p:strVal val="visible"/>
                                      </p:to>
                                    </p:set>
                                    <p:animEffect transition="in" filter="fade">
                                      <p:cBhvr>
                                        <p:cTn id="83" dur="500"/>
                                        <p:tgtEl>
                                          <p:spTgt spid="87"/>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88"/>
                                        </p:tgtEl>
                                        <p:attrNameLst>
                                          <p:attrName>style.visibility</p:attrName>
                                        </p:attrNameLst>
                                      </p:cBhvr>
                                      <p:to>
                                        <p:strVal val="visible"/>
                                      </p:to>
                                    </p:set>
                                    <p:animEffect transition="in" filter="fade">
                                      <p:cBhvr>
                                        <p:cTn id="86" dur="500"/>
                                        <p:tgtEl>
                                          <p:spTgt spid="8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wipe(left)">
                                      <p:cBhvr>
                                        <p:cTn id="91" dur="500"/>
                                        <p:tgtEl>
                                          <p:spTgt spid="12"/>
                                        </p:tgtEl>
                                      </p:cBhvr>
                                    </p:animEffect>
                                  </p:childTnLst>
                                </p:cTn>
                              </p:par>
                              <p:par>
                                <p:cTn id="92" presetID="22" presetClass="entr" presetSubtype="8" fill="hold" nodeType="withEffect">
                                  <p:stCondLst>
                                    <p:cond delay="0"/>
                                  </p:stCondLst>
                                  <p:childTnLst>
                                    <p:set>
                                      <p:cBhvr>
                                        <p:cTn id="93" dur="1" fill="hold">
                                          <p:stCondLst>
                                            <p:cond delay="0"/>
                                          </p:stCondLst>
                                        </p:cTn>
                                        <p:tgtEl>
                                          <p:spTgt spid="11"/>
                                        </p:tgtEl>
                                        <p:attrNameLst>
                                          <p:attrName>style.visibility</p:attrName>
                                        </p:attrNameLst>
                                      </p:cBhvr>
                                      <p:to>
                                        <p:strVal val="visible"/>
                                      </p:to>
                                    </p:set>
                                    <p:animEffect transition="in" filter="wipe(left)">
                                      <p:cBhvr>
                                        <p:cTn id="94" dur="500"/>
                                        <p:tgtEl>
                                          <p:spTgt spid="11"/>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fade">
                                      <p:cBhvr>
                                        <p:cTn id="99" dur="500"/>
                                        <p:tgtEl>
                                          <p:spTgt spid="68"/>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fade">
                                      <p:cBhvr>
                                        <p:cTn id="102" dur="500"/>
                                        <p:tgtEl>
                                          <p:spTgt spid="69"/>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70"/>
                                        </p:tgtEl>
                                        <p:attrNameLst>
                                          <p:attrName>style.visibility</p:attrName>
                                        </p:attrNameLst>
                                      </p:cBhvr>
                                      <p:to>
                                        <p:strVal val="visible"/>
                                      </p:to>
                                    </p:set>
                                    <p:animEffect transition="in" filter="fade">
                                      <p:cBhvr>
                                        <p:cTn id="105" dur="500"/>
                                        <p:tgtEl>
                                          <p:spTgt spid="70"/>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89"/>
                                        </p:tgtEl>
                                        <p:attrNameLst>
                                          <p:attrName>style.visibility</p:attrName>
                                        </p:attrNameLst>
                                      </p:cBhvr>
                                      <p:to>
                                        <p:strVal val="visible"/>
                                      </p:to>
                                    </p:set>
                                    <p:animEffect transition="in" filter="fade">
                                      <p:cBhvr>
                                        <p:cTn id="108" dur="500"/>
                                        <p:tgtEl>
                                          <p:spTgt spid="89"/>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90"/>
                                        </p:tgtEl>
                                        <p:attrNameLst>
                                          <p:attrName>style.visibility</p:attrName>
                                        </p:attrNameLst>
                                      </p:cBhvr>
                                      <p:to>
                                        <p:strVal val="visible"/>
                                      </p:to>
                                    </p:set>
                                    <p:animEffect transition="in" filter="fade">
                                      <p:cBhvr>
                                        <p:cTn id="111" dur="500"/>
                                        <p:tgtEl>
                                          <p:spTgt spid="90"/>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91"/>
                                        </p:tgtEl>
                                        <p:attrNameLst>
                                          <p:attrName>style.visibility</p:attrName>
                                        </p:attrNameLst>
                                      </p:cBhvr>
                                      <p:to>
                                        <p:strVal val="visible"/>
                                      </p:to>
                                    </p:set>
                                    <p:animEffect transition="in" filter="fade">
                                      <p:cBhvr>
                                        <p:cTn id="114" dur="500"/>
                                        <p:tgtEl>
                                          <p:spTgt spid="91"/>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49"/>
                                        </p:tgtEl>
                                        <p:attrNameLst>
                                          <p:attrName>style.visibility</p:attrName>
                                        </p:attrNameLst>
                                      </p:cBhvr>
                                      <p:to>
                                        <p:strVal val="visible"/>
                                      </p:to>
                                    </p:set>
                                    <p:animEffect transition="in" filter="wipe(left)">
                                      <p:cBhvr>
                                        <p:cTn id="11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animBg="1"/>
      <p:bldP spid="62" grpId="0"/>
      <p:bldP spid="63" grpId="0"/>
      <p:bldP spid="64" grpId="0" animBg="1"/>
      <p:bldP spid="65" grpId="0"/>
      <p:bldP spid="66" grpId="0"/>
      <p:bldP spid="67" grpId="0" animBg="1"/>
      <p:bldP spid="68" grpId="0"/>
      <p:bldP spid="69" grpId="0"/>
      <p:bldP spid="70" grpId="0" animBg="1"/>
      <p:bldP spid="80" grpId="0"/>
      <p:bldP spid="81" grpId="0"/>
      <p:bldP spid="82" grpId="0" animBg="1"/>
      <p:bldP spid="83" grpId="0"/>
      <p:bldP spid="84" grpId="0"/>
      <p:bldP spid="85" grpId="0" animBg="1"/>
      <p:bldP spid="86" grpId="0"/>
      <p:bldP spid="87" grpId="0"/>
      <p:bldP spid="88" grpId="0" animBg="1"/>
      <p:bldP spid="89" grpId="0"/>
      <p:bldP spid="90" grpId="0"/>
      <p:bldP spid="9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8"/>
          <p:cNvSpPr txBox="1"/>
          <p:nvPr/>
        </p:nvSpPr>
        <p:spPr>
          <a:xfrm>
            <a:off x="5344184" y="2588271"/>
            <a:ext cx="4685591" cy="677108"/>
          </a:xfrm>
          <a:prstGeom prst="rect">
            <a:avLst/>
          </a:prstGeom>
          <a:noFill/>
        </p:spPr>
        <p:txBody>
          <a:bodyPr wrap="square" lIns="0" tIns="0" rIns="0" bIns="0" rtlCol="0">
            <a:spAutoFit/>
          </a:bodyPr>
          <a:lstStyle/>
          <a:p>
            <a:r>
              <a:rPr lang="en-US"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GB"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TextBox 49"/>
          <p:cNvSpPr txBox="1"/>
          <p:nvPr/>
        </p:nvSpPr>
        <p:spPr>
          <a:xfrm>
            <a:off x="5344184" y="3403289"/>
            <a:ext cx="5183515" cy="369332"/>
          </a:xfrm>
          <a:prstGeom prst="rect">
            <a:avLst/>
          </a:prstGeom>
          <a:noFill/>
        </p:spPr>
        <p:txBody>
          <a:bodyPr wrap="square" lIns="0" tIns="0" rIns="0" bIns="0" rtlCol="0">
            <a:spAutoFit/>
          </a:bodyPr>
          <a:lstStyle/>
          <a:p>
            <a:pPr eaLnBrk="0" hangingPunct="0"/>
            <a:r>
              <a:rPr lang="en-US" altLang="zh-CN"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zh-CN" altLang="en-US"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矩形 259"/>
          <p:cNvSpPr>
            <a:spLocks noChangeArrowheads="1"/>
          </p:cNvSpPr>
          <p:nvPr/>
        </p:nvSpPr>
        <p:spPr bwMode="auto">
          <a:xfrm>
            <a:off x="3117007" y="1951625"/>
            <a:ext cx="2335387"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rPr>
              <a:t>03</a:t>
            </a:r>
            <a:endParaRPr lang="zh-CN" altLang="en-US"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6"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5974010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outVertical)">
                                      <p:cBhvr>
                                        <p:cTn id="10" dur="500"/>
                                        <p:tgtEl>
                                          <p:spTgt spid="6"/>
                                        </p:tgtEl>
                                      </p:cBhvr>
                                    </p:animEffect>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5"/>
                                        </p:tgtEl>
                                        <p:attrNameLst>
                                          <p:attrName>ppt_y</p:attrName>
                                        </p:attrNameLst>
                                      </p:cBhvr>
                                      <p:tavLst>
                                        <p:tav tm="0">
                                          <p:val>
                                            <p:strVal val="#ppt_y"/>
                                          </p:val>
                                        </p:tav>
                                        <p:tav tm="100000">
                                          <p:val>
                                            <p:strVal val="#ppt_y"/>
                                          </p:val>
                                        </p:tav>
                                      </p:tavLst>
                                    </p:anim>
                                    <p:anim calcmode="lin" valueType="num">
                                      <p:cBhvr>
                                        <p:cTn id="16"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5"/>
                                        </p:tgtEl>
                                      </p:cBhvr>
                                    </p:animEffect>
                                  </p:childTnLst>
                                </p:cTn>
                              </p:par>
                            </p:childTnLst>
                          </p:cTn>
                        </p:par>
                        <p:par>
                          <p:cTn id="19" fill="hold">
                            <p:stCondLst>
                              <p:cond delay="1050"/>
                            </p:stCondLst>
                            <p:childTnLst>
                              <p:par>
                                <p:cTn id="20" presetID="26" presetClass="emph" presetSubtype="0" fill="hold" grpId="1" nodeType="afterEffect">
                                  <p:stCondLst>
                                    <p:cond delay="0"/>
                                  </p:stCondLst>
                                  <p:iterate type="lt">
                                    <p:tmPct val="0"/>
                                  </p:iterate>
                                  <p:childTnLst>
                                    <p:animEffect transition="out" filter="fade">
                                      <p:cBhvr>
                                        <p:cTn id="21" dur="500" tmFilter="0, 0; .2, .5; .8, .5; 1, 0"/>
                                        <p:tgtEl>
                                          <p:spTgt spid="15"/>
                                        </p:tgtEl>
                                      </p:cBhvr>
                                    </p:animEffect>
                                    <p:animScale>
                                      <p:cBhvr>
                                        <p:cTn id="22" dur="250" autoRev="1" fill="hold"/>
                                        <p:tgtEl>
                                          <p:spTgt spid="15"/>
                                        </p:tgtEl>
                                      </p:cBhvr>
                                      <p:by x="105000" y="105000"/>
                                    </p:animScale>
                                  </p:childTnLst>
                                </p:cTn>
                              </p:par>
                            </p:childTnLst>
                          </p:cTn>
                        </p:par>
                        <p:par>
                          <p:cTn id="23" fill="hold">
                            <p:stCondLst>
                              <p:cond delay="1550"/>
                            </p:stCondLst>
                            <p:childTnLst>
                              <p:par>
                                <p:cTn id="24" presetID="22" presetClass="entr" presetSubtype="8" fill="hold" grpId="0" nodeType="afterEffect">
                                  <p:stCondLst>
                                    <p:cond delay="0"/>
                                  </p:stCondLst>
                                  <p:iterate type="lt">
                                    <p:tmPct val="30000"/>
                                  </p:iterate>
                                  <p:childTnLst>
                                    <p:set>
                                      <p:cBhvr>
                                        <p:cTn id="25" dur="1" fill="hold">
                                          <p:stCondLst>
                                            <p:cond delay="0"/>
                                          </p:stCondLst>
                                        </p:cTn>
                                        <p:tgtEl>
                                          <p:spTgt spid="13"/>
                                        </p:tgtEl>
                                        <p:attrNameLst>
                                          <p:attrName>style.visibility</p:attrName>
                                        </p:attrNameLst>
                                      </p:cBhvr>
                                      <p:to>
                                        <p:strVal val="visible"/>
                                      </p:to>
                                    </p:set>
                                    <p:animEffect transition="in" filter="wipe(left)">
                                      <p:cBhvr>
                                        <p:cTn id="26" dur="200"/>
                                        <p:tgtEl>
                                          <p:spTgt spid="13"/>
                                        </p:tgtEl>
                                      </p:cBhvr>
                                    </p:animEffect>
                                  </p:childTnLst>
                                </p:cTn>
                              </p:par>
                              <p:par>
                                <p:cTn id="27" presetID="36" presetClass="emph" presetSubtype="0" fill="hold" grpId="1" nodeType="withEffect">
                                  <p:stCondLst>
                                    <p:cond delay="0"/>
                                  </p:stCondLst>
                                  <p:iterate type="lt">
                                    <p:tmPct val="30000"/>
                                  </p:iterate>
                                  <p:childTnLst>
                                    <p:animScale>
                                      <p:cBhvr>
                                        <p:cTn id="28" dur="50" autoRev="1" fill="hold">
                                          <p:stCondLst>
                                            <p:cond delay="0"/>
                                          </p:stCondLst>
                                        </p:cTn>
                                        <p:tgtEl>
                                          <p:spTgt spid="13"/>
                                        </p:tgtEl>
                                      </p:cBhvr>
                                      <p:to x="80000" y="100000"/>
                                    </p:animScale>
                                    <p:anim by="(#ppt_w*0.10)" calcmode="lin" valueType="num">
                                      <p:cBhvr>
                                        <p:cTn id="29" dur="50" autoRev="1" fill="hold">
                                          <p:stCondLst>
                                            <p:cond delay="0"/>
                                          </p:stCondLst>
                                        </p:cTn>
                                        <p:tgtEl>
                                          <p:spTgt spid="13"/>
                                        </p:tgtEl>
                                        <p:attrNameLst>
                                          <p:attrName>ppt_x</p:attrName>
                                        </p:attrNameLst>
                                      </p:cBhvr>
                                    </p:anim>
                                    <p:anim by="(-#ppt_w*0.10)" calcmode="lin" valueType="num">
                                      <p:cBhvr>
                                        <p:cTn id="30" dur="50" autoRev="1" fill="hold">
                                          <p:stCondLst>
                                            <p:cond delay="0"/>
                                          </p:stCondLst>
                                        </p:cTn>
                                        <p:tgtEl>
                                          <p:spTgt spid="13"/>
                                        </p:tgtEl>
                                        <p:attrNameLst>
                                          <p:attrName>ppt_y</p:attrName>
                                        </p:attrNameLst>
                                      </p:cBhvr>
                                    </p:anim>
                                    <p:animRot by="-480000">
                                      <p:cBhvr>
                                        <p:cTn id="31" dur="50" autoRev="1" fill="hold">
                                          <p:stCondLst>
                                            <p:cond delay="0"/>
                                          </p:stCondLst>
                                        </p:cTn>
                                        <p:tgtEl>
                                          <p:spTgt spid="13"/>
                                        </p:tgtEl>
                                        <p:attrNameLst>
                                          <p:attrName>r</p:attrName>
                                        </p:attrNameLst>
                                      </p:cBhvr>
                                    </p:animRot>
                                  </p:childTnLst>
                                </p:cTn>
                              </p:par>
                            </p:childTnLst>
                          </p:cTn>
                        </p:par>
                        <p:par>
                          <p:cTn id="32" fill="hold">
                            <p:stCondLst>
                              <p:cond delay="2590"/>
                            </p:stCondLst>
                            <p:childTnLst>
                              <p:par>
                                <p:cTn id="33" presetID="22" presetClass="entr" presetSubtype="8" fill="hold" grpId="0" nodeType="afterEffect">
                                  <p:stCondLst>
                                    <p:cond delay="0"/>
                                  </p:stCondLst>
                                  <p:iterate type="lt">
                                    <p:tmPct val="30000"/>
                                  </p:iterate>
                                  <p:childTnLst>
                                    <p:set>
                                      <p:cBhvr>
                                        <p:cTn id="34" dur="1" fill="hold">
                                          <p:stCondLst>
                                            <p:cond delay="0"/>
                                          </p:stCondLst>
                                        </p:cTn>
                                        <p:tgtEl>
                                          <p:spTgt spid="14"/>
                                        </p:tgtEl>
                                        <p:attrNameLst>
                                          <p:attrName>style.visibility</p:attrName>
                                        </p:attrNameLst>
                                      </p:cBhvr>
                                      <p:to>
                                        <p:strVal val="visible"/>
                                      </p:to>
                                    </p:set>
                                    <p:animEffect transition="in" filter="wipe(left)">
                                      <p:cBhvr>
                                        <p:cTn id="35" dur="200"/>
                                        <p:tgtEl>
                                          <p:spTgt spid="14"/>
                                        </p:tgtEl>
                                      </p:cBhvr>
                                    </p:animEffect>
                                  </p:childTnLst>
                                </p:cTn>
                              </p:par>
                              <p:par>
                                <p:cTn id="36" presetID="36" presetClass="emph" presetSubtype="0" fill="hold" grpId="1" nodeType="withEffect">
                                  <p:stCondLst>
                                    <p:cond delay="0"/>
                                  </p:stCondLst>
                                  <p:iterate type="lt">
                                    <p:tmPct val="30000"/>
                                  </p:iterate>
                                  <p:childTnLst>
                                    <p:animScale>
                                      <p:cBhvr>
                                        <p:cTn id="37" dur="50" autoRev="1" fill="hold">
                                          <p:stCondLst>
                                            <p:cond delay="0"/>
                                          </p:stCondLst>
                                        </p:cTn>
                                        <p:tgtEl>
                                          <p:spTgt spid="14"/>
                                        </p:tgtEl>
                                      </p:cBhvr>
                                      <p:to x="80000" y="100000"/>
                                    </p:animScale>
                                    <p:anim by="(#ppt_w*0.10)" calcmode="lin" valueType="num">
                                      <p:cBhvr>
                                        <p:cTn id="38" dur="50" autoRev="1" fill="hold">
                                          <p:stCondLst>
                                            <p:cond delay="0"/>
                                          </p:stCondLst>
                                        </p:cTn>
                                        <p:tgtEl>
                                          <p:spTgt spid="14"/>
                                        </p:tgtEl>
                                        <p:attrNameLst>
                                          <p:attrName>ppt_x</p:attrName>
                                        </p:attrNameLst>
                                      </p:cBhvr>
                                    </p:anim>
                                    <p:anim by="(-#ppt_w*0.10)" calcmode="lin" valueType="num">
                                      <p:cBhvr>
                                        <p:cTn id="39" dur="50" autoRev="1" fill="hold">
                                          <p:stCondLst>
                                            <p:cond delay="0"/>
                                          </p:stCondLst>
                                        </p:cTn>
                                        <p:tgtEl>
                                          <p:spTgt spid="14"/>
                                        </p:tgtEl>
                                        <p:attrNameLst>
                                          <p:attrName>ppt_y</p:attrName>
                                        </p:attrNameLst>
                                      </p:cBhvr>
                                    </p:anim>
                                    <p:animRot by="-480000">
                                      <p:cBhvr>
                                        <p:cTn id="40"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ubtitle 21"/>
          <p:cNvSpPr txBox="1">
            <a:spLocks/>
          </p:cNvSpPr>
          <p:nvPr/>
        </p:nvSpPr>
        <p:spPr>
          <a:xfrm>
            <a:off x="2293432" y="5787814"/>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Freeform 1"/>
          <p:cNvSpPr>
            <a:spLocks noChangeArrowheads="1"/>
          </p:cNvSpPr>
          <p:nvPr/>
        </p:nvSpPr>
        <p:spPr bwMode="auto">
          <a:xfrm>
            <a:off x="2315985" y="1789116"/>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1"/>
          </a:solidFill>
          <a:ln>
            <a:noFill/>
          </a:ln>
          <a:effectLst/>
        </p:spPr>
        <p:txBody>
          <a:bodyPr wrap="none" lIns="83731" tIns="41866" rIns="83731" bIns="41866" anchor="ctr"/>
          <a:lstStyle/>
          <a:p>
            <a:pPr algn="just">
              <a:lnSpc>
                <a:spcPct val="120000"/>
              </a:lnSpc>
            </a:pPr>
            <a:endParaRPr lang="en-US" sz="695"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Freeform 2"/>
          <p:cNvSpPr>
            <a:spLocks noChangeArrowheads="1"/>
          </p:cNvSpPr>
          <p:nvPr/>
        </p:nvSpPr>
        <p:spPr bwMode="auto">
          <a:xfrm>
            <a:off x="2784199" y="2213882"/>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4" name="Freeform 1"/>
          <p:cNvSpPr>
            <a:spLocks noChangeArrowheads="1"/>
          </p:cNvSpPr>
          <p:nvPr/>
        </p:nvSpPr>
        <p:spPr bwMode="auto">
          <a:xfrm>
            <a:off x="3705600" y="2583356"/>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5" name="Freeform 2"/>
          <p:cNvSpPr>
            <a:spLocks noChangeArrowheads="1"/>
          </p:cNvSpPr>
          <p:nvPr/>
        </p:nvSpPr>
        <p:spPr bwMode="auto">
          <a:xfrm>
            <a:off x="4173813" y="3008122"/>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6" name="Freeform 1"/>
          <p:cNvSpPr>
            <a:spLocks noChangeArrowheads="1"/>
          </p:cNvSpPr>
          <p:nvPr/>
        </p:nvSpPr>
        <p:spPr bwMode="auto">
          <a:xfrm>
            <a:off x="5116108" y="1789116"/>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Freeform 2"/>
          <p:cNvSpPr>
            <a:spLocks noChangeArrowheads="1"/>
          </p:cNvSpPr>
          <p:nvPr/>
        </p:nvSpPr>
        <p:spPr bwMode="auto">
          <a:xfrm>
            <a:off x="5584320" y="2213882"/>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Freeform 1"/>
          <p:cNvSpPr>
            <a:spLocks noChangeArrowheads="1"/>
          </p:cNvSpPr>
          <p:nvPr/>
        </p:nvSpPr>
        <p:spPr bwMode="auto">
          <a:xfrm>
            <a:off x="6526617" y="2583356"/>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9" name="Freeform 2"/>
          <p:cNvSpPr>
            <a:spLocks noChangeArrowheads="1"/>
          </p:cNvSpPr>
          <p:nvPr/>
        </p:nvSpPr>
        <p:spPr bwMode="auto">
          <a:xfrm>
            <a:off x="6994830" y="3008122"/>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0" name="Freeform 1"/>
          <p:cNvSpPr>
            <a:spLocks noChangeArrowheads="1"/>
          </p:cNvSpPr>
          <p:nvPr/>
        </p:nvSpPr>
        <p:spPr bwMode="auto">
          <a:xfrm>
            <a:off x="7962350" y="1789116"/>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1" name="Freeform 2"/>
          <p:cNvSpPr>
            <a:spLocks noChangeArrowheads="1"/>
          </p:cNvSpPr>
          <p:nvPr/>
        </p:nvSpPr>
        <p:spPr bwMode="auto">
          <a:xfrm>
            <a:off x="8430565" y="2213882"/>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 name="Freeform 1"/>
          <p:cNvSpPr>
            <a:spLocks noChangeArrowheads="1"/>
          </p:cNvSpPr>
          <p:nvPr/>
        </p:nvSpPr>
        <p:spPr bwMode="auto">
          <a:xfrm>
            <a:off x="9401287" y="2535881"/>
            <a:ext cx="1149244" cy="1681243"/>
          </a:xfrm>
          <a:custGeom>
            <a:avLst/>
            <a:gdLst>
              <a:gd name="T0" fmla="*/ 2560 w 5121"/>
              <a:gd name="T1" fmla="*/ 940 h 7486"/>
              <a:gd name="T2" fmla="*/ 2560 w 5121"/>
              <a:gd name="T3" fmla="*/ 940 h 7486"/>
              <a:gd name="T4" fmla="*/ 3572 w 5121"/>
              <a:gd name="T5" fmla="*/ 1353 h 7486"/>
              <a:gd name="T6" fmla="*/ 3974 w 5121"/>
              <a:gd name="T7" fmla="*/ 2365 h 7486"/>
              <a:gd name="T8" fmla="*/ 3572 w 5121"/>
              <a:gd name="T9" fmla="*/ 3304 h 7486"/>
              <a:gd name="T10" fmla="*/ 2560 w 5121"/>
              <a:gd name="T11" fmla="*/ 4584 h 7486"/>
              <a:gd name="T12" fmla="*/ 1549 w 5121"/>
              <a:gd name="T13" fmla="*/ 3304 h 7486"/>
              <a:gd name="T14" fmla="*/ 1146 w 5121"/>
              <a:gd name="T15" fmla="*/ 2365 h 7486"/>
              <a:gd name="T16" fmla="*/ 1549 w 5121"/>
              <a:gd name="T17" fmla="*/ 1353 h 7486"/>
              <a:gd name="T18" fmla="*/ 2560 w 5121"/>
              <a:gd name="T19" fmla="*/ 940 h 7486"/>
              <a:gd name="T20" fmla="*/ 2560 w 5121"/>
              <a:gd name="T21" fmla="*/ 0 h 7486"/>
              <a:gd name="T22" fmla="*/ 2560 w 5121"/>
              <a:gd name="T23" fmla="*/ 0 h 7486"/>
              <a:gd name="T24" fmla="*/ 878 w 5121"/>
              <a:gd name="T25" fmla="*/ 672 h 7486"/>
              <a:gd name="T26" fmla="*/ 878 w 5121"/>
              <a:gd name="T27" fmla="*/ 3975 h 7486"/>
              <a:gd name="T28" fmla="*/ 2560 w 5121"/>
              <a:gd name="T29" fmla="*/ 7485 h 7486"/>
              <a:gd name="T30" fmla="*/ 4181 w 5121"/>
              <a:gd name="T31" fmla="*/ 3975 h 7486"/>
              <a:gd name="T32" fmla="*/ 4181 w 5121"/>
              <a:gd name="T33" fmla="*/ 672 h 7486"/>
              <a:gd name="T34" fmla="*/ 2560 w 5121"/>
              <a:gd name="T35" fmla="*/ 0 h 7486"/>
              <a:gd name="T36" fmla="*/ 2560 w 5121"/>
              <a:gd name="T37" fmla="*/ 940 h 7486"/>
              <a:gd name="T38" fmla="*/ 2560 w 5121"/>
              <a:gd name="T39" fmla="*/ 0 h 7486"/>
              <a:gd name="T40" fmla="*/ 2560 w 5121"/>
              <a:gd name="T41" fmla="*/ 0 h 7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1" h="7486">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3" name="Freeform 2"/>
          <p:cNvSpPr>
            <a:spLocks noChangeArrowheads="1"/>
          </p:cNvSpPr>
          <p:nvPr/>
        </p:nvSpPr>
        <p:spPr bwMode="auto">
          <a:xfrm>
            <a:off x="9869500" y="2960646"/>
            <a:ext cx="212823" cy="210899"/>
          </a:xfrm>
          <a:custGeom>
            <a:avLst/>
            <a:gdLst>
              <a:gd name="T0" fmla="*/ 949 w 950"/>
              <a:gd name="T1" fmla="*/ 476 h 941"/>
              <a:gd name="T2" fmla="*/ 949 w 950"/>
              <a:gd name="T3" fmla="*/ 476 h 941"/>
              <a:gd name="T4" fmla="*/ 474 w 950"/>
              <a:gd name="T5" fmla="*/ 940 h 941"/>
              <a:gd name="T6" fmla="*/ 0 w 950"/>
              <a:gd name="T7" fmla="*/ 476 h 941"/>
              <a:gd name="T8" fmla="*/ 474 w 950"/>
              <a:gd name="T9" fmla="*/ 0 h 941"/>
              <a:gd name="T10" fmla="*/ 949 w 950"/>
              <a:gd name="T11" fmla="*/ 476 h 941"/>
              <a:gd name="T12" fmla="*/ 949 w 950"/>
              <a:gd name="T13" fmla="*/ 476 h 941"/>
              <a:gd name="T14" fmla="*/ 949 w 950"/>
              <a:gd name="T15" fmla="*/ 476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0" h="941">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31" tIns="41866" rIns="83731" bIns="41866"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Freeform 3"/>
          <p:cNvSpPr>
            <a:spLocks noChangeArrowheads="1"/>
          </p:cNvSpPr>
          <p:nvPr/>
        </p:nvSpPr>
        <p:spPr bwMode="auto">
          <a:xfrm>
            <a:off x="2675293" y="5046417"/>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1"/>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Freeform 3"/>
          <p:cNvSpPr>
            <a:spLocks noChangeArrowheads="1"/>
          </p:cNvSpPr>
          <p:nvPr/>
        </p:nvSpPr>
        <p:spPr bwMode="auto">
          <a:xfrm>
            <a:off x="4064912" y="5046417"/>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2"/>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6" name="Freeform 3"/>
          <p:cNvSpPr>
            <a:spLocks noChangeArrowheads="1"/>
          </p:cNvSpPr>
          <p:nvPr/>
        </p:nvSpPr>
        <p:spPr bwMode="auto">
          <a:xfrm>
            <a:off x="5457450" y="5046417"/>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3"/>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7" name="Freeform 3"/>
          <p:cNvSpPr>
            <a:spLocks noChangeArrowheads="1"/>
          </p:cNvSpPr>
          <p:nvPr/>
        </p:nvSpPr>
        <p:spPr bwMode="auto">
          <a:xfrm>
            <a:off x="8316769" y="5056868"/>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5"/>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8" name="Oval 67"/>
          <p:cNvSpPr/>
          <p:nvPr/>
        </p:nvSpPr>
        <p:spPr>
          <a:xfrm>
            <a:off x="2836438" y="3466791"/>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69" name="Straight Connector 68"/>
          <p:cNvCxnSpPr/>
          <p:nvPr/>
        </p:nvCxnSpPr>
        <p:spPr>
          <a:xfrm flipV="1">
            <a:off x="2890493" y="3578051"/>
            <a:ext cx="0" cy="1468369"/>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5641637" y="3459519"/>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71" name="Straight Connector 70"/>
          <p:cNvCxnSpPr/>
          <p:nvPr/>
        </p:nvCxnSpPr>
        <p:spPr>
          <a:xfrm flipV="1">
            <a:off x="5686262" y="3570783"/>
            <a:ext cx="0" cy="1475637"/>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8482502" y="3452254"/>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73" name="Straight Connector 72"/>
          <p:cNvCxnSpPr/>
          <p:nvPr/>
        </p:nvCxnSpPr>
        <p:spPr>
          <a:xfrm flipV="1">
            <a:off x="8536560" y="3563512"/>
            <a:ext cx="0" cy="1483034"/>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4226345" y="4216808"/>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75" name="Straight Connector 74"/>
          <p:cNvCxnSpPr/>
          <p:nvPr/>
        </p:nvCxnSpPr>
        <p:spPr>
          <a:xfrm flipV="1">
            <a:off x="4280402" y="4328065"/>
            <a:ext cx="0" cy="728805"/>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7042285" y="4219991"/>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77" name="Straight Connector 76"/>
          <p:cNvCxnSpPr/>
          <p:nvPr/>
        </p:nvCxnSpPr>
        <p:spPr>
          <a:xfrm flipV="1">
            <a:off x="7096342" y="4331249"/>
            <a:ext cx="0" cy="715171"/>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78" name="Oval 77"/>
          <p:cNvSpPr/>
          <p:nvPr/>
        </p:nvSpPr>
        <p:spPr>
          <a:xfrm>
            <a:off x="9913497" y="4224772"/>
            <a:ext cx="118498" cy="118528"/>
          </a:xfrm>
          <a:prstGeom prst="ellipse">
            <a:avLst/>
          </a:prstGeom>
          <a:solidFill>
            <a:schemeClr val="bg1">
              <a:lumMod val="65000"/>
            </a:schemeClr>
          </a:solid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pPr algn="just">
              <a:lnSpc>
                <a:spcPct val="120000"/>
              </a:lnSpc>
            </a:pPr>
            <a:endParaRPr lang="zh-CN" altLang="en-US" sz="69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79" name="Straight Connector 78"/>
          <p:cNvCxnSpPr/>
          <p:nvPr/>
        </p:nvCxnSpPr>
        <p:spPr>
          <a:xfrm flipV="1">
            <a:off x="9967553" y="4336027"/>
            <a:ext cx="0" cy="710389"/>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80" name="Freeform 3"/>
          <p:cNvSpPr>
            <a:spLocks noChangeArrowheads="1"/>
          </p:cNvSpPr>
          <p:nvPr/>
        </p:nvSpPr>
        <p:spPr bwMode="auto">
          <a:xfrm>
            <a:off x="9747563" y="5046544"/>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6"/>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1" name="Freeform 3"/>
          <p:cNvSpPr>
            <a:spLocks noChangeArrowheads="1"/>
          </p:cNvSpPr>
          <p:nvPr/>
        </p:nvSpPr>
        <p:spPr bwMode="auto">
          <a:xfrm>
            <a:off x="6874913" y="5046417"/>
            <a:ext cx="439660" cy="606155"/>
          </a:xfrm>
          <a:custGeom>
            <a:avLst/>
            <a:gdLst>
              <a:gd name="T0" fmla="*/ 2416 w 2644"/>
              <a:gd name="T1" fmla="*/ 0 h 3645"/>
              <a:gd name="T2" fmla="*/ 2416 w 2644"/>
              <a:gd name="T3" fmla="*/ 0 h 3645"/>
              <a:gd name="T4" fmla="*/ 238 w 2644"/>
              <a:gd name="T5" fmla="*/ 0 h 3645"/>
              <a:gd name="T6" fmla="*/ 0 w 2644"/>
              <a:gd name="T7" fmla="*/ 238 h 3645"/>
              <a:gd name="T8" fmla="*/ 0 w 2644"/>
              <a:gd name="T9" fmla="*/ 3407 h 3645"/>
              <a:gd name="T10" fmla="*/ 238 w 2644"/>
              <a:gd name="T11" fmla="*/ 3644 h 3645"/>
              <a:gd name="T12" fmla="*/ 2416 w 2644"/>
              <a:gd name="T13" fmla="*/ 3644 h 3645"/>
              <a:gd name="T14" fmla="*/ 2643 w 2644"/>
              <a:gd name="T15" fmla="*/ 3407 h 3645"/>
              <a:gd name="T16" fmla="*/ 2643 w 2644"/>
              <a:gd name="T17" fmla="*/ 238 h 3645"/>
              <a:gd name="T18" fmla="*/ 2416 w 2644"/>
              <a:gd name="T19" fmla="*/ 0 h 3645"/>
              <a:gd name="T20" fmla="*/ 1321 w 2644"/>
              <a:gd name="T21" fmla="*/ 3551 h 3645"/>
              <a:gd name="T22" fmla="*/ 1321 w 2644"/>
              <a:gd name="T23" fmla="*/ 3551 h 3645"/>
              <a:gd name="T24" fmla="*/ 1177 w 2644"/>
              <a:gd name="T25" fmla="*/ 3407 h 3645"/>
              <a:gd name="T26" fmla="*/ 1321 w 2644"/>
              <a:gd name="T27" fmla="*/ 3272 h 3645"/>
              <a:gd name="T28" fmla="*/ 1466 w 2644"/>
              <a:gd name="T29" fmla="*/ 3407 h 3645"/>
              <a:gd name="T30" fmla="*/ 1321 w 2644"/>
              <a:gd name="T31" fmla="*/ 3551 h 3645"/>
              <a:gd name="T32" fmla="*/ 2364 w 2644"/>
              <a:gd name="T33" fmla="*/ 3128 h 3645"/>
              <a:gd name="T34" fmla="*/ 2364 w 2644"/>
              <a:gd name="T35" fmla="*/ 3128 h 3645"/>
              <a:gd name="T36" fmla="*/ 238 w 2644"/>
              <a:gd name="T37" fmla="*/ 3128 h 3645"/>
              <a:gd name="T38" fmla="*/ 238 w 2644"/>
              <a:gd name="T39" fmla="*/ 289 h 3645"/>
              <a:gd name="T40" fmla="*/ 2364 w 2644"/>
              <a:gd name="T41" fmla="*/ 289 h 3645"/>
              <a:gd name="T42" fmla="*/ 2364 w 2644"/>
              <a:gd name="T43" fmla="*/ 3128 h 3645"/>
              <a:gd name="T44" fmla="*/ 2364 w 2644"/>
              <a:gd name="T45" fmla="*/ 3128 h 3645"/>
              <a:gd name="T46" fmla="*/ 2364 w 2644"/>
              <a:gd name="T47" fmla="*/ 3128 h 3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44" h="3645">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chemeClr val="accent4"/>
          </a:solidFill>
          <a:ln>
            <a:noFill/>
          </a:ln>
          <a:effectLst/>
        </p:spPr>
        <p:txBody>
          <a:bodyPr wrap="none" lIns="111638" tIns="55819" rIns="111638" bIns="55819" anchor="ctr"/>
          <a:lstStyle/>
          <a:p>
            <a:pPr algn="just">
              <a:lnSpc>
                <a:spcPct val="120000"/>
              </a:lnSpc>
            </a:pPr>
            <a:endParaRPr lang="en-US" sz="69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2" name="Subtitle 21"/>
          <p:cNvSpPr txBox="1">
            <a:spLocks/>
          </p:cNvSpPr>
          <p:nvPr/>
        </p:nvSpPr>
        <p:spPr>
          <a:xfrm>
            <a:off x="3709201" y="5786506"/>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3" name="Subtitle 21"/>
          <p:cNvSpPr txBox="1">
            <a:spLocks/>
          </p:cNvSpPr>
          <p:nvPr/>
        </p:nvSpPr>
        <p:spPr>
          <a:xfrm>
            <a:off x="5124970" y="5793180"/>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4" name="Subtitle 21"/>
          <p:cNvSpPr txBox="1">
            <a:spLocks/>
          </p:cNvSpPr>
          <p:nvPr/>
        </p:nvSpPr>
        <p:spPr>
          <a:xfrm>
            <a:off x="6540739" y="5792322"/>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5" name="Subtitle 21"/>
          <p:cNvSpPr txBox="1">
            <a:spLocks/>
          </p:cNvSpPr>
          <p:nvPr/>
        </p:nvSpPr>
        <p:spPr>
          <a:xfrm>
            <a:off x="7956508" y="5786506"/>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6" name="Subtitle 21"/>
          <p:cNvSpPr txBox="1">
            <a:spLocks/>
          </p:cNvSpPr>
          <p:nvPr/>
        </p:nvSpPr>
        <p:spPr>
          <a:xfrm>
            <a:off x="9372278" y="5793180"/>
            <a:ext cx="1194122" cy="738664"/>
          </a:xfrm>
          <a:prstGeom prst="rect">
            <a:avLst/>
          </a:prstGeom>
        </p:spPr>
        <p:txBody>
          <a:bodyPr vert="horz" wrap="square" lIns="0" tIns="0" rIns="0" bIns="0" rtlCol="0">
            <a:spAutoFit/>
          </a:bodyPr>
          <a:lstStyle>
            <a:lvl1pPr marL="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1pPr>
            <a:lvl2pPr marL="4572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2pPr>
            <a:lvl3pPr marL="9144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3pPr>
            <a:lvl4pPr marL="13716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4pPr>
            <a:lvl5pPr marL="1828800" indent="0" algn="l" defTabSz="457200" rtl="0" eaLnBrk="1" latinLnBrk="0" hangingPunct="1">
              <a:spcBef>
                <a:spcPct val="20000"/>
              </a:spcBef>
              <a:buFont typeface="Arial"/>
              <a:buNone/>
              <a:defRPr sz="1200" kern="1200">
                <a:solidFill>
                  <a:schemeClr val="accent4"/>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20000"/>
              </a:lnSpc>
              <a:spcBef>
                <a:spcPts val="0"/>
              </a:spcBef>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任意多边形 37"/>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任意多边形 38"/>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13276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500"/>
                                        <p:tgtEl>
                                          <p:spTgt spid="5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69"/>
                                        </p:tgtEl>
                                        <p:attrNameLst>
                                          <p:attrName>style.visibility</p:attrName>
                                        </p:attrNameLst>
                                      </p:cBhvr>
                                      <p:to>
                                        <p:strVal val="visible"/>
                                      </p:to>
                                    </p:set>
                                    <p:animEffect transition="in" filter="fade">
                                      <p:cBhvr>
                                        <p:cTn id="19" dur="500"/>
                                        <p:tgtEl>
                                          <p:spTgt spid="6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fade">
                                      <p:cBhvr>
                                        <p:cTn id="23" dur="500"/>
                                        <p:tgtEl>
                                          <p:spTgt spid="6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500"/>
                                        <p:tgtEl>
                                          <p:spTgt spid="55"/>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74"/>
                                        </p:tgtEl>
                                        <p:attrNameLst>
                                          <p:attrName>style.visibility</p:attrName>
                                        </p:attrNameLst>
                                      </p:cBhvr>
                                      <p:to>
                                        <p:strVal val="visible"/>
                                      </p:to>
                                    </p:set>
                                    <p:animEffect transition="in" filter="fade">
                                      <p:cBhvr>
                                        <p:cTn id="39" dur="500"/>
                                        <p:tgtEl>
                                          <p:spTgt spid="74"/>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fade">
                                      <p:cBhvr>
                                        <p:cTn id="43" dur="500"/>
                                        <p:tgtEl>
                                          <p:spTgt spid="75"/>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fade">
                                      <p:cBhvr>
                                        <p:cTn id="47" dur="500"/>
                                        <p:tgtEl>
                                          <p:spTgt spid="65"/>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82"/>
                                        </p:tgtEl>
                                        <p:attrNameLst>
                                          <p:attrName>style.visibility</p:attrName>
                                        </p:attrNameLst>
                                      </p:cBhvr>
                                      <p:to>
                                        <p:strVal val="visible"/>
                                      </p:to>
                                    </p:set>
                                    <p:animEffect transition="in" filter="fade">
                                      <p:cBhvr>
                                        <p:cTn id="51" dur="500"/>
                                        <p:tgtEl>
                                          <p:spTgt spid="82"/>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500"/>
                                        <p:tgtEl>
                                          <p:spTgt spid="56"/>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500"/>
                                        <p:tgtEl>
                                          <p:spTgt spid="57"/>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Effect transition="in" filter="fade">
                                      <p:cBhvr>
                                        <p:cTn id="63" dur="500"/>
                                        <p:tgtEl>
                                          <p:spTgt spid="70"/>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71"/>
                                        </p:tgtEl>
                                        <p:attrNameLst>
                                          <p:attrName>style.visibility</p:attrName>
                                        </p:attrNameLst>
                                      </p:cBhvr>
                                      <p:to>
                                        <p:strVal val="visible"/>
                                      </p:to>
                                    </p:set>
                                    <p:animEffect transition="in" filter="fade">
                                      <p:cBhvr>
                                        <p:cTn id="67" dur="500"/>
                                        <p:tgtEl>
                                          <p:spTgt spid="71"/>
                                        </p:tgtEl>
                                      </p:cBhvr>
                                    </p:animEffect>
                                  </p:childTnLst>
                                </p:cTn>
                              </p:par>
                            </p:childTnLst>
                          </p:cTn>
                        </p:par>
                        <p:par>
                          <p:cTn id="68" fill="hold">
                            <p:stCondLst>
                              <p:cond delay="8000"/>
                            </p:stCondLst>
                            <p:childTnLst>
                              <p:par>
                                <p:cTn id="69" presetID="10" presetClass="entr" presetSubtype="0" fill="hold" grpId="0" nodeType="afterEffect">
                                  <p:stCondLst>
                                    <p:cond delay="0"/>
                                  </p:stCondLst>
                                  <p:childTnLst>
                                    <p:set>
                                      <p:cBhvr>
                                        <p:cTn id="70" dur="1" fill="hold">
                                          <p:stCondLst>
                                            <p:cond delay="0"/>
                                          </p:stCondLst>
                                        </p:cTn>
                                        <p:tgtEl>
                                          <p:spTgt spid="66"/>
                                        </p:tgtEl>
                                        <p:attrNameLst>
                                          <p:attrName>style.visibility</p:attrName>
                                        </p:attrNameLst>
                                      </p:cBhvr>
                                      <p:to>
                                        <p:strVal val="visible"/>
                                      </p:to>
                                    </p:set>
                                    <p:animEffect transition="in" filter="fade">
                                      <p:cBhvr>
                                        <p:cTn id="71" dur="500"/>
                                        <p:tgtEl>
                                          <p:spTgt spid="66"/>
                                        </p:tgtEl>
                                      </p:cBhvr>
                                    </p:animEffect>
                                  </p:childTnLst>
                                </p:cTn>
                              </p:par>
                            </p:childTnLst>
                          </p:cTn>
                        </p:par>
                        <p:par>
                          <p:cTn id="72" fill="hold">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83"/>
                                        </p:tgtEl>
                                        <p:attrNameLst>
                                          <p:attrName>style.visibility</p:attrName>
                                        </p:attrNameLst>
                                      </p:cBhvr>
                                      <p:to>
                                        <p:strVal val="visible"/>
                                      </p:to>
                                    </p:set>
                                    <p:animEffect transition="in" filter="fade">
                                      <p:cBhvr>
                                        <p:cTn id="75" dur="500"/>
                                        <p:tgtEl>
                                          <p:spTgt spid="83"/>
                                        </p:tgtEl>
                                      </p:cBhvr>
                                    </p:animEffect>
                                  </p:childTnLst>
                                </p:cTn>
                              </p:par>
                            </p:childTnLst>
                          </p:cTn>
                        </p:par>
                        <p:par>
                          <p:cTn id="76" fill="hold">
                            <p:stCondLst>
                              <p:cond delay="9000"/>
                            </p:stCondLst>
                            <p:childTnLst>
                              <p:par>
                                <p:cTn id="77" presetID="10" presetClass="entr" presetSubtype="0" fill="hold" grpId="0"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fade">
                                      <p:cBhvr>
                                        <p:cTn id="79" dur="500"/>
                                        <p:tgtEl>
                                          <p:spTgt spid="58"/>
                                        </p:tgtEl>
                                      </p:cBhvr>
                                    </p:animEffect>
                                  </p:childTnLst>
                                </p:cTn>
                              </p:par>
                            </p:childTnLst>
                          </p:cTn>
                        </p:par>
                        <p:par>
                          <p:cTn id="80" fill="hold">
                            <p:stCondLst>
                              <p:cond delay="9500"/>
                            </p:stCondLst>
                            <p:childTnLst>
                              <p:par>
                                <p:cTn id="81" presetID="10" presetClass="entr" presetSubtype="0"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500"/>
                                        <p:tgtEl>
                                          <p:spTgt spid="59"/>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76"/>
                                        </p:tgtEl>
                                        <p:attrNameLst>
                                          <p:attrName>style.visibility</p:attrName>
                                        </p:attrNameLst>
                                      </p:cBhvr>
                                      <p:to>
                                        <p:strVal val="visible"/>
                                      </p:to>
                                    </p:set>
                                    <p:animEffect transition="in" filter="fade">
                                      <p:cBhvr>
                                        <p:cTn id="87" dur="500"/>
                                        <p:tgtEl>
                                          <p:spTgt spid="76"/>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77"/>
                                        </p:tgtEl>
                                        <p:attrNameLst>
                                          <p:attrName>style.visibility</p:attrName>
                                        </p:attrNameLst>
                                      </p:cBhvr>
                                      <p:to>
                                        <p:strVal val="visible"/>
                                      </p:to>
                                    </p:set>
                                    <p:animEffect transition="in" filter="fade">
                                      <p:cBhvr>
                                        <p:cTn id="91" dur="500"/>
                                        <p:tgtEl>
                                          <p:spTgt spid="77"/>
                                        </p:tgtEl>
                                      </p:cBhvr>
                                    </p:animEffect>
                                  </p:childTnLst>
                                </p:cTn>
                              </p:par>
                            </p:childTnLst>
                          </p:cTn>
                        </p:par>
                        <p:par>
                          <p:cTn id="92" fill="hold">
                            <p:stCondLst>
                              <p:cond delay="11000"/>
                            </p:stCondLst>
                            <p:childTnLst>
                              <p:par>
                                <p:cTn id="93" presetID="10" presetClass="entr" presetSubtype="0" fill="hold" grpId="0" nodeType="afterEffect">
                                  <p:stCondLst>
                                    <p:cond delay="0"/>
                                  </p:stCondLst>
                                  <p:childTnLst>
                                    <p:set>
                                      <p:cBhvr>
                                        <p:cTn id="94" dur="1" fill="hold">
                                          <p:stCondLst>
                                            <p:cond delay="0"/>
                                          </p:stCondLst>
                                        </p:cTn>
                                        <p:tgtEl>
                                          <p:spTgt spid="81"/>
                                        </p:tgtEl>
                                        <p:attrNameLst>
                                          <p:attrName>style.visibility</p:attrName>
                                        </p:attrNameLst>
                                      </p:cBhvr>
                                      <p:to>
                                        <p:strVal val="visible"/>
                                      </p:to>
                                    </p:set>
                                    <p:animEffect transition="in" filter="fade">
                                      <p:cBhvr>
                                        <p:cTn id="95" dur="500"/>
                                        <p:tgtEl>
                                          <p:spTgt spid="81"/>
                                        </p:tgtEl>
                                      </p:cBhvr>
                                    </p:animEffect>
                                  </p:childTnLst>
                                </p:cTn>
                              </p:par>
                            </p:childTnLst>
                          </p:cTn>
                        </p:par>
                        <p:par>
                          <p:cTn id="96" fill="hold">
                            <p:stCondLst>
                              <p:cond delay="11500"/>
                            </p:stCondLst>
                            <p:childTnLst>
                              <p:par>
                                <p:cTn id="97" presetID="10" presetClass="entr" presetSubtype="0" fill="hold" grpId="0" nodeType="afterEffect">
                                  <p:stCondLst>
                                    <p:cond delay="0"/>
                                  </p:stCondLst>
                                  <p:childTnLst>
                                    <p:set>
                                      <p:cBhvr>
                                        <p:cTn id="98" dur="1" fill="hold">
                                          <p:stCondLst>
                                            <p:cond delay="0"/>
                                          </p:stCondLst>
                                        </p:cTn>
                                        <p:tgtEl>
                                          <p:spTgt spid="84"/>
                                        </p:tgtEl>
                                        <p:attrNameLst>
                                          <p:attrName>style.visibility</p:attrName>
                                        </p:attrNameLst>
                                      </p:cBhvr>
                                      <p:to>
                                        <p:strVal val="visible"/>
                                      </p:to>
                                    </p:set>
                                    <p:animEffect transition="in" filter="fade">
                                      <p:cBhvr>
                                        <p:cTn id="99" dur="500"/>
                                        <p:tgtEl>
                                          <p:spTgt spid="84"/>
                                        </p:tgtEl>
                                      </p:cBhvr>
                                    </p:animEffect>
                                  </p:childTnLst>
                                </p:cTn>
                              </p:par>
                            </p:childTnLst>
                          </p:cTn>
                        </p:par>
                        <p:par>
                          <p:cTn id="100" fill="hold">
                            <p:stCondLst>
                              <p:cond delay="12000"/>
                            </p:stCondLst>
                            <p:childTnLst>
                              <p:par>
                                <p:cTn id="101" presetID="10" presetClass="entr" presetSubtype="0" fill="hold" grpId="0" nodeType="afterEffect">
                                  <p:stCondLst>
                                    <p:cond delay="0"/>
                                  </p:stCondLst>
                                  <p:childTnLst>
                                    <p:set>
                                      <p:cBhvr>
                                        <p:cTn id="102" dur="1" fill="hold">
                                          <p:stCondLst>
                                            <p:cond delay="0"/>
                                          </p:stCondLst>
                                        </p:cTn>
                                        <p:tgtEl>
                                          <p:spTgt spid="60"/>
                                        </p:tgtEl>
                                        <p:attrNameLst>
                                          <p:attrName>style.visibility</p:attrName>
                                        </p:attrNameLst>
                                      </p:cBhvr>
                                      <p:to>
                                        <p:strVal val="visible"/>
                                      </p:to>
                                    </p:set>
                                    <p:animEffect transition="in" filter="fade">
                                      <p:cBhvr>
                                        <p:cTn id="103" dur="500"/>
                                        <p:tgtEl>
                                          <p:spTgt spid="60"/>
                                        </p:tgtEl>
                                      </p:cBhvr>
                                    </p:animEffect>
                                  </p:childTnLst>
                                </p:cTn>
                              </p:par>
                            </p:childTnLst>
                          </p:cTn>
                        </p:par>
                        <p:par>
                          <p:cTn id="104" fill="hold">
                            <p:stCondLst>
                              <p:cond delay="12500"/>
                            </p:stCondLst>
                            <p:childTnLst>
                              <p:par>
                                <p:cTn id="105" presetID="10" presetClass="entr" presetSubtype="0" fill="hold" grpId="0"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fade">
                                      <p:cBhvr>
                                        <p:cTn id="107" dur="500"/>
                                        <p:tgtEl>
                                          <p:spTgt spid="61"/>
                                        </p:tgtEl>
                                      </p:cBhvr>
                                    </p:animEffect>
                                  </p:childTnLst>
                                </p:cTn>
                              </p:par>
                            </p:childTnLst>
                          </p:cTn>
                        </p:par>
                        <p:par>
                          <p:cTn id="108" fill="hold">
                            <p:stCondLst>
                              <p:cond delay="13000"/>
                            </p:stCondLst>
                            <p:childTnLst>
                              <p:par>
                                <p:cTn id="109" presetID="10" presetClass="entr" presetSubtype="0" fill="hold" nodeType="afterEffect">
                                  <p:stCondLst>
                                    <p:cond delay="0"/>
                                  </p:stCondLst>
                                  <p:childTnLst>
                                    <p:set>
                                      <p:cBhvr>
                                        <p:cTn id="110" dur="1" fill="hold">
                                          <p:stCondLst>
                                            <p:cond delay="0"/>
                                          </p:stCondLst>
                                        </p:cTn>
                                        <p:tgtEl>
                                          <p:spTgt spid="72"/>
                                        </p:tgtEl>
                                        <p:attrNameLst>
                                          <p:attrName>style.visibility</p:attrName>
                                        </p:attrNameLst>
                                      </p:cBhvr>
                                      <p:to>
                                        <p:strVal val="visible"/>
                                      </p:to>
                                    </p:set>
                                    <p:animEffect transition="in" filter="fade">
                                      <p:cBhvr>
                                        <p:cTn id="111" dur="500"/>
                                        <p:tgtEl>
                                          <p:spTgt spid="72"/>
                                        </p:tgtEl>
                                      </p:cBhvr>
                                    </p:animEffect>
                                  </p:childTnLst>
                                </p:cTn>
                              </p:par>
                            </p:childTnLst>
                          </p:cTn>
                        </p:par>
                        <p:par>
                          <p:cTn id="112" fill="hold">
                            <p:stCondLst>
                              <p:cond delay="13500"/>
                            </p:stCondLst>
                            <p:childTnLst>
                              <p:par>
                                <p:cTn id="113" presetID="10" presetClass="entr" presetSubtype="0" fill="hold"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500"/>
                                        <p:tgtEl>
                                          <p:spTgt spid="73"/>
                                        </p:tgtEl>
                                      </p:cBhvr>
                                    </p:animEffect>
                                  </p:childTnLst>
                                </p:cTn>
                              </p:par>
                            </p:childTnLst>
                          </p:cTn>
                        </p:par>
                        <p:par>
                          <p:cTn id="116" fill="hold">
                            <p:stCondLst>
                              <p:cond delay="14000"/>
                            </p:stCondLst>
                            <p:childTnLst>
                              <p:par>
                                <p:cTn id="117" presetID="10" presetClass="entr" presetSubtype="0" fill="hold" grpId="0" nodeType="after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fade">
                                      <p:cBhvr>
                                        <p:cTn id="119" dur="500"/>
                                        <p:tgtEl>
                                          <p:spTgt spid="67"/>
                                        </p:tgtEl>
                                      </p:cBhvr>
                                    </p:animEffect>
                                  </p:childTnLst>
                                </p:cTn>
                              </p:par>
                            </p:childTnLst>
                          </p:cTn>
                        </p:par>
                        <p:par>
                          <p:cTn id="120" fill="hold">
                            <p:stCondLst>
                              <p:cond delay="14500"/>
                            </p:stCondLst>
                            <p:childTnLst>
                              <p:par>
                                <p:cTn id="121" presetID="10" presetClass="entr" presetSubtype="0" fill="hold" grpId="0" nodeType="afterEffect">
                                  <p:stCondLst>
                                    <p:cond delay="0"/>
                                  </p:stCondLst>
                                  <p:childTnLst>
                                    <p:set>
                                      <p:cBhvr>
                                        <p:cTn id="122" dur="1" fill="hold">
                                          <p:stCondLst>
                                            <p:cond delay="0"/>
                                          </p:stCondLst>
                                        </p:cTn>
                                        <p:tgtEl>
                                          <p:spTgt spid="85"/>
                                        </p:tgtEl>
                                        <p:attrNameLst>
                                          <p:attrName>style.visibility</p:attrName>
                                        </p:attrNameLst>
                                      </p:cBhvr>
                                      <p:to>
                                        <p:strVal val="visible"/>
                                      </p:to>
                                    </p:set>
                                    <p:animEffect transition="in" filter="fade">
                                      <p:cBhvr>
                                        <p:cTn id="123" dur="500"/>
                                        <p:tgtEl>
                                          <p:spTgt spid="85"/>
                                        </p:tgtEl>
                                      </p:cBhvr>
                                    </p:animEffect>
                                  </p:childTnLst>
                                </p:cTn>
                              </p:par>
                            </p:childTnLst>
                          </p:cTn>
                        </p:par>
                        <p:par>
                          <p:cTn id="124" fill="hold">
                            <p:stCondLst>
                              <p:cond delay="15000"/>
                            </p:stCondLst>
                            <p:childTnLst>
                              <p:par>
                                <p:cTn id="125" presetID="10" presetClass="entr" presetSubtype="0" fill="hold" grpId="0" nodeType="afterEffect">
                                  <p:stCondLst>
                                    <p:cond delay="0"/>
                                  </p:stCondLst>
                                  <p:childTnLst>
                                    <p:set>
                                      <p:cBhvr>
                                        <p:cTn id="126" dur="1" fill="hold">
                                          <p:stCondLst>
                                            <p:cond delay="0"/>
                                          </p:stCondLst>
                                        </p:cTn>
                                        <p:tgtEl>
                                          <p:spTgt spid="62"/>
                                        </p:tgtEl>
                                        <p:attrNameLst>
                                          <p:attrName>style.visibility</p:attrName>
                                        </p:attrNameLst>
                                      </p:cBhvr>
                                      <p:to>
                                        <p:strVal val="visible"/>
                                      </p:to>
                                    </p:set>
                                    <p:animEffect transition="in" filter="fade">
                                      <p:cBhvr>
                                        <p:cTn id="127" dur="500"/>
                                        <p:tgtEl>
                                          <p:spTgt spid="62"/>
                                        </p:tgtEl>
                                      </p:cBhvr>
                                    </p:animEffect>
                                  </p:childTnLst>
                                </p:cTn>
                              </p:par>
                            </p:childTnLst>
                          </p:cTn>
                        </p:par>
                        <p:par>
                          <p:cTn id="128" fill="hold">
                            <p:stCondLst>
                              <p:cond delay="15500"/>
                            </p:stCondLst>
                            <p:childTnLst>
                              <p:par>
                                <p:cTn id="129" presetID="10" presetClass="entr" presetSubtype="0"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Effect transition="in" filter="fade">
                                      <p:cBhvr>
                                        <p:cTn id="131" dur="500"/>
                                        <p:tgtEl>
                                          <p:spTgt spid="63"/>
                                        </p:tgtEl>
                                      </p:cBhvr>
                                    </p:animEffect>
                                  </p:childTnLst>
                                </p:cTn>
                              </p:par>
                            </p:childTnLst>
                          </p:cTn>
                        </p:par>
                        <p:par>
                          <p:cTn id="132" fill="hold">
                            <p:stCondLst>
                              <p:cond delay="16000"/>
                            </p:stCondLst>
                            <p:childTnLst>
                              <p:par>
                                <p:cTn id="133" presetID="10" presetClass="entr" presetSubtype="0" fill="hold" nodeType="afterEffect">
                                  <p:stCondLst>
                                    <p:cond delay="0"/>
                                  </p:stCondLst>
                                  <p:childTnLst>
                                    <p:set>
                                      <p:cBhvr>
                                        <p:cTn id="134" dur="1" fill="hold">
                                          <p:stCondLst>
                                            <p:cond delay="0"/>
                                          </p:stCondLst>
                                        </p:cTn>
                                        <p:tgtEl>
                                          <p:spTgt spid="78"/>
                                        </p:tgtEl>
                                        <p:attrNameLst>
                                          <p:attrName>style.visibility</p:attrName>
                                        </p:attrNameLst>
                                      </p:cBhvr>
                                      <p:to>
                                        <p:strVal val="visible"/>
                                      </p:to>
                                    </p:set>
                                    <p:animEffect transition="in" filter="fade">
                                      <p:cBhvr>
                                        <p:cTn id="135" dur="500"/>
                                        <p:tgtEl>
                                          <p:spTgt spid="78"/>
                                        </p:tgtEl>
                                      </p:cBhvr>
                                    </p:animEffect>
                                  </p:childTnLst>
                                </p:cTn>
                              </p:par>
                            </p:childTnLst>
                          </p:cTn>
                        </p:par>
                        <p:par>
                          <p:cTn id="136" fill="hold">
                            <p:stCondLst>
                              <p:cond delay="16500"/>
                            </p:stCondLst>
                            <p:childTnLst>
                              <p:par>
                                <p:cTn id="137" presetID="10" presetClass="entr" presetSubtype="0" fill="hold" nodeType="afterEffect">
                                  <p:stCondLst>
                                    <p:cond delay="0"/>
                                  </p:stCondLst>
                                  <p:childTnLst>
                                    <p:set>
                                      <p:cBhvr>
                                        <p:cTn id="138" dur="1" fill="hold">
                                          <p:stCondLst>
                                            <p:cond delay="0"/>
                                          </p:stCondLst>
                                        </p:cTn>
                                        <p:tgtEl>
                                          <p:spTgt spid="79"/>
                                        </p:tgtEl>
                                        <p:attrNameLst>
                                          <p:attrName>style.visibility</p:attrName>
                                        </p:attrNameLst>
                                      </p:cBhvr>
                                      <p:to>
                                        <p:strVal val="visible"/>
                                      </p:to>
                                    </p:set>
                                    <p:animEffect transition="in" filter="fade">
                                      <p:cBhvr>
                                        <p:cTn id="139" dur="500"/>
                                        <p:tgtEl>
                                          <p:spTgt spid="79"/>
                                        </p:tgtEl>
                                      </p:cBhvr>
                                    </p:animEffect>
                                  </p:childTnLst>
                                </p:cTn>
                              </p:par>
                            </p:childTnLst>
                          </p:cTn>
                        </p:par>
                        <p:par>
                          <p:cTn id="140" fill="hold">
                            <p:stCondLst>
                              <p:cond delay="17000"/>
                            </p:stCondLst>
                            <p:childTnLst>
                              <p:par>
                                <p:cTn id="141" presetID="10" presetClass="entr" presetSubtype="0" fill="hold" grpId="0" nodeType="afterEffect">
                                  <p:stCondLst>
                                    <p:cond delay="0"/>
                                  </p:stCondLst>
                                  <p:childTnLst>
                                    <p:set>
                                      <p:cBhvr>
                                        <p:cTn id="142" dur="1" fill="hold">
                                          <p:stCondLst>
                                            <p:cond delay="0"/>
                                          </p:stCondLst>
                                        </p:cTn>
                                        <p:tgtEl>
                                          <p:spTgt spid="80"/>
                                        </p:tgtEl>
                                        <p:attrNameLst>
                                          <p:attrName>style.visibility</p:attrName>
                                        </p:attrNameLst>
                                      </p:cBhvr>
                                      <p:to>
                                        <p:strVal val="visible"/>
                                      </p:to>
                                    </p:set>
                                    <p:animEffect transition="in" filter="fade">
                                      <p:cBhvr>
                                        <p:cTn id="143" dur="500"/>
                                        <p:tgtEl>
                                          <p:spTgt spid="80"/>
                                        </p:tgtEl>
                                      </p:cBhvr>
                                    </p:animEffect>
                                  </p:childTnLst>
                                </p:cTn>
                              </p:par>
                            </p:childTnLst>
                          </p:cTn>
                        </p:par>
                        <p:par>
                          <p:cTn id="144" fill="hold">
                            <p:stCondLst>
                              <p:cond delay="17500"/>
                            </p:stCondLst>
                            <p:childTnLst>
                              <p:par>
                                <p:cTn id="145" presetID="10" presetClass="entr" presetSubtype="0" fill="hold" grpId="0" nodeType="afterEffect">
                                  <p:stCondLst>
                                    <p:cond delay="0"/>
                                  </p:stCondLst>
                                  <p:childTnLst>
                                    <p:set>
                                      <p:cBhvr>
                                        <p:cTn id="146" dur="1" fill="hold">
                                          <p:stCondLst>
                                            <p:cond delay="0"/>
                                          </p:stCondLst>
                                        </p:cTn>
                                        <p:tgtEl>
                                          <p:spTgt spid="86"/>
                                        </p:tgtEl>
                                        <p:attrNameLst>
                                          <p:attrName>style.visibility</p:attrName>
                                        </p:attrNameLst>
                                      </p:cBhvr>
                                      <p:to>
                                        <p:strVal val="visible"/>
                                      </p:to>
                                    </p:set>
                                    <p:animEffect transition="in" filter="fade">
                                      <p:cBhvr>
                                        <p:cTn id="147"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80" grpId="0" animBg="1"/>
      <p:bldP spid="81" grpId="0" animBg="1"/>
      <p:bldP spid="82" grpId="0"/>
      <p:bldP spid="83" grpId="0"/>
      <p:bldP spid="84" grpId="0"/>
      <p:bldP spid="85" grpId="0"/>
      <p:bldP spid="8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entagon 14"/>
          <p:cNvSpPr/>
          <p:nvPr/>
        </p:nvSpPr>
        <p:spPr>
          <a:xfrm>
            <a:off x="7206089" y="2754438"/>
            <a:ext cx="3278073" cy="930529"/>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Parallelogram 15"/>
          <p:cNvSpPr/>
          <p:nvPr/>
        </p:nvSpPr>
        <p:spPr>
          <a:xfrm rot="5400000">
            <a:off x="7380741" y="2579617"/>
            <a:ext cx="1395794" cy="1745098"/>
          </a:xfrm>
          <a:prstGeom prst="parallelogram">
            <a:avLst>
              <a:gd name="adj" fmla="val 33167"/>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Rectangle 16"/>
          <p:cNvSpPr/>
          <p:nvPr/>
        </p:nvSpPr>
        <p:spPr>
          <a:xfrm>
            <a:off x="6080221" y="3219703"/>
            <a:ext cx="2870967" cy="930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Parallelogram 10"/>
          <p:cNvSpPr/>
          <p:nvPr/>
        </p:nvSpPr>
        <p:spPr>
          <a:xfrm rot="5400000">
            <a:off x="6254871" y="3044882"/>
            <a:ext cx="1395794" cy="1745098"/>
          </a:xfrm>
          <a:prstGeom prst="parallelogram">
            <a:avLst>
              <a:gd name="adj" fmla="val 33167"/>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Rectangle 7"/>
          <p:cNvSpPr/>
          <p:nvPr/>
        </p:nvSpPr>
        <p:spPr>
          <a:xfrm>
            <a:off x="4954352" y="3685166"/>
            <a:ext cx="2870967" cy="9305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Parallelogram 8"/>
          <p:cNvSpPr/>
          <p:nvPr/>
        </p:nvSpPr>
        <p:spPr>
          <a:xfrm rot="5400000">
            <a:off x="5129002" y="3510146"/>
            <a:ext cx="1395794" cy="1745098"/>
          </a:xfrm>
          <a:prstGeom prst="parallelogram">
            <a:avLst>
              <a:gd name="adj" fmla="val 33167"/>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Rectangle 6"/>
          <p:cNvSpPr/>
          <p:nvPr/>
        </p:nvSpPr>
        <p:spPr>
          <a:xfrm>
            <a:off x="3828482" y="4149265"/>
            <a:ext cx="2870967" cy="9305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 name="Parallelogram 5"/>
          <p:cNvSpPr/>
          <p:nvPr/>
        </p:nvSpPr>
        <p:spPr>
          <a:xfrm rot="5400000">
            <a:off x="4003132" y="3975411"/>
            <a:ext cx="1395794" cy="1745098"/>
          </a:xfrm>
          <a:prstGeom prst="parallelogram">
            <a:avLst>
              <a:gd name="adj" fmla="val 3316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 name="Rectangle 4"/>
          <p:cNvSpPr/>
          <p:nvPr/>
        </p:nvSpPr>
        <p:spPr>
          <a:xfrm>
            <a:off x="0" y="4634883"/>
            <a:ext cx="5573580" cy="9305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 name="Group 21"/>
          <p:cNvGrpSpPr/>
          <p:nvPr/>
        </p:nvGrpSpPr>
        <p:grpSpPr>
          <a:xfrm>
            <a:off x="5852305" y="4366118"/>
            <a:ext cx="537529" cy="537529"/>
            <a:chOff x="8780463" y="1906588"/>
            <a:chExt cx="360363" cy="360363"/>
          </a:xfrm>
          <a:solidFill>
            <a:schemeClr val="bg1"/>
          </a:solidFill>
        </p:grpSpPr>
        <p:sp>
          <p:nvSpPr>
            <p:cNvPr id="23" name="Freeform 93"/>
            <p:cNvSpPr>
              <a:spLocks noEditPoints="1"/>
            </p:cNvSpPr>
            <p:nvPr/>
          </p:nvSpPr>
          <p:spPr bwMode="auto">
            <a:xfrm>
              <a:off x="8780463" y="1938338"/>
              <a:ext cx="328613" cy="328613"/>
            </a:xfrm>
            <a:custGeom>
              <a:avLst/>
              <a:gdLst/>
              <a:ahLst/>
              <a:cxnLst>
                <a:cxn ang="0">
                  <a:pos x="80" y="3"/>
                </a:cxn>
                <a:cxn ang="0">
                  <a:pos x="73" y="0"/>
                </a:cxn>
                <a:cxn ang="0">
                  <a:pos x="66" y="3"/>
                </a:cxn>
                <a:cxn ang="0">
                  <a:pos x="61" y="9"/>
                </a:cxn>
                <a:cxn ang="0">
                  <a:pos x="58" y="15"/>
                </a:cxn>
                <a:cxn ang="0">
                  <a:pos x="60" y="20"/>
                </a:cxn>
                <a:cxn ang="0">
                  <a:pos x="8" y="41"/>
                </a:cxn>
                <a:cxn ang="0">
                  <a:pos x="1" y="50"/>
                </a:cxn>
                <a:cxn ang="0">
                  <a:pos x="4" y="60"/>
                </a:cxn>
                <a:cxn ang="0">
                  <a:pos x="53" y="108"/>
                </a:cxn>
                <a:cxn ang="0">
                  <a:pos x="61" y="112"/>
                </a:cxn>
                <a:cxn ang="0">
                  <a:pos x="61" y="112"/>
                </a:cxn>
                <a:cxn ang="0">
                  <a:pos x="63" y="111"/>
                </a:cxn>
                <a:cxn ang="0">
                  <a:pos x="72" y="104"/>
                </a:cxn>
                <a:cxn ang="0">
                  <a:pos x="92" y="53"/>
                </a:cxn>
                <a:cxn ang="0">
                  <a:pos x="97" y="55"/>
                </a:cxn>
                <a:cxn ang="0">
                  <a:pos x="104" y="52"/>
                </a:cxn>
                <a:cxn ang="0">
                  <a:pos x="110" y="46"/>
                </a:cxn>
                <a:cxn ang="0">
                  <a:pos x="112" y="40"/>
                </a:cxn>
                <a:cxn ang="0">
                  <a:pos x="110" y="33"/>
                </a:cxn>
                <a:cxn ang="0">
                  <a:pos x="80" y="3"/>
                </a:cxn>
                <a:cxn ang="0">
                  <a:pos x="65" y="102"/>
                </a:cxn>
                <a:cxn ang="0">
                  <a:pos x="62" y="104"/>
                </a:cxn>
                <a:cxn ang="0">
                  <a:pos x="61" y="104"/>
                </a:cxn>
                <a:cxn ang="0">
                  <a:pos x="58" y="103"/>
                </a:cxn>
                <a:cxn ang="0">
                  <a:pos x="9" y="55"/>
                </a:cxn>
                <a:cxn ang="0">
                  <a:pos x="8" y="51"/>
                </a:cxn>
                <a:cxn ang="0">
                  <a:pos x="11" y="48"/>
                </a:cxn>
                <a:cxn ang="0">
                  <a:pos x="34" y="39"/>
                </a:cxn>
                <a:cxn ang="0">
                  <a:pos x="83" y="56"/>
                </a:cxn>
                <a:cxn ang="0">
                  <a:pos x="65" y="102"/>
                </a:cxn>
                <a:cxn ang="0">
                  <a:pos x="104" y="41"/>
                </a:cxn>
                <a:cxn ang="0">
                  <a:pos x="99" y="46"/>
                </a:cxn>
                <a:cxn ang="0">
                  <a:pos x="96" y="46"/>
                </a:cxn>
                <a:cxn ang="0">
                  <a:pos x="89" y="40"/>
                </a:cxn>
                <a:cxn ang="0">
                  <a:pos x="84" y="53"/>
                </a:cxn>
                <a:cxn ang="0">
                  <a:pos x="84" y="52"/>
                </a:cxn>
                <a:cxn ang="0">
                  <a:pos x="50" y="38"/>
                </a:cxn>
                <a:cxn ang="0">
                  <a:pos x="40" y="36"/>
                </a:cxn>
                <a:cxn ang="0">
                  <a:pos x="73" y="23"/>
                </a:cxn>
                <a:cxn ang="0">
                  <a:pos x="66" y="17"/>
                </a:cxn>
                <a:cxn ang="0">
                  <a:pos x="66" y="14"/>
                </a:cxn>
                <a:cxn ang="0">
                  <a:pos x="72" y="9"/>
                </a:cxn>
                <a:cxn ang="0">
                  <a:pos x="75" y="9"/>
                </a:cxn>
                <a:cxn ang="0">
                  <a:pos x="104" y="38"/>
                </a:cxn>
                <a:cxn ang="0">
                  <a:pos x="104" y="41"/>
                </a:cxn>
                <a:cxn ang="0">
                  <a:pos x="104" y="41"/>
                </a:cxn>
                <a:cxn ang="0">
                  <a:pos x="104" y="41"/>
                </a:cxn>
              </a:cxnLst>
              <a:rect l="0" t="0" r="r" b="b"/>
              <a:pathLst>
                <a:path w="112" h="112">
                  <a:moveTo>
                    <a:pt x="80" y="3"/>
                  </a:moveTo>
                  <a:cubicBezTo>
                    <a:pt x="78" y="1"/>
                    <a:pt x="76" y="0"/>
                    <a:pt x="73" y="0"/>
                  </a:cubicBezTo>
                  <a:cubicBezTo>
                    <a:pt x="71" y="0"/>
                    <a:pt x="68" y="1"/>
                    <a:pt x="66" y="3"/>
                  </a:cubicBezTo>
                  <a:cubicBezTo>
                    <a:pt x="61" y="9"/>
                    <a:pt x="61" y="9"/>
                    <a:pt x="61" y="9"/>
                  </a:cubicBezTo>
                  <a:cubicBezTo>
                    <a:pt x="59" y="10"/>
                    <a:pt x="58" y="13"/>
                    <a:pt x="58" y="15"/>
                  </a:cubicBezTo>
                  <a:cubicBezTo>
                    <a:pt x="58" y="17"/>
                    <a:pt x="59" y="19"/>
                    <a:pt x="60" y="20"/>
                  </a:cubicBezTo>
                  <a:cubicBezTo>
                    <a:pt x="8" y="41"/>
                    <a:pt x="8" y="41"/>
                    <a:pt x="8" y="41"/>
                  </a:cubicBezTo>
                  <a:cubicBezTo>
                    <a:pt x="4" y="43"/>
                    <a:pt x="2" y="46"/>
                    <a:pt x="1" y="50"/>
                  </a:cubicBezTo>
                  <a:cubicBezTo>
                    <a:pt x="0" y="53"/>
                    <a:pt x="1" y="57"/>
                    <a:pt x="4" y="60"/>
                  </a:cubicBezTo>
                  <a:cubicBezTo>
                    <a:pt x="53" y="108"/>
                    <a:pt x="53" y="108"/>
                    <a:pt x="53" y="108"/>
                  </a:cubicBezTo>
                  <a:cubicBezTo>
                    <a:pt x="55" y="110"/>
                    <a:pt x="58" y="112"/>
                    <a:pt x="61" y="112"/>
                  </a:cubicBezTo>
                  <a:cubicBezTo>
                    <a:pt x="61" y="112"/>
                    <a:pt x="61" y="112"/>
                    <a:pt x="61" y="112"/>
                  </a:cubicBezTo>
                  <a:cubicBezTo>
                    <a:pt x="62" y="112"/>
                    <a:pt x="63" y="112"/>
                    <a:pt x="63" y="111"/>
                  </a:cubicBezTo>
                  <a:cubicBezTo>
                    <a:pt x="67" y="111"/>
                    <a:pt x="70" y="108"/>
                    <a:pt x="72" y="104"/>
                  </a:cubicBezTo>
                  <a:cubicBezTo>
                    <a:pt x="92" y="53"/>
                    <a:pt x="92" y="53"/>
                    <a:pt x="92" y="53"/>
                  </a:cubicBezTo>
                  <a:cubicBezTo>
                    <a:pt x="94" y="54"/>
                    <a:pt x="95" y="55"/>
                    <a:pt x="97" y="55"/>
                  </a:cubicBezTo>
                  <a:cubicBezTo>
                    <a:pt x="100" y="55"/>
                    <a:pt x="102" y="54"/>
                    <a:pt x="104" y="52"/>
                  </a:cubicBezTo>
                  <a:cubicBezTo>
                    <a:pt x="110" y="46"/>
                    <a:pt x="110" y="46"/>
                    <a:pt x="110" y="46"/>
                  </a:cubicBezTo>
                  <a:cubicBezTo>
                    <a:pt x="111" y="45"/>
                    <a:pt x="112" y="42"/>
                    <a:pt x="112" y="40"/>
                  </a:cubicBezTo>
                  <a:cubicBezTo>
                    <a:pt x="112" y="37"/>
                    <a:pt x="111" y="35"/>
                    <a:pt x="110" y="33"/>
                  </a:cubicBezTo>
                  <a:lnTo>
                    <a:pt x="80" y="3"/>
                  </a:lnTo>
                  <a:close/>
                  <a:moveTo>
                    <a:pt x="65" y="102"/>
                  </a:moveTo>
                  <a:cubicBezTo>
                    <a:pt x="64" y="103"/>
                    <a:pt x="63" y="104"/>
                    <a:pt x="62" y="104"/>
                  </a:cubicBezTo>
                  <a:cubicBezTo>
                    <a:pt x="61" y="104"/>
                    <a:pt x="61" y="104"/>
                    <a:pt x="61" y="104"/>
                  </a:cubicBezTo>
                  <a:cubicBezTo>
                    <a:pt x="60" y="104"/>
                    <a:pt x="59" y="104"/>
                    <a:pt x="58" y="103"/>
                  </a:cubicBezTo>
                  <a:cubicBezTo>
                    <a:pt x="9" y="55"/>
                    <a:pt x="9" y="55"/>
                    <a:pt x="9" y="55"/>
                  </a:cubicBezTo>
                  <a:cubicBezTo>
                    <a:pt x="9" y="54"/>
                    <a:pt x="8" y="52"/>
                    <a:pt x="8" y="51"/>
                  </a:cubicBezTo>
                  <a:cubicBezTo>
                    <a:pt x="9" y="50"/>
                    <a:pt x="9" y="49"/>
                    <a:pt x="11" y="48"/>
                  </a:cubicBezTo>
                  <a:cubicBezTo>
                    <a:pt x="34" y="39"/>
                    <a:pt x="34" y="39"/>
                    <a:pt x="34" y="39"/>
                  </a:cubicBezTo>
                  <a:cubicBezTo>
                    <a:pt x="51" y="44"/>
                    <a:pt x="67" y="39"/>
                    <a:pt x="83" y="56"/>
                  </a:cubicBezTo>
                  <a:lnTo>
                    <a:pt x="65" y="102"/>
                  </a:lnTo>
                  <a:close/>
                  <a:moveTo>
                    <a:pt x="104" y="41"/>
                  </a:moveTo>
                  <a:cubicBezTo>
                    <a:pt x="99" y="46"/>
                    <a:pt x="99" y="46"/>
                    <a:pt x="99" y="46"/>
                  </a:cubicBezTo>
                  <a:cubicBezTo>
                    <a:pt x="98" y="47"/>
                    <a:pt x="97" y="47"/>
                    <a:pt x="96" y="46"/>
                  </a:cubicBezTo>
                  <a:cubicBezTo>
                    <a:pt x="89" y="40"/>
                    <a:pt x="89" y="40"/>
                    <a:pt x="89" y="40"/>
                  </a:cubicBezTo>
                  <a:cubicBezTo>
                    <a:pt x="84" y="53"/>
                    <a:pt x="84" y="53"/>
                    <a:pt x="84" y="53"/>
                  </a:cubicBezTo>
                  <a:cubicBezTo>
                    <a:pt x="84" y="52"/>
                    <a:pt x="84" y="52"/>
                    <a:pt x="84" y="52"/>
                  </a:cubicBezTo>
                  <a:cubicBezTo>
                    <a:pt x="73" y="41"/>
                    <a:pt x="61" y="39"/>
                    <a:pt x="50" y="38"/>
                  </a:cubicBezTo>
                  <a:cubicBezTo>
                    <a:pt x="47" y="38"/>
                    <a:pt x="44" y="37"/>
                    <a:pt x="40" y="36"/>
                  </a:cubicBezTo>
                  <a:cubicBezTo>
                    <a:pt x="73" y="23"/>
                    <a:pt x="73" y="23"/>
                    <a:pt x="73" y="23"/>
                  </a:cubicBezTo>
                  <a:cubicBezTo>
                    <a:pt x="66" y="17"/>
                    <a:pt x="66" y="17"/>
                    <a:pt x="66" y="17"/>
                  </a:cubicBezTo>
                  <a:cubicBezTo>
                    <a:pt x="66" y="16"/>
                    <a:pt x="66" y="15"/>
                    <a:pt x="66" y="14"/>
                  </a:cubicBezTo>
                  <a:cubicBezTo>
                    <a:pt x="72" y="9"/>
                    <a:pt x="72" y="9"/>
                    <a:pt x="72" y="9"/>
                  </a:cubicBezTo>
                  <a:cubicBezTo>
                    <a:pt x="73" y="8"/>
                    <a:pt x="74" y="8"/>
                    <a:pt x="75" y="9"/>
                  </a:cubicBezTo>
                  <a:cubicBezTo>
                    <a:pt x="104" y="38"/>
                    <a:pt x="104" y="38"/>
                    <a:pt x="104" y="38"/>
                  </a:cubicBezTo>
                  <a:cubicBezTo>
                    <a:pt x="105" y="39"/>
                    <a:pt x="105" y="40"/>
                    <a:pt x="104" y="41"/>
                  </a:cubicBezTo>
                  <a:close/>
                  <a:moveTo>
                    <a:pt x="104" y="41"/>
                  </a:moveTo>
                  <a:cubicBezTo>
                    <a:pt x="104" y="41"/>
                    <a:pt x="104" y="41"/>
                    <a:pt x="104" y="41"/>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Freeform 94"/>
            <p:cNvSpPr>
              <a:spLocks noEditPoints="1"/>
            </p:cNvSpPr>
            <p:nvPr/>
          </p:nvSpPr>
          <p:spPr bwMode="auto">
            <a:xfrm>
              <a:off x="8939213" y="2084388"/>
              <a:ext cx="55563" cy="57150"/>
            </a:xfrm>
            <a:custGeom>
              <a:avLst/>
              <a:gdLst/>
              <a:ahLst/>
              <a:cxnLst>
                <a:cxn ang="0">
                  <a:pos x="10" y="19"/>
                </a:cxn>
                <a:cxn ang="0">
                  <a:pos x="19" y="10"/>
                </a:cxn>
                <a:cxn ang="0">
                  <a:pos x="10" y="0"/>
                </a:cxn>
                <a:cxn ang="0">
                  <a:pos x="0" y="10"/>
                </a:cxn>
                <a:cxn ang="0">
                  <a:pos x="10" y="19"/>
                </a:cxn>
                <a:cxn ang="0">
                  <a:pos x="10" y="4"/>
                </a:cxn>
                <a:cxn ang="0">
                  <a:pos x="16" y="10"/>
                </a:cxn>
                <a:cxn ang="0">
                  <a:pos x="10" y="16"/>
                </a:cxn>
                <a:cxn ang="0">
                  <a:pos x="4" y="10"/>
                </a:cxn>
                <a:cxn ang="0">
                  <a:pos x="10" y="4"/>
                </a:cxn>
                <a:cxn ang="0">
                  <a:pos x="10" y="4"/>
                </a:cxn>
                <a:cxn ang="0">
                  <a:pos x="10" y="4"/>
                </a:cxn>
              </a:cxnLst>
              <a:rect l="0" t="0" r="r" b="b"/>
              <a:pathLst>
                <a:path w="19" h="19">
                  <a:moveTo>
                    <a:pt x="10" y="19"/>
                  </a:moveTo>
                  <a:cubicBezTo>
                    <a:pt x="15" y="19"/>
                    <a:pt x="19" y="15"/>
                    <a:pt x="19" y="10"/>
                  </a:cubicBezTo>
                  <a:cubicBezTo>
                    <a:pt x="19" y="5"/>
                    <a:pt x="15" y="0"/>
                    <a:pt x="10" y="0"/>
                  </a:cubicBezTo>
                  <a:cubicBezTo>
                    <a:pt x="5" y="0"/>
                    <a:pt x="0" y="5"/>
                    <a:pt x="0" y="10"/>
                  </a:cubicBezTo>
                  <a:cubicBezTo>
                    <a:pt x="0" y="15"/>
                    <a:pt x="5" y="19"/>
                    <a:pt x="10" y="19"/>
                  </a:cubicBezTo>
                  <a:close/>
                  <a:moveTo>
                    <a:pt x="10" y="4"/>
                  </a:moveTo>
                  <a:cubicBezTo>
                    <a:pt x="13" y="4"/>
                    <a:pt x="16" y="7"/>
                    <a:pt x="16" y="10"/>
                  </a:cubicBezTo>
                  <a:cubicBezTo>
                    <a:pt x="16" y="13"/>
                    <a:pt x="13" y="16"/>
                    <a:pt x="10" y="16"/>
                  </a:cubicBezTo>
                  <a:cubicBezTo>
                    <a:pt x="7" y="16"/>
                    <a:pt x="4" y="13"/>
                    <a:pt x="4" y="10"/>
                  </a:cubicBezTo>
                  <a:cubicBezTo>
                    <a:pt x="4" y="7"/>
                    <a:pt x="7" y="4"/>
                    <a:pt x="10" y="4"/>
                  </a:cubicBezTo>
                  <a:close/>
                  <a:moveTo>
                    <a:pt x="10" y="4"/>
                  </a:moveTo>
                  <a:cubicBezTo>
                    <a:pt x="10" y="4"/>
                    <a:pt x="10" y="4"/>
                    <a:pt x="10" y="4"/>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Freeform 95"/>
            <p:cNvSpPr>
              <a:spLocks noEditPoints="1"/>
            </p:cNvSpPr>
            <p:nvPr/>
          </p:nvSpPr>
          <p:spPr bwMode="auto">
            <a:xfrm>
              <a:off x="9085263" y="1906588"/>
              <a:ext cx="55563" cy="55563"/>
            </a:xfrm>
            <a:custGeom>
              <a:avLst/>
              <a:gdLst/>
              <a:ahLst/>
              <a:cxnLst>
                <a:cxn ang="0">
                  <a:pos x="10" y="0"/>
                </a:cxn>
                <a:cxn ang="0">
                  <a:pos x="0" y="9"/>
                </a:cxn>
                <a:cxn ang="0">
                  <a:pos x="10" y="19"/>
                </a:cxn>
                <a:cxn ang="0">
                  <a:pos x="19" y="9"/>
                </a:cxn>
                <a:cxn ang="0">
                  <a:pos x="10" y="0"/>
                </a:cxn>
                <a:cxn ang="0">
                  <a:pos x="10" y="15"/>
                </a:cxn>
                <a:cxn ang="0">
                  <a:pos x="4" y="9"/>
                </a:cxn>
                <a:cxn ang="0">
                  <a:pos x="10" y="4"/>
                </a:cxn>
                <a:cxn ang="0">
                  <a:pos x="16" y="9"/>
                </a:cxn>
                <a:cxn ang="0">
                  <a:pos x="10" y="15"/>
                </a:cxn>
                <a:cxn ang="0">
                  <a:pos x="10" y="15"/>
                </a:cxn>
                <a:cxn ang="0">
                  <a:pos x="10" y="15"/>
                </a:cxn>
              </a:cxnLst>
              <a:rect l="0" t="0" r="r" b="b"/>
              <a:pathLst>
                <a:path w="19" h="19">
                  <a:moveTo>
                    <a:pt x="10" y="0"/>
                  </a:moveTo>
                  <a:cubicBezTo>
                    <a:pt x="4" y="0"/>
                    <a:pt x="0" y="4"/>
                    <a:pt x="0" y="9"/>
                  </a:cubicBezTo>
                  <a:cubicBezTo>
                    <a:pt x="0" y="15"/>
                    <a:pt x="4" y="19"/>
                    <a:pt x="10" y="19"/>
                  </a:cubicBezTo>
                  <a:cubicBezTo>
                    <a:pt x="15" y="19"/>
                    <a:pt x="19" y="15"/>
                    <a:pt x="19" y="9"/>
                  </a:cubicBezTo>
                  <a:cubicBezTo>
                    <a:pt x="19" y="4"/>
                    <a:pt x="15" y="0"/>
                    <a:pt x="10" y="0"/>
                  </a:cubicBezTo>
                  <a:close/>
                  <a:moveTo>
                    <a:pt x="10" y="15"/>
                  </a:moveTo>
                  <a:cubicBezTo>
                    <a:pt x="7" y="15"/>
                    <a:pt x="4" y="13"/>
                    <a:pt x="4" y="9"/>
                  </a:cubicBezTo>
                  <a:cubicBezTo>
                    <a:pt x="4" y="6"/>
                    <a:pt x="7" y="4"/>
                    <a:pt x="10" y="4"/>
                  </a:cubicBezTo>
                  <a:cubicBezTo>
                    <a:pt x="13" y="4"/>
                    <a:pt x="16" y="6"/>
                    <a:pt x="16" y="9"/>
                  </a:cubicBezTo>
                  <a:cubicBezTo>
                    <a:pt x="16" y="13"/>
                    <a:pt x="13" y="15"/>
                    <a:pt x="10" y="15"/>
                  </a:cubicBezTo>
                  <a:close/>
                  <a:moveTo>
                    <a:pt x="10" y="15"/>
                  </a:moveTo>
                  <a:cubicBezTo>
                    <a:pt x="10" y="15"/>
                    <a:pt x="10" y="15"/>
                    <a:pt x="10" y="15"/>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Freeform 96"/>
            <p:cNvSpPr>
              <a:spLocks noEditPoints="1"/>
            </p:cNvSpPr>
            <p:nvPr/>
          </p:nvSpPr>
          <p:spPr bwMode="auto">
            <a:xfrm>
              <a:off x="8872538" y="2073276"/>
              <a:ext cx="46038" cy="47625"/>
            </a:xfrm>
            <a:custGeom>
              <a:avLst/>
              <a:gdLst/>
              <a:ahLst/>
              <a:cxnLst>
                <a:cxn ang="0">
                  <a:pos x="0" y="8"/>
                </a:cxn>
                <a:cxn ang="0">
                  <a:pos x="8" y="16"/>
                </a:cxn>
                <a:cxn ang="0">
                  <a:pos x="16" y="8"/>
                </a:cxn>
                <a:cxn ang="0">
                  <a:pos x="8" y="0"/>
                </a:cxn>
                <a:cxn ang="0">
                  <a:pos x="0" y="8"/>
                </a:cxn>
                <a:cxn ang="0">
                  <a:pos x="8" y="4"/>
                </a:cxn>
                <a:cxn ang="0">
                  <a:pos x="12" y="8"/>
                </a:cxn>
                <a:cxn ang="0">
                  <a:pos x="8" y="12"/>
                </a:cxn>
                <a:cxn ang="0">
                  <a:pos x="4" y="8"/>
                </a:cxn>
                <a:cxn ang="0">
                  <a:pos x="8" y="4"/>
                </a:cxn>
                <a:cxn ang="0">
                  <a:pos x="8" y="4"/>
                </a:cxn>
                <a:cxn ang="0">
                  <a:pos x="8" y="4"/>
                </a:cxn>
              </a:cxnLst>
              <a:rect l="0" t="0" r="r" b="b"/>
              <a:pathLst>
                <a:path w="16" h="16">
                  <a:moveTo>
                    <a:pt x="0" y="8"/>
                  </a:moveTo>
                  <a:cubicBezTo>
                    <a:pt x="0" y="12"/>
                    <a:pt x="4" y="16"/>
                    <a:pt x="8" y="16"/>
                  </a:cubicBezTo>
                  <a:cubicBezTo>
                    <a:pt x="12" y="16"/>
                    <a:pt x="16" y="12"/>
                    <a:pt x="16" y="8"/>
                  </a:cubicBezTo>
                  <a:cubicBezTo>
                    <a:pt x="16" y="4"/>
                    <a:pt x="12" y="0"/>
                    <a:pt x="8" y="0"/>
                  </a:cubicBezTo>
                  <a:cubicBezTo>
                    <a:pt x="4" y="0"/>
                    <a:pt x="0" y="4"/>
                    <a:pt x="0" y="8"/>
                  </a:cubicBezTo>
                  <a:close/>
                  <a:moveTo>
                    <a:pt x="8" y="4"/>
                  </a:moveTo>
                  <a:cubicBezTo>
                    <a:pt x="10" y="4"/>
                    <a:pt x="12" y="6"/>
                    <a:pt x="12" y="8"/>
                  </a:cubicBezTo>
                  <a:cubicBezTo>
                    <a:pt x="12" y="10"/>
                    <a:pt x="10" y="12"/>
                    <a:pt x="8" y="12"/>
                  </a:cubicBezTo>
                  <a:cubicBezTo>
                    <a:pt x="6" y="12"/>
                    <a:pt x="4" y="10"/>
                    <a:pt x="4" y="8"/>
                  </a:cubicBezTo>
                  <a:cubicBezTo>
                    <a:pt x="4" y="6"/>
                    <a:pt x="6" y="4"/>
                    <a:pt x="8" y="4"/>
                  </a:cubicBezTo>
                  <a:close/>
                  <a:moveTo>
                    <a:pt x="8" y="4"/>
                  </a:moveTo>
                  <a:cubicBezTo>
                    <a:pt x="8" y="4"/>
                    <a:pt x="8" y="4"/>
                    <a:pt x="8" y="4"/>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Freeform 97"/>
            <p:cNvSpPr>
              <a:spLocks noEditPoints="1"/>
            </p:cNvSpPr>
            <p:nvPr/>
          </p:nvSpPr>
          <p:spPr bwMode="auto">
            <a:xfrm>
              <a:off x="8918575" y="2152651"/>
              <a:ext cx="20638" cy="23813"/>
            </a:xfrm>
            <a:custGeom>
              <a:avLst/>
              <a:gdLst/>
              <a:ahLst/>
              <a:cxnLst>
                <a:cxn ang="0">
                  <a:pos x="7" y="4"/>
                </a:cxn>
                <a:cxn ang="0">
                  <a:pos x="3" y="8"/>
                </a:cxn>
                <a:cxn ang="0">
                  <a:pos x="0" y="4"/>
                </a:cxn>
                <a:cxn ang="0">
                  <a:pos x="3" y="0"/>
                </a:cxn>
                <a:cxn ang="0">
                  <a:pos x="7" y="4"/>
                </a:cxn>
                <a:cxn ang="0">
                  <a:pos x="7" y="4"/>
                </a:cxn>
                <a:cxn ang="0">
                  <a:pos x="7" y="4"/>
                </a:cxn>
              </a:cxnLst>
              <a:rect l="0" t="0" r="r" b="b"/>
              <a:pathLst>
                <a:path w="7" h="8">
                  <a:moveTo>
                    <a:pt x="7" y="4"/>
                  </a:moveTo>
                  <a:cubicBezTo>
                    <a:pt x="7" y="6"/>
                    <a:pt x="6" y="8"/>
                    <a:pt x="3" y="8"/>
                  </a:cubicBezTo>
                  <a:cubicBezTo>
                    <a:pt x="1" y="8"/>
                    <a:pt x="0" y="6"/>
                    <a:pt x="0" y="4"/>
                  </a:cubicBezTo>
                  <a:cubicBezTo>
                    <a:pt x="0" y="2"/>
                    <a:pt x="1" y="0"/>
                    <a:pt x="3" y="0"/>
                  </a:cubicBezTo>
                  <a:cubicBezTo>
                    <a:pt x="6" y="0"/>
                    <a:pt x="7" y="2"/>
                    <a:pt x="7" y="4"/>
                  </a:cubicBezTo>
                  <a:close/>
                  <a:moveTo>
                    <a:pt x="7" y="4"/>
                  </a:moveTo>
                  <a:cubicBezTo>
                    <a:pt x="7" y="4"/>
                    <a:pt x="7" y="4"/>
                    <a:pt x="7" y="4"/>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Freeform 98"/>
            <p:cNvSpPr>
              <a:spLocks noEditPoints="1"/>
            </p:cNvSpPr>
            <p:nvPr/>
          </p:nvSpPr>
          <p:spPr bwMode="auto">
            <a:xfrm>
              <a:off x="9096375" y="1985963"/>
              <a:ext cx="23813" cy="20638"/>
            </a:xfrm>
            <a:custGeom>
              <a:avLst/>
              <a:gdLst/>
              <a:ahLst/>
              <a:cxnLst>
                <a:cxn ang="0">
                  <a:pos x="8" y="4"/>
                </a:cxn>
                <a:cxn ang="0">
                  <a:pos x="4" y="7"/>
                </a:cxn>
                <a:cxn ang="0">
                  <a:pos x="0" y="4"/>
                </a:cxn>
                <a:cxn ang="0">
                  <a:pos x="4" y="0"/>
                </a:cxn>
                <a:cxn ang="0">
                  <a:pos x="8" y="4"/>
                </a:cxn>
                <a:cxn ang="0">
                  <a:pos x="8" y="4"/>
                </a:cxn>
                <a:cxn ang="0">
                  <a:pos x="8" y="4"/>
                </a:cxn>
              </a:cxnLst>
              <a:rect l="0" t="0" r="r" b="b"/>
              <a:pathLst>
                <a:path w="8" h="7">
                  <a:moveTo>
                    <a:pt x="8" y="4"/>
                  </a:moveTo>
                  <a:cubicBezTo>
                    <a:pt x="8" y="6"/>
                    <a:pt x="6" y="7"/>
                    <a:pt x="4" y="7"/>
                  </a:cubicBezTo>
                  <a:cubicBezTo>
                    <a:pt x="2" y="7"/>
                    <a:pt x="0" y="6"/>
                    <a:pt x="0" y="4"/>
                  </a:cubicBezTo>
                  <a:cubicBezTo>
                    <a:pt x="0" y="1"/>
                    <a:pt x="2" y="0"/>
                    <a:pt x="4" y="0"/>
                  </a:cubicBezTo>
                  <a:cubicBezTo>
                    <a:pt x="6" y="0"/>
                    <a:pt x="8" y="1"/>
                    <a:pt x="8" y="4"/>
                  </a:cubicBezTo>
                  <a:close/>
                  <a:moveTo>
                    <a:pt x="8" y="4"/>
                  </a:moveTo>
                  <a:cubicBezTo>
                    <a:pt x="8" y="4"/>
                    <a:pt x="8" y="4"/>
                    <a:pt x="8" y="4"/>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32" name="Freeform 131"/>
          <p:cNvSpPr>
            <a:spLocks noEditPoints="1"/>
          </p:cNvSpPr>
          <p:nvPr/>
        </p:nvSpPr>
        <p:spPr bwMode="auto">
          <a:xfrm>
            <a:off x="7097959" y="3917430"/>
            <a:ext cx="537529" cy="504376"/>
          </a:xfrm>
          <a:custGeom>
            <a:avLst/>
            <a:gdLst/>
            <a:ahLst/>
            <a:cxnLst>
              <a:cxn ang="0">
                <a:pos x="111" y="0"/>
              </a:cxn>
              <a:cxn ang="0">
                <a:pos x="12" y="0"/>
              </a:cxn>
              <a:cxn ang="0">
                <a:pos x="0" y="12"/>
              </a:cxn>
              <a:cxn ang="0">
                <a:pos x="0" y="88"/>
              </a:cxn>
              <a:cxn ang="0">
                <a:pos x="12" y="100"/>
              </a:cxn>
              <a:cxn ang="0">
                <a:pos x="50" y="100"/>
              </a:cxn>
              <a:cxn ang="0">
                <a:pos x="50" y="104"/>
              </a:cxn>
              <a:cxn ang="0">
                <a:pos x="26" y="108"/>
              </a:cxn>
              <a:cxn ang="0">
                <a:pos x="23" y="111"/>
              </a:cxn>
              <a:cxn ang="0">
                <a:pos x="27" y="115"/>
              </a:cxn>
              <a:cxn ang="0">
                <a:pos x="96" y="115"/>
              </a:cxn>
              <a:cxn ang="0">
                <a:pos x="100" y="111"/>
              </a:cxn>
              <a:cxn ang="0">
                <a:pos x="97" y="108"/>
              </a:cxn>
              <a:cxn ang="0">
                <a:pos x="73" y="104"/>
              </a:cxn>
              <a:cxn ang="0">
                <a:pos x="73" y="100"/>
              </a:cxn>
              <a:cxn ang="0">
                <a:pos x="111" y="100"/>
              </a:cxn>
              <a:cxn ang="0">
                <a:pos x="123" y="88"/>
              </a:cxn>
              <a:cxn ang="0">
                <a:pos x="123" y="12"/>
              </a:cxn>
              <a:cxn ang="0">
                <a:pos x="111" y="0"/>
              </a:cxn>
              <a:cxn ang="0">
                <a:pos x="115" y="88"/>
              </a:cxn>
              <a:cxn ang="0">
                <a:pos x="111" y="92"/>
              </a:cxn>
              <a:cxn ang="0">
                <a:pos x="12" y="92"/>
              </a:cxn>
              <a:cxn ang="0">
                <a:pos x="8" y="88"/>
              </a:cxn>
              <a:cxn ang="0">
                <a:pos x="8" y="12"/>
              </a:cxn>
              <a:cxn ang="0">
                <a:pos x="12" y="8"/>
              </a:cxn>
              <a:cxn ang="0">
                <a:pos x="111" y="8"/>
              </a:cxn>
              <a:cxn ang="0">
                <a:pos x="115" y="12"/>
              </a:cxn>
              <a:cxn ang="0">
                <a:pos x="115" y="88"/>
              </a:cxn>
              <a:cxn ang="0">
                <a:pos x="104" y="15"/>
              </a:cxn>
              <a:cxn ang="0">
                <a:pos x="19" y="15"/>
              </a:cxn>
              <a:cxn ang="0">
                <a:pos x="16" y="19"/>
              </a:cxn>
              <a:cxn ang="0">
                <a:pos x="16" y="73"/>
              </a:cxn>
              <a:cxn ang="0">
                <a:pos x="19" y="77"/>
              </a:cxn>
              <a:cxn ang="0">
                <a:pos x="104" y="77"/>
              </a:cxn>
              <a:cxn ang="0">
                <a:pos x="108" y="73"/>
              </a:cxn>
              <a:cxn ang="0">
                <a:pos x="108" y="19"/>
              </a:cxn>
              <a:cxn ang="0">
                <a:pos x="104" y="15"/>
              </a:cxn>
              <a:cxn ang="0">
                <a:pos x="104" y="73"/>
              </a:cxn>
              <a:cxn ang="0">
                <a:pos x="19" y="73"/>
              </a:cxn>
              <a:cxn ang="0">
                <a:pos x="19" y="19"/>
              </a:cxn>
              <a:cxn ang="0">
                <a:pos x="104" y="19"/>
              </a:cxn>
              <a:cxn ang="0">
                <a:pos x="104" y="73"/>
              </a:cxn>
              <a:cxn ang="0">
                <a:pos x="104" y="73"/>
              </a:cxn>
              <a:cxn ang="0">
                <a:pos x="104" y="73"/>
              </a:cxn>
            </a:cxnLst>
            <a:rect l="0" t="0" r="r" b="b"/>
            <a:pathLst>
              <a:path w="123" h="115">
                <a:moveTo>
                  <a:pt x="111" y="0"/>
                </a:moveTo>
                <a:cubicBezTo>
                  <a:pt x="12" y="0"/>
                  <a:pt x="12" y="0"/>
                  <a:pt x="12" y="0"/>
                </a:cubicBezTo>
                <a:cubicBezTo>
                  <a:pt x="5" y="0"/>
                  <a:pt x="0" y="5"/>
                  <a:pt x="0" y="12"/>
                </a:cubicBezTo>
                <a:cubicBezTo>
                  <a:pt x="0" y="88"/>
                  <a:pt x="0" y="88"/>
                  <a:pt x="0" y="88"/>
                </a:cubicBezTo>
                <a:cubicBezTo>
                  <a:pt x="0" y="95"/>
                  <a:pt x="5" y="100"/>
                  <a:pt x="12" y="100"/>
                </a:cubicBezTo>
                <a:cubicBezTo>
                  <a:pt x="50" y="100"/>
                  <a:pt x="50" y="100"/>
                  <a:pt x="50" y="100"/>
                </a:cubicBezTo>
                <a:cubicBezTo>
                  <a:pt x="50" y="104"/>
                  <a:pt x="50" y="104"/>
                  <a:pt x="50" y="104"/>
                </a:cubicBezTo>
                <a:cubicBezTo>
                  <a:pt x="26" y="108"/>
                  <a:pt x="26" y="108"/>
                  <a:pt x="26" y="108"/>
                </a:cubicBezTo>
                <a:cubicBezTo>
                  <a:pt x="24" y="108"/>
                  <a:pt x="23" y="109"/>
                  <a:pt x="23" y="111"/>
                </a:cubicBezTo>
                <a:cubicBezTo>
                  <a:pt x="23" y="113"/>
                  <a:pt x="25" y="115"/>
                  <a:pt x="27" y="115"/>
                </a:cubicBezTo>
                <a:cubicBezTo>
                  <a:pt x="96" y="115"/>
                  <a:pt x="96" y="115"/>
                  <a:pt x="96" y="115"/>
                </a:cubicBezTo>
                <a:cubicBezTo>
                  <a:pt x="98" y="115"/>
                  <a:pt x="100" y="113"/>
                  <a:pt x="100" y="111"/>
                </a:cubicBezTo>
                <a:cubicBezTo>
                  <a:pt x="100" y="109"/>
                  <a:pt x="99" y="108"/>
                  <a:pt x="97" y="108"/>
                </a:cubicBezTo>
                <a:cubicBezTo>
                  <a:pt x="73" y="104"/>
                  <a:pt x="73" y="104"/>
                  <a:pt x="73" y="104"/>
                </a:cubicBezTo>
                <a:cubicBezTo>
                  <a:pt x="73" y="100"/>
                  <a:pt x="73" y="100"/>
                  <a:pt x="73" y="100"/>
                </a:cubicBezTo>
                <a:cubicBezTo>
                  <a:pt x="111" y="100"/>
                  <a:pt x="111" y="100"/>
                  <a:pt x="111" y="100"/>
                </a:cubicBezTo>
                <a:cubicBezTo>
                  <a:pt x="118" y="100"/>
                  <a:pt x="123" y="95"/>
                  <a:pt x="123" y="88"/>
                </a:cubicBezTo>
                <a:cubicBezTo>
                  <a:pt x="123" y="12"/>
                  <a:pt x="123" y="12"/>
                  <a:pt x="123" y="12"/>
                </a:cubicBezTo>
                <a:cubicBezTo>
                  <a:pt x="123" y="5"/>
                  <a:pt x="118" y="0"/>
                  <a:pt x="111" y="0"/>
                </a:cubicBezTo>
                <a:close/>
                <a:moveTo>
                  <a:pt x="115" y="88"/>
                </a:moveTo>
                <a:cubicBezTo>
                  <a:pt x="115" y="90"/>
                  <a:pt x="114" y="92"/>
                  <a:pt x="111" y="92"/>
                </a:cubicBezTo>
                <a:cubicBezTo>
                  <a:pt x="12" y="92"/>
                  <a:pt x="12" y="92"/>
                  <a:pt x="12" y="92"/>
                </a:cubicBezTo>
                <a:cubicBezTo>
                  <a:pt x="10" y="92"/>
                  <a:pt x="8" y="90"/>
                  <a:pt x="8" y="88"/>
                </a:cubicBezTo>
                <a:cubicBezTo>
                  <a:pt x="8" y="12"/>
                  <a:pt x="8" y="12"/>
                  <a:pt x="8" y="12"/>
                </a:cubicBezTo>
                <a:cubicBezTo>
                  <a:pt x="8" y="9"/>
                  <a:pt x="10" y="8"/>
                  <a:pt x="12" y="8"/>
                </a:cubicBezTo>
                <a:cubicBezTo>
                  <a:pt x="111" y="8"/>
                  <a:pt x="111" y="8"/>
                  <a:pt x="111" y="8"/>
                </a:cubicBezTo>
                <a:cubicBezTo>
                  <a:pt x="114" y="8"/>
                  <a:pt x="115" y="9"/>
                  <a:pt x="115" y="12"/>
                </a:cubicBezTo>
                <a:lnTo>
                  <a:pt x="115" y="88"/>
                </a:lnTo>
                <a:close/>
                <a:moveTo>
                  <a:pt x="104" y="15"/>
                </a:moveTo>
                <a:cubicBezTo>
                  <a:pt x="19" y="15"/>
                  <a:pt x="19" y="15"/>
                  <a:pt x="19" y="15"/>
                </a:cubicBezTo>
                <a:cubicBezTo>
                  <a:pt x="17" y="15"/>
                  <a:pt x="16" y="17"/>
                  <a:pt x="16" y="19"/>
                </a:cubicBezTo>
                <a:cubicBezTo>
                  <a:pt x="16" y="73"/>
                  <a:pt x="16" y="73"/>
                  <a:pt x="16" y="73"/>
                </a:cubicBezTo>
                <a:cubicBezTo>
                  <a:pt x="16" y="75"/>
                  <a:pt x="17" y="77"/>
                  <a:pt x="19" y="77"/>
                </a:cubicBezTo>
                <a:cubicBezTo>
                  <a:pt x="104" y="77"/>
                  <a:pt x="104" y="77"/>
                  <a:pt x="104" y="77"/>
                </a:cubicBezTo>
                <a:cubicBezTo>
                  <a:pt x="106" y="77"/>
                  <a:pt x="108" y="75"/>
                  <a:pt x="108" y="73"/>
                </a:cubicBezTo>
                <a:cubicBezTo>
                  <a:pt x="108" y="19"/>
                  <a:pt x="108" y="19"/>
                  <a:pt x="108" y="19"/>
                </a:cubicBezTo>
                <a:cubicBezTo>
                  <a:pt x="108" y="17"/>
                  <a:pt x="106" y="15"/>
                  <a:pt x="104" y="15"/>
                </a:cubicBezTo>
                <a:close/>
                <a:moveTo>
                  <a:pt x="104" y="73"/>
                </a:moveTo>
                <a:cubicBezTo>
                  <a:pt x="19" y="73"/>
                  <a:pt x="19" y="73"/>
                  <a:pt x="19" y="73"/>
                </a:cubicBezTo>
                <a:cubicBezTo>
                  <a:pt x="19" y="19"/>
                  <a:pt x="19" y="19"/>
                  <a:pt x="19" y="19"/>
                </a:cubicBezTo>
                <a:cubicBezTo>
                  <a:pt x="104" y="19"/>
                  <a:pt x="104" y="19"/>
                  <a:pt x="104" y="19"/>
                </a:cubicBezTo>
                <a:lnTo>
                  <a:pt x="104" y="73"/>
                </a:lnTo>
                <a:close/>
                <a:moveTo>
                  <a:pt x="104" y="73"/>
                </a:moveTo>
                <a:cubicBezTo>
                  <a:pt x="104" y="73"/>
                  <a:pt x="104" y="73"/>
                  <a:pt x="104" y="73"/>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Group 32"/>
          <p:cNvGrpSpPr/>
          <p:nvPr/>
        </p:nvGrpSpPr>
        <p:grpSpPr>
          <a:xfrm>
            <a:off x="8179115" y="3452165"/>
            <a:ext cx="537529" cy="504376"/>
            <a:chOff x="6373813" y="2717801"/>
            <a:chExt cx="360363" cy="338138"/>
          </a:xfrm>
          <a:solidFill>
            <a:schemeClr val="bg1"/>
          </a:solidFill>
        </p:grpSpPr>
        <p:sp>
          <p:nvSpPr>
            <p:cNvPr id="34" name="Freeform 132"/>
            <p:cNvSpPr>
              <a:spLocks noEditPoints="1"/>
            </p:cNvSpPr>
            <p:nvPr/>
          </p:nvSpPr>
          <p:spPr bwMode="auto">
            <a:xfrm>
              <a:off x="6373813" y="2717801"/>
              <a:ext cx="360363" cy="338138"/>
            </a:xfrm>
            <a:custGeom>
              <a:avLst/>
              <a:gdLst/>
              <a:ahLst/>
              <a:cxnLst>
                <a:cxn ang="0">
                  <a:pos x="121" y="25"/>
                </a:cxn>
                <a:cxn ang="0">
                  <a:pos x="98" y="2"/>
                </a:cxn>
                <a:cxn ang="0">
                  <a:pos x="92" y="0"/>
                </a:cxn>
                <a:cxn ang="0">
                  <a:pos x="12" y="0"/>
                </a:cxn>
                <a:cxn ang="0">
                  <a:pos x="0" y="11"/>
                </a:cxn>
                <a:cxn ang="0">
                  <a:pos x="0" y="104"/>
                </a:cxn>
                <a:cxn ang="0">
                  <a:pos x="12" y="115"/>
                </a:cxn>
                <a:cxn ang="0">
                  <a:pos x="111" y="115"/>
                </a:cxn>
                <a:cxn ang="0">
                  <a:pos x="123" y="104"/>
                </a:cxn>
                <a:cxn ang="0">
                  <a:pos x="123" y="31"/>
                </a:cxn>
                <a:cxn ang="0">
                  <a:pos x="121" y="25"/>
                </a:cxn>
                <a:cxn ang="0">
                  <a:pos x="115" y="104"/>
                </a:cxn>
                <a:cxn ang="0">
                  <a:pos x="111" y="107"/>
                </a:cxn>
                <a:cxn ang="0">
                  <a:pos x="12" y="107"/>
                </a:cxn>
                <a:cxn ang="0">
                  <a:pos x="8" y="104"/>
                </a:cxn>
                <a:cxn ang="0">
                  <a:pos x="8" y="11"/>
                </a:cxn>
                <a:cxn ang="0">
                  <a:pos x="12" y="8"/>
                </a:cxn>
                <a:cxn ang="0">
                  <a:pos x="88" y="8"/>
                </a:cxn>
                <a:cxn ang="0">
                  <a:pos x="88" y="23"/>
                </a:cxn>
                <a:cxn ang="0">
                  <a:pos x="100" y="35"/>
                </a:cxn>
                <a:cxn ang="0">
                  <a:pos x="115" y="35"/>
                </a:cxn>
                <a:cxn ang="0">
                  <a:pos x="115" y="104"/>
                </a:cxn>
                <a:cxn ang="0">
                  <a:pos x="104" y="31"/>
                </a:cxn>
                <a:cxn ang="0">
                  <a:pos x="100" y="31"/>
                </a:cxn>
                <a:cxn ang="0">
                  <a:pos x="92" y="23"/>
                </a:cxn>
                <a:cxn ang="0">
                  <a:pos x="92" y="8"/>
                </a:cxn>
                <a:cxn ang="0">
                  <a:pos x="115" y="31"/>
                </a:cxn>
                <a:cxn ang="0">
                  <a:pos x="104" y="31"/>
                </a:cxn>
                <a:cxn ang="0">
                  <a:pos x="104" y="31"/>
                </a:cxn>
                <a:cxn ang="0">
                  <a:pos x="104" y="31"/>
                </a:cxn>
              </a:cxnLst>
              <a:rect l="0" t="0" r="r" b="b"/>
              <a:pathLst>
                <a:path w="123" h="115">
                  <a:moveTo>
                    <a:pt x="121" y="25"/>
                  </a:moveTo>
                  <a:cubicBezTo>
                    <a:pt x="98" y="2"/>
                    <a:pt x="98" y="2"/>
                    <a:pt x="98" y="2"/>
                  </a:cubicBezTo>
                  <a:cubicBezTo>
                    <a:pt x="96" y="1"/>
                    <a:pt x="94" y="0"/>
                    <a:pt x="92" y="0"/>
                  </a:cubicBezTo>
                  <a:cubicBezTo>
                    <a:pt x="12" y="0"/>
                    <a:pt x="12" y="0"/>
                    <a:pt x="12" y="0"/>
                  </a:cubicBezTo>
                  <a:cubicBezTo>
                    <a:pt x="5" y="0"/>
                    <a:pt x="0" y="5"/>
                    <a:pt x="0" y="11"/>
                  </a:cubicBezTo>
                  <a:cubicBezTo>
                    <a:pt x="0" y="104"/>
                    <a:pt x="0" y="104"/>
                    <a:pt x="0" y="104"/>
                  </a:cubicBezTo>
                  <a:cubicBezTo>
                    <a:pt x="0" y="110"/>
                    <a:pt x="5" y="115"/>
                    <a:pt x="12" y="115"/>
                  </a:cubicBezTo>
                  <a:cubicBezTo>
                    <a:pt x="111" y="115"/>
                    <a:pt x="111" y="115"/>
                    <a:pt x="111" y="115"/>
                  </a:cubicBezTo>
                  <a:cubicBezTo>
                    <a:pt x="118" y="115"/>
                    <a:pt x="123" y="110"/>
                    <a:pt x="123" y="104"/>
                  </a:cubicBezTo>
                  <a:cubicBezTo>
                    <a:pt x="123" y="31"/>
                    <a:pt x="123" y="31"/>
                    <a:pt x="123" y="31"/>
                  </a:cubicBezTo>
                  <a:cubicBezTo>
                    <a:pt x="123" y="29"/>
                    <a:pt x="122" y="27"/>
                    <a:pt x="121" y="25"/>
                  </a:cubicBezTo>
                  <a:close/>
                  <a:moveTo>
                    <a:pt x="115" y="104"/>
                  </a:moveTo>
                  <a:cubicBezTo>
                    <a:pt x="115" y="106"/>
                    <a:pt x="113" y="107"/>
                    <a:pt x="111" y="107"/>
                  </a:cubicBezTo>
                  <a:cubicBezTo>
                    <a:pt x="12" y="107"/>
                    <a:pt x="12" y="107"/>
                    <a:pt x="12" y="107"/>
                  </a:cubicBezTo>
                  <a:cubicBezTo>
                    <a:pt x="9" y="107"/>
                    <a:pt x="8" y="106"/>
                    <a:pt x="8" y="104"/>
                  </a:cubicBezTo>
                  <a:cubicBezTo>
                    <a:pt x="8" y="11"/>
                    <a:pt x="8" y="11"/>
                    <a:pt x="8" y="11"/>
                  </a:cubicBezTo>
                  <a:cubicBezTo>
                    <a:pt x="8" y="9"/>
                    <a:pt x="9" y="8"/>
                    <a:pt x="12" y="8"/>
                  </a:cubicBezTo>
                  <a:cubicBezTo>
                    <a:pt x="88" y="8"/>
                    <a:pt x="88" y="8"/>
                    <a:pt x="88" y="8"/>
                  </a:cubicBezTo>
                  <a:cubicBezTo>
                    <a:pt x="88" y="23"/>
                    <a:pt x="88" y="23"/>
                    <a:pt x="88" y="23"/>
                  </a:cubicBezTo>
                  <a:cubicBezTo>
                    <a:pt x="88" y="29"/>
                    <a:pt x="93" y="35"/>
                    <a:pt x="100" y="35"/>
                  </a:cubicBezTo>
                  <a:cubicBezTo>
                    <a:pt x="115" y="35"/>
                    <a:pt x="115" y="35"/>
                    <a:pt x="115" y="35"/>
                  </a:cubicBezTo>
                  <a:lnTo>
                    <a:pt x="115" y="104"/>
                  </a:lnTo>
                  <a:close/>
                  <a:moveTo>
                    <a:pt x="104" y="31"/>
                  </a:moveTo>
                  <a:cubicBezTo>
                    <a:pt x="100" y="31"/>
                    <a:pt x="100" y="31"/>
                    <a:pt x="100" y="31"/>
                  </a:cubicBezTo>
                  <a:cubicBezTo>
                    <a:pt x="96" y="31"/>
                    <a:pt x="92" y="27"/>
                    <a:pt x="92" y="23"/>
                  </a:cubicBezTo>
                  <a:cubicBezTo>
                    <a:pt x="92" y="8"/>
                    <a:pt x="92" y="8"/>
                    <a:pt x="92" y="8"/>
                  </a:cubicBezTo>
                  <a:cubicBezTo>
                    <a:pt x="115" y="31"/>
                    <a:pt x="115" y="31"/>
                    <a:pt x="115" y="31"/>
                  </a:cubicBezTo>
                  <a:lnTo>
                    <a:pt x="104" y="31"/>
                  </a:lnTo>
                  <a:close/>
                  <a:moveTo>
                    <a:pt x="104" y="31"/>
                  </a:moveTo>
                  <a:cubicBezTo>
                    <a:pt x="104" y="31"/>
                    <a:pt x="104" y="31"/>
                    <a:pt x="104" y="31"/>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Freeform 133"/>
            <p:cNvSpPr>
              <a:spLocks noEditPoints="1"/>
            </p:cNvSpPr>
            <p:nvPr/>
          </p:nvSpPr>
          <p:spPr bwMode="auto">
            <a:xfrm>
              <a:off x="6543675" y="2786063"/>
              <a:ext cx="66675" cy="11113"/>
            </a:xfrm>
            <a:custGeom>
              <a:avLst/>
              <a:gdLst/>
              <a:ahLst/>
              <a:cxnLst>
                <a:cxn ang="0">
                  <a:pos x="1" y="4"/>
                </a:cxn>
                <a:cxn ang="0">
                  <a:pos x="21" y="4"/>
                </a:cxn>
                <a:cxn ang="0">
                  <a:pos x="23" y="2"/>
                </a:cxn>
                <a:cxn ang="0">
                  <a:pos x="21" y="0"/>
                </a:cxn>
                <a:cxn ang="0">
                  <a:pos x="1" y="0"/>
                </a:cxn>
                <a:cxn ang="0">
                  <a:pos x="0" y="2"/>
                </a:cxn>
                <a:cxn ang="0">
                  <a:pos x="1" y="4"/>
                </a:cxn>
                <a:cxn ang="0">
                  <a:pos x="1" y="4"/>
                </a:cxn>
                <a:cxn ang="0">
                  <a:pos x="1" y="4"/>
                </a:cxn>
              </a:cxnLst>
              <a:rect l="0" t="0" r="r" b="b"/>
              <a:pathLst>
                <a:path w="23" h="4">
                  <a:moveTo>
                    <a:pt x="1" y="4"/>
                  </a:moveTo>
                  <a:cubicBezTo>
                    <a:pt x="21" y="4"/>
                    <a:pt x="21" y="4"/>
                    <a:pt x="21" y="4"/>
                  </a:cubicBezTo>
                  <a:cubicBezTo>
                    <a:pt x="22" y="4"/>
                    <a:pt x="23" y="3"/>
                    <a:pt x="23" y="2"/>
                  </a:cubicBezTo>
                  <a:cubicBezTo>
                    <a:pt x="23" y="1"/>
                    <a:pt x="22" y="0"/>
                    <a:pt x="21" y="0"/>
                  </a:cubicBezTo>
                  <a:cubicBezTo>
                    <a:pt x="1" y="0"/>
                    <a:pt x="1" y="0"/>
                    <a:pt x="1" y="0"/>
                  </a:cubicBezTo>
                  <a:cubicBezTo>
                    <a:pt x="0" y="0"/>
                    <a:pt x="0" y="1"/>
                    <a:pt x="0" y="2"/>
                  </a:cubicBezTo>
                  <a:cubicBezTo>
                    <a:pt x="0" y="3"/>
                    <a:pt x="0" y="4"/>
                    <a:pt x="1" y="4"/>
                  </a:cubicBezTo>
                  <a:close/>
                  <a:moveTo>
                    <a:pt x="1" y="4"/>
                  </a:moveTo>
                  <a:cubicBezTo>
                    <a:pt x="1" y="4"/>
                    <a:pt x="1" y="4"/>
                    <a:pt x="1" y="4"/>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Freeform 134"/>
            <p:cNvSpPr>
              <a:spLocks noEditPoints="1"/>
            </p:cNvSpPr>
            <p:nvPr/>
          </p:nvSpPr>
          <p:spPr bwMode="auto">
            <a:xfrm>
              <a:off x="6543675" y="2820988"/>
              <a:ext cx="66675" cy="9525"/>
            </a:xfrm>
            <a:custGeom>
              <a:avLst/>
              <a:gdLst/>
              <a:ahLst/>
              <a:cxnLst>
                <a:cxn ang="0">
                  <a:pos x="1" y="3"/>
                </a:cxn>
                <a:cxn ang="0">
                  <a:pos x="21" y="3"/>
                </a:cxn>
                <a:cxn ang="0">
                  <a:pos x="23" y="1"/>
                </a:cxn>
                <a:cxn ang="0">
                  <a:pos x="21" y="0"/>
                </a:cxn>
                <a:cxn ang="0">
                  <a:pos x="1" y="0"/>
                </a:cxn>
                <a:cxn ang="0">
                  <a:pos x="0" y="1"/>
                </a:cxn>
                <a:cxn ang="0">
                  <a:pos x="1" y="3"/>
                </a:cxn>
                <a:cxn ang="0">
                  <a:pos x="1" y="3"/>
                </a:cxn>
                <a:cxn ang="0">
                  <a:pos x="1" y="3"/>
                </a:cxn>
              </a:cxnLst>
              <a:rect l="0" t="0" r="r" b="b"/>
              <a:pathLst>
                <a:path w="23" h="3">
                  <a:moveTo>
                    <a:pt x="1" y="3"/>
                  </a:moveTo>
                  <a:cubicBezTo>
                    <a:pt x="21" y="3"/>
                    <a:pt x="21" y="3"/>
                    <a:pt x="21" y="3"/>
                  </a:cubicBezTo>
                  <a:cubicBezTo>
                    <a:pt x="22" y="3"/>
                    <a:pt x="23" y="2"/>
                    <a:pt x="23" y="1"/>
                  </a:cubicBezTo>
                  <a:cubicBezTo>
                    <a:pt x="23" y="0"/>
                    <a:pt x="22" y="0"/>
                    <a:pt x="21" y="0"/>
                  </a:cubicBezTo>
                  <a:cubicBezTo>
                    <a:pt x="1" y="0"/>
                    <a:pt x="1" y="0"/>
                    <a:pt x="1" y="0"/>
                  </a:cubicBezTo>
                  <a:cubicBezTo>
                    <a:pt x="0" y="0"/>
                    <a:pt x="0" y="0"/>
                    <a:pt x="0" y="1"/>
                  </a:cubicBezTo>
                  <a:cubicBezTo>
                    <a:pt x="0" y="2"/>
                    <a:pt x="0" y="3"/>
                    <a:pt x="1" y="3"/>
                  </a:cubicBezTo>
                  <a:close/>
                  <a:moveTo>
                    <a:pt x="1" y="3"/>
                  </a:moveTo>
                  <a:cubicBezTo>
                    <a:pt x="1" y="3"/>
                    <a:pt x="1" y="3"/>
                    <a:pt x="1" y="3"/>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Freeform 135"/>
            <p:cNvSpPr>
              <a:spLocks noEditPoints="1"/>
            </p:cNvSpPr>
            <p:nvPr/>
          </p:nvSpPr>
          <p:spPr bwMode="auto">
            <a:xfrm>
              <a:off x="6543675" y="2852738"/>
              <a:ext cx="142875" cy="12700"/>
            </a:xfrm>
            <a:custGeom>
              <a:avLst/>
              <a:gdLst/>
              <a:ahLst/>
              <a:cxnLst>
                <a:cxn ang="0">
                  <a:pos x="0" y="2"/>
                </a:cxn>
                <a:cxn ang="0">
                  <a:pos x="1" y="4"/>
                </a:cxn>
                <a:cxn ang="0">
                  <a:pos x="48" y="4"/>
                </a:cxn>
                <a:cxn ang="0">
                  <a:pos x="49" y="2"/>
                </a:cxn>
                <a:cxn ang="0">
                  <a:pos x="48" y="0"/>
                </a:cxn>
                <a:cxn ang="0">
                  <a:pos x="1" y="0"/>
                </a:cxn>
                <a:cxn ang="0">
                  <a:pos x="0" y="2"/>
                </a:cxn>
                <a:cxn ang="0">
                  <a:pos x="0" y="2"/>
                </a:cxn>
                <a:cxn ang="0">
                  <a:pos x="0" y="2"/>
                </a:cxn>
              </a:cxnLst>
              <a:rect l="0" t="0" r="r" b="b"/>
              <a:pathLst>
                <a:path w="49" h="4">
                  <a:moveTo>
                    <a:pt x="0" y="2"/>
                  </a:moveTo>
                  <a:cubicBezTo>
                    <a:pt x="0" y="3"/>
                    <a:pt x="0" y="4"/>
                    <a:pt x="1" y="4"/>
                  </a:cubicBezTo>
                  <a:cubicBezTo>
                    <a:pt x="48" y="4"/>
                    <a:pt x="48" y="4"/>
                    <a:pt x="48" y="4"/>
                  </a:cubicBezTo>
                  <a:cubicBezTo>
                    <a:pt x="49" y="4"/>
                    <a:pt x="49" y="3"/>
                    <a:pt x="49" y="2"/>
                  </a:cubicBezTo>
                  <a:cubicBezTo>
                    <a:pt x="49" y="1"/>
                    <a:pt x="49" y="0"/>
                    <a:pt x="48" y="0"/>
                  </a:cubicBezTo>
                  <a:cubicBezTo>
                    <a:pt x="1" y="0"/>
                    <a:pt x="1" y="0"/>
                    <a:pt x="1" y="0"/>
                  </a:cubicBezTo>
                  <a:cubicBezTo>
                    <a:pt x="0" y="0"/>
                    <a:pt x="0" y="1"/>
                    <a:pt x="0" y="2"/>
                  </a:cubicBezTo>
                  <a:close/>
                  <a:moveTo>
                    <a:pt x="0" y="2"/>
                  </a:moveTo>
                  <a:cubicBezTo>
                    <a:pt x="0" y="2"/>
                    <a:pt x="0" y="2"/>
                    <a:pt x="0" y="2"/>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Freeform 136"/>
            <p:cNvSpPr>
              <a:spLocks noEditPoints="1"/>
            </p:cNvSpPr>
            <p:nvPr/>
          </p:nvSpPr>
          <p:spPr bwMode="auto">
            <a:xfrm>
              <a:off x="6418263" y="2921001"/>
              <a:ext cx="268288" cy="11113"/>
            </a:xfrm>
            <a:custGeom>
              <a:avLst/>
              <a:gdLst/>
              <a:ahLst/>
              <a:cxnLst>
                <a:cxn ang="0">
                  <a:pos x="91" y="0"/>
                </a:cxn>
                <a:cxn ang="0">
                  <a:pos x="2" y="0"/>
                </a:cxn>
                <a:cxn ang="0">
                  <a:pos x="0" y="2"/>
                </a:cxn>
                <a:cxn ang="0">
                  <a:pos x="2" y="4"/>
                </a:cxn>
                <a:cxn ang="0">
                  <a:pos x="91" y="4"/>
                </a:cxn>
                <a:cxn ang="0">
                  <a:pos x="92" y="2"/>
                </a:cxn>
                <a:cxn ang="0">
                  <a:pos x="91" y="0"/>
                </a:cxn>
                <a:cxn ang="0">
                  <a:pos x="91" y="0"/>
                </a:cxn>
                <a:cxn ang="0">
                  <a:pos x="91" y="0"/>
                </a:cxn>
              </a:cxnLst>
              <a:rect l="0" t="0" r="r" b="b"/>
              <a:pathLst>
                <a:path w="92" h="4">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Freeform 137"/>
            <p:cNvSpPr>
              <a:spLocks noEditPoints="1"/>
            </p:cNvSpPr>
            <p:nvPr/>
          </p:nvSpPr>
          <p:spPr bwMode="auto">
            <a:xfrm>
              <a:off x="6418263" y="2955926"/>
              <a:ext cx="268288" cy="9525"/>
            </a:xfrm>
            <a:custGeom>
              <a:avLst/>
              <a:gdLst/>
              <a:ahLst/>
              <a:cxnLst>
                <a:cxn ang="0">
                  <a:pos x="91" y="0"/>
                </a:cxn>
                <a:cxn ang="0">
                  <a:pos x="2" y="0"/>
                </a:cxn>
                <a:cxn ang="0">
                  <a:pos x="0" y="1"/>
                </a:cxn>
                <a:cxn ang="0">
                  <a:pos x="2" y="3"/>
                </a:cxn>
                <a:cxn ang="0">
                  <a:pos x="91" y="3"/>
                </a:cxn>
                <a:cxn ang="0">
                  <a:pos x="92" y="1"/>
                </a:cxn>
                <a:cxn ang="0">
                  <a:pos x="91" y="0"/>
                </a:cxn>
                <a:cxn ang="0">
                  <a:pos x="91" y="0"/>
                </a:cxn>
                <a:cxn ang="0">
                  <a:pos x="91" y="0"/>
                </a:cxn>
              </a:cxnLst>
              <a:rect l="0" t="0" r="r" b="b"/>
              <a:pathLst>
                <a:path w="92" h="3">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Freeform 138"/>
            <p:cNvSpPr>
              <a:spLocks noEditPoints="1"/>
            </p:cNvSpPr>
            <p:nvPr/>
          </p:nvSpPr>
          <p:spPr bwMode="auto">
            <a:xfrm>
              <a:off x="6418263" y="2987676"/>
              <a:ext cx="268288" cy="12700"/>
            </a:xfrm>
            <a:custGeom>
              <a:avLst/>
              <a:gdLst/>
              <a:ahLst/>
              <a:cxnLst>
                <a:cxn ang="0">
                  <a:pos x="91" y="0"/>
                </a:cxn>
                <a:cxn ang="0">
                  <a:pos x="2" y="0"/>
                </a:cxn>
                <a:cxn ang="0">
                  <a:pos x="0" y="2"/>
                </a:cxn>
                <a:cxn ang="0">
                  <a:pos x="2" y="4"/>
                </a:cxn>
                <a:cxn ang="0">
                  <a:pos x="91" y="4"/>
                </a:cxn>
                <a:cxn ang="0">
                  <a:pos x="92" y="2"/>
                </a:cxn>
                <a:cxn ang="0">
                  <a:pos x="91" y="0"/>
                </a:cxn>
                <a:cxn ang="0">
                  <a:pos x="91" y="0"/>
                </a:cxn>
                <a:cxn ang="0">
                  <a:pos x="91" y="0"/>
                </a:cxn>
              </a:cxnLst>
              <a:rect l="0" t="0" r="r" b="b"/>
              <a:pathLst>
                <a:path w="92" h="4">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Freeform 139"/>
            <p:cNvSpPr>
              <a:spLocks noEditPoints="1"/>
            </p:cNvSpPr>
            <p:nvPr/>
          </p:nvSpPr>
          <p:spPr bwMode="auto">
            <a:xfrm>
              <a:off x="6418263" y="2889251"/>
              <a:ext cx="268288" cy="7938"/>
            </a:xfrm>
            <a:custGeom>
              <a:avLst/>
              <a:gdLst/>
              <a:ahLst/>
              <a:cxnLst>
                <a:cxn ang="0">
                  <a:pos x="91" y="0"/>
                </a:cxn>
                <a:cxn ang="0">
                  <a:pos x="2" y="0"/>
                </a:cxn>
                <a:cxn ang="0">
                  <a:pos x="0" y="1"/>
                </a:cxn>
                <a:cxn ang="0">
                  <a:pos x="2" y="3"/>
                </a:cxn>
                <a:cxn ang="0">
                  <a:pos x="91" y="3"/>
                </a:cxn>
                <a:cxn ang="0">
                  <a:pos x="92" y="1"/>
                </a:cxn>
                <a:cxn ang="0">
                  <a:pos x="91" y="0"/>
                </a:cxn>
                <a:cxn ang="0">
                  <a:pos x="91" y="0"/>
                </a:cxn>
                <a:cxn ang="0">
                  <a:pos x="91" y="0"/>
                </a:cxn>
              </a:cxnLst>
              <a:rect l="0" t="0" r="r" b="b"/>
              <a:pathLst>
                <a:path w="92" h="3">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Freeform 140"/>
            <p:cNvSpPr>
              <a:spLocks noEditPoints="1"/>
            </p:cNvSpPr>
            <p:nvPr/>
          </p:nvSpPr>
          <p:spPr bwMode="auto">
            <a:xfrm>
              <a:off x="6418263" y="2774951"/>
              <a:ext cx="101600" cy="90488"/>
            </a:xfrm>
            <a:custGeom>
              <a:avLst/>
              <a:gdLst/>
              <a:ahLst/>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l="0" t="0" r="r" b="b"/>
              <a:pathLst>
                <a:path w="35" h="31">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6" name="Freeform 144"/>
          <p:cNvSpPr>
            <a:spLocks noEditPoints="1"/>
          </p:cNvSpPr>
          <p:nvPr/>
        </p:nvSpPr>
        <p:spPr bwMode="auto">
          <a:xfrm>
            <a:off x="3863413" y="4831383"/>
            <a:ext cx="549367" cy="537529"/>
          </a:xfrm>
          <a:custGeom>
            <a:avLst/>
            <a:gdLst/>
            <a:ahLst/>
            <a:cxnLst>
              <a:cxn ang="0">
                <a:pos x="90" y="0"/>
              </a:cxn>
              <a:cxn ang="0">
                <a:pos x="53" y="26"/>
              </a:cxn>
              <a:cxn ang="0">
                <a:pos x="53" y="26"/>
              </a:cxn>
              <a:cxn ang="0">
                <a:pos x="13" y="66"/>
              </a:cxn>
              <a:cxn ang="0">
                <a:pos x="0" y="106"/>
              </a:cxn>
              <a:cxn ang="0">
                <a:pos x="13" y="123"/>
              </a:cxn>
              <a:cxn ang="0">
                <a:pos x="50" y="114"/>
              </a:cxn>
              <a:cxn ang="0">
                <a:pos x="115" y="51"/>
              </a:cxn>
              <a:cxn ang="0">
                <a:pos x="61" y="91"/>
              </a:cxn>
              <a:cxn ang="0">
                <a:pos x="95" y="45"/>
              </a:cxn>
              <a:cxn ang="0">
                <a:pos x="91" y="64"/>
              </a:cxn>
              <a:cxn ang="0">
                <a:pos x="61" y="94"/>
              </a:cxn>
              <a:cxn ang="0">
                <a:pos x="56" y="78"/>
              </a:cxn>
              <a:cxn ang="0">
                <a:pos x="43" y="66"/>
              </a:cxn>
              <a:cxn ang="0">
                <a:pos x="88" y="34"/>
              </a:cxn>
              <a:cxn ang="0">
                <a:pos x="56" y="78"/>
              </a:cxn>
              <a:cxn ang="0">
                <a:pos x="29" y="61"/>
              </a:cxn>
              <a:cxn ang="0">
                <a:pos x="76" y="28"/>
              </a:cxn>
              <a:cxn ang="0">
                <a:pos x="16" y="115"/>
              </a:cxn>
              <a:cxn ang="0">
                <a:pos x="7" y="110"/>
              </a:cxn>
              <a:cxn ang="0">
                <a:pos x="12" y="93"/>
              </a:cxn>
              <a:cxn ang="0">
                <a:pos x="30" y="111"/>
              </a:cxn>
              <a:cxn ang="0">
                <a:pos x="34" y="110"/>
              </a:cxn>
              <a:cxn ang="0">
                <a:pos x="13" y="89"/>
              </a:cxn>
              <a:cxn ang="0">
                <a:pos x="18" y="72"/>
              </a:cxn>
              <a:cxn ang="0">
                <a:pos x="49" y="106"/>
              </a:cxn>
              <a:cxn ang="0">
                <a:pos x="34" y="110"/>
              </a:cxn>
              <a:cxn ang="0">
                <a:pos x="103" y="52"/>
              </a:cxn>
              <a:cxn ang="0">
                <a:pos x="93" y="29"/>
              </a:cxn>
              <a:cxn ang="0">
                <a:pos x="77" y="13"/>
              </a:cxn>
              <a:cxn ang="0">
                <a:pos x="107" y="16"/>
              </a:cxn>
              <a:cxn ang="0">
                <a:pos x="110" y="45"/>
              </a:cxn>
              <a:cxn ang="0">
                <a:pos x="110" y="45"/>
              </a:cxn>
            </a:cxnLst>
            <a:rect l="0" t="0" r="r" b="b"/>
            <a:pathLst>
              <a:path w="126" h="123">
                <a:moveTo>
                  <a:pt x="112" y="10"/>
                </a:moveTo>
                <a:cubicBezTo>
                  <a:pt x="106" y="4"/>
                  <a:pt x="98" y="0"/>
                  <a:pt x="90" y="0"/>
                </a:cubicBezTo>
                <a:cubicBezTo>
                  <a:pt x="83" y="0"/>
                  <a:pt x="76" y="3"/>
                  <a:pt x="72" y="7"/>
                </a:cubicBezTo>
                <a:cubicBezTo>
                  <a:pt x="53" y="26"/>
                  <a:pt x="53" y="26"/>
                  <a:pt x="53" y="26"/>
                </a:cubicBezTo>
                <a:cubicBezTo>
                  <a:pt x="53" y="26"/>
                  <a:pt x="53" y="26"/>
                  <a:pt x="53" y="26"/>
                </a:cubicBezTo>
                <a:cubicBezTo>
                  <a:pt x="53" y="26"/>
                  <a:pt x="53" y="26"/>
                  <a:pt x="53" y="26"/>
                </a:cubicBezTo>
                <a:cubicBezTo>
                  <a:pt x="53" y="26"/>
                  <a:pt x="53" y="26"/>
                  <a:pt x="53" y="26"/>
                </a:cubicBezTo>
                <a:cubicBezTo>
                  <a:pt x="13" y="66"/>
                  <a:pt x="13" y="66"/>
                  <a:pt x="13" y="66"/>
                </a:cubicBezTo>
                <a:cubicBezTo>
                  <a:pt x="11" y="68"/>
                  <a:pt x="10" y="70"/>
                  <a:pt x="9" y="73"/>
                </a:cubicBezTo>
                <a:cubicBezTo>
                  <a:pt x="0" y="106"/>
                  <a:pt x="0" y="106"/>
                  <a:pt x="0" y="106"/>
                </a:cubicBezTo>
                <a:cubicBezTo>
                  <a:pt x="0" y="106"/>
                  <a:pt x="0" y="108"/>
                  <a:pt x="0" y="110"/>
                </a:cubicBezTo>
                <a:cubicBezTo>
                  <a:pt x="0" y="117"/>
                  <a:pt x="6" y="123"/>
                  <a:pt x="13" y="123"/>
                </a:cubicBezTo>
                <a:cubicBezTo>
                  <a:pt x="15" y="123"/>
                  <a:pt x="17" y="122"/>
                  <a:pt x="18" y="122"/>
                </a:cubicBezTo>
                <a:cubicBezTo>
                  <a:pt x="50" y="114"/>
                  <a:pt x="50" y="114"/>
                  <a:pt x="50" y="114"/>
                </a:cubicBezTo>
                <a:cubicBezTo>
                  <a:pt x="52" y="113"/>
                  <a:pt x="55" y="112"/>
                  <a:pt x="57" y="110"/>
                </a:cubicBezTo>
                <a:cubicBezTo>
                  <a:pt x="115" y="51"/>
                  <a:pt x="115" y="51"/>
                  <a:pt x="115" y="51"/>
                </a:cubicBezTo>
                <a:cubicBezTo>
                  <a:pt x="126" y="40"/>
                  <a:pt x="125" y="22"/>
                  <a:pt x="112" y="10"/>
                </a:cubicBezTo>
                <a:close/>
                <a:moveTo>
                  <a:pt x="61" y="91"/>
                </a:moveTo>
                <a:cubicBezTo>
                  <a:pt x="61" y="88"/>
                  <a:pt x="60" y="85"/>
                  <a:pt x="58" y="81"/>
                </a:cubicBezTo>
                <a:cubicBezTo>
                  <a:pt x="95" y="45"/>
                  <a:pt x="95" y="45"/>
                  <a:pt x="95" y="45"/>
                </a:cubicBezTo>
                <a:cubicBezTo>
                  <a:pt x="97" y="52"/>
                  <a:pt x="96" y="59"/>
                  <a:pt x="91" y="64"/>
                </a:cubicBezTo>
                <a:cubicBezTo>
                  <a:pt x="91" y="64"/>
                  <a:pt x="91" y="64"/>
                  <a:pt x="91" y="64"/>
                </a:cubicBezTo>
                <a:cubicBezTo>
                  <a:pt x="91" y="64"/>
                  <a:pt x="91" y="64"/>
                  <a:pt x="91" y="64"/>
                </a:cubicBezTo>
                <a:cubicBezTo>
                  <a:pt x="61" y="94"/>
                  <a:pt x="61" y="94"/>
                  <a:pt x="61" y="94"/>
                </a:cubicBezTo>
                <a:cubicBezTo>
                  <a:pt x="61" y="93"/>
                  <a:pt x="61" y="92"/>
                  <a:pt x="61" y="91"/>
                </a:cubicBezTo>
                <a:close/>
                <a:moveTo>
                  <a:pt x="56" y="78"/>
                </a:moveTo>
                <a:cubicBezTo>
                  <a:pt x="55" y="76"/>
                  <a:pt x="53" y="73"/>
                  <a:pt x="51" y="71"/>
                </a:cubicBezTo>
                <a:cubicBezTo>
                  <a:pt x="49" y="69"/>
                  <a:pt x="46" y="67"/>
                  <a:pt x="43" y="66"/>
                </a:cubicBezTo>
                <a:cubicBezTo>
                  <a:pt x="80" y="29"/>
                  <a:pt x="80" y="29"/>
                  <a:pt x="80" y="29"/>
                </a:cubicBezTo>
                <a:cubicBezTo>
                  <a:pt x="83" y="30"/>
                  <a:pt x="86" y="32"/>
                  <a:pt x="88" y="34"/>
                </a:cubicBezTo>
                <a:cubicBezTo>
                  <a:pt x="90" y="37"/>
                  <a:pt x="92" y="39"/>
                  <a:pt x="93" y="41"/>
                </a:cubicBezTo>
                <a:lnTo>
                  <a:pt x="56" y="78"/>
                </a:lnTo>
                <a:close/>
                <a:moveTo>
                  <a:pt x="40" y="64"/>
                </a:moveTo>
                <a:cubicBezTo>
                  <a:pt x="36" y="62"/>
                  <a:pt x="33" y="61"/>
                  <a:pt x="29" y="61"/>
                </a:cubicBezTo>
                <a:cubicBezTo>
                  <a:pt x="58" y="32"/>
                  <a:pt x="58" y="32"/>
                  <a:pt x="58" y="32"/>
                </a:cubicBezTo>
                <a:cubicBezTo>
                  <a:pt x="63" y="27"/>
                  <a:pt x="69" y="26"/>
                  <a:pt x="76" y="28"/>
                </a:cubicBezTo>
                <a:lnTo>
                  <a:pt x="40" y="64"/>
                </a:lnTo>
                <a:close/>
                <a:moveTo>
                  <a:pt x="16" y="115"/>
                </a:moveTo>
                <a:cubicBezTo>
                  <a:pt x="15" y="115"/>
                  <a:pt x="14" y="115"/>
                  <a:pt x="13" y="115"/>
                </a:cubicBezTo>
                <a:cubicBezTo>
                  <a:pt x="10" y="115"/>
                  <a:pt x="7" y="113"/>
                  <a:pt x="7" y="110"/>
                </a:cubicBezTo>
                <a:cubicBezTo>
                  <a:pt x="7" y="109"/>
                  <a:pt x="8" y="108"/>
                  <a:pt x="8" y="107"/>
                </a:cubicBezTo>
                <a:cubicBezTo>
                  <a:pt x="12" y="93"/>
                  <a:pt x="12" y="93"/>
                  <a:pt x="12" y="93"/>
                </a:cubicBezTo>
                <a:cubicBezTo>
                  <a:pt x="16" y="93"/>
                  <a:pt x="21" y="94"/>
                  <a:pt x="25" y="98"/>
                </a:cubicBezTo>
                <a:cubicBezTo>
                  <a:pt x="28" y="102"/>
                  <a:pt x="30" y="107"/>
                  <a:pt x="30" y="111"/>
                </a:cubicBezTo>
                <a:lnTo>
                  <a:pt x="16" y="115"/>
                </a:lnTo>
                <a:close/>
                <a:moveTo>
                  <a:pt x="34" y="110"/>
                </a:moveTo>
                <a:cubicBezTo>
                  <a:pt x="34" y="105"/>
                  <a:pt x="31" y="100"/>
                  <a:pt x="27" y="95"/>
                </a:cubicBezTo>
                <a:cubicBezTo>
                  <a:pt x="23" y="91"/>
                  <a:pt x="18" y="89"/>
                  <a:pt x="13" y="89"/>
                </a:cubicBezTo>
                <a:cubicBezTo>
                  <a:pt x="17" y="75"/>
                  <a:pt x="17" y="75"/>
                  <a:pt x="17" y="75"/>
                </a:cubicBezTo>
                <a:cubicBezTo>
                  <a:pt x="17" y="74"/>
                  <a:pt x="17" y="73"/>
                  <a:pt x="18" y="72"/>
                </a:cubicBezTo>
                <a:cubicBezTo>
                  <a:pt x="26" y="67"/>
                  <a:pt x="38" y="68"/>
                  <a:pt x="46" y="77"/>
                </a:cubicBezTo>
                <a:cubicBezTo>
                  <a:pt x="55" y="85"/>
                  <a:pt x="56" y="98"/>
                  <a:pt x="49" y="106"/>
                </a:cubicBezTo>
                <a:cubicBezTo>
                  <a:pt x="49" y="106"/>
                  <a:pt x="48" y="106"/>
                  <a:pt x="48" y="106"/>
                </a:cubicBezTo>
                <a:lnTo>
                  <a:pt x="34" y="110"/>
                </a:lnTo>
                <a:close/>
                <a:moveTo>
                  <a:pt x="110" y="45"/>
                </a:moveTo>
                <a:cubicBezTo>
                  <a:pt x="103" y="52"/>
                  <a:pt x="103" y="52"/>
                  <a:pt x="103" y="52"/>
                </a:cubicBezTo>
                <a:cubicBezTo>
                  <a:pt x="103" y="51"/>
                  <a:pt x="103" y="50"/>
                  <a:pt x="103" y="49"/>
                </a:cubicBezTo>
                <a:cubicBezTo>
                  <a:pt x="103" y="42"/>
                  <a:pt x="99" y="35"/>
                  <a:pt x="93" y="29"/>
                </a:cubicBezTo>
                <a:cubicBezTo>
                  <a:pt x="87" y="23"/>
                  <a:pt x="79" y="19"/>
                  <a:pt x="71" y="19"/>
                </a:cubicBezTo>
                <a:cubicBezTo>
                  <a:pt x="77" y="13"/>
                  <a:pt x="77" y="13"/>
                  <a:pt x="77" y="13"/>
                </a:cubicBezTo>
                <a:cubicBezTo>
                  <a:pt x="80" y="10"/>
                  <a:pt x="85" y="8"/>
                  <a:pt x="90" y="8"/>
                </a:cubicBezTo>
                <a:cubicBezTo>
                  <a:pt x="96" y="8"/>
                  <a:pt x="102" y="11"/>
                  <a:pt x="107" y="16"/>
                </a:cubicBezTo>
                <a:cubicBezTo>
                  <a:pt x="112" y="20"/>
                  <a:pt x="114" y="26"/>
                  <a:pt x="115" y="32"/>
                </a:cubicBezTo>
                <a:cubicBezTo>
                  <a:pt x="115" y="37"/>
                  <a:pt x="113" y="42"/>
                  <a:pt x="110" y="45"/>
                </a:cubicBezTo>
                <a:close/>
                <a:moveTo>
                  <a:pt x="110" y="45"/>
                </a:moveTo>
                <a:cubicBezTo>
                  <a:pt x="110" y="45"/>
                  <a:pt x="110" y="45"/>
                  <a:pt x="110" y="45"/>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Freeform 72"/>
          <p:cNvSpPr>
            <a:spLocks noEditPoints="1"/>
          </p:cNvSpPr>
          <p:nvPr/>
        </p:nvSpPr>
        <p:spPr bwMode="auto">
          <a:xfrm>
            <a:off x="9379634" y="2970323"/>
            <a:ext cx="537529" cy="537529"/>
          </a:xfrm>
          <a:custGeom>
            <a:avLst/>
            <a:gdLst/>
            <a:ahLst/>
            <a:cxnLst>
              <a:cxn ang="0">
                <a:pos x="121" y="1"/>
              </a:cxn>
              <a:cxn ang="0">
                <a:pos x="119" y="0"/>
              </a:cxn>
              <a:cxn ang="0">
                <a:pos x="117" y="1"/>
              </a:cxn>
              <a:cxn ang="0">
                <a:pos x="2" y="77"/>
              </a:cxn>
              <a:cxn ang="0">
                <a:pos x="0" y="81"/>
              </a:cxn>
              <a:cxn ang="0">
                <a:pos x="2" y="84"/>
              </a:cxn>
              <a:cxn ang="0">
                <a:pos x="32" y="96"/>
              </a:cxn>
              <a:cxn ang="0">
                <a:pos x="46" y="121"/>
              </a:cxn>
              <a:cxn ang="0">
                <a:pos x="50" y="123"/>
              </a:cxn>
              <a:cxn ang="0">
                <a:pos x="50" y="123"/>
              </a:cxn>
              <a:cxn ang="0">
                <a:pos x="53" y="121"/>
              </a:cxn>
              <a:cxn ang="0">
                <a:pos x="61" y="107"/>
              </a:cxn>
              <a:cxn ang="0">
                <a:pos x="98" y="122"/>
              </a:cxn>
              <a:cxn ang="0">
                <a:pos x="100" y="123"/>
              </a:cxn>
              <a:cxn ang="0">
                <a:pos x="101" y="122"/>
              </a:cxn>
              <a:cxn ang="0">
                <a:pos x="103" y="119"/>
              </a:cxn>
              <a:cxn ang="0">
                <a:pos x="123" y="4"/>
              </a:cxn>
              <a:cxn ang="0">
                <a:pos x="121" y="1"/>
              </a:cxn>
              <a:cxn ang="0">
                <a:pos x="12" y="80"/>
              </a:cxn>
              <a:cxn ang="0">
                <a:pos x="101" y="20"/>
              </a:cxn>
              <a:cxn ang="0">
                <a:pos x="36" y="89"/>
              </a:cxn>
              <a:cxn ang="0">
                <a:pos x="35" y="89"/>
              </a:cxn>
              <a:cxn ang="0">
                <a:pos x="12" y="80"/>
              </a:cxn>
              <a:cxn ang="0">
                <a:pos x="39" y="92"/>
              </a:cxn>
              <a:cxn ang="0">
                <a:pos x="39" y="92"/>
              </a:cxn>
              <a:cxn ang="0">
                <a:pos x="112" y="14"/>
              </a:cxn>
              <a:cxn ang="0">
                <a:pos x="50" y="111"/>
              </a:cxn>
              <a:cxn ang="0">
                <a:pos x="39" y="92"/>
              </a:cxn>
              <a:cxn ang="0">
                <a:pos x="97" y="113"/>
              </a:cxn>
              <a:cxn ang="0">
                <a:pos x="64" y="100"/>
              </a:cxn>
              <a:cxn ang="0">
                <a:pos x="61" y="100"/>
              </a:cxn>
              <a:cxn ang="0">
                <a:pos x="112" y="22"/>
              </a:cxn>
              <a:cxn ang="0">
                <a:pos x="97" y="113"/>
              </a:cxn>
              <a:cxn ang="0">
                <a:pos x="97" y="113"/>
              </a:cxn>
              <a:cxn ang="0">
                <a:pos x="97" y="113"/>
              </a:cxn>
            </a:cxnLst>
            <a:rect l="0" t="0" r="r" b="b"/>
            <a:pathLst>
              <a:path w="123" h="123">
                <a:moveTo>
                  <a:pt x="121" y="1"/>
                </a:moveTo>
                <a:cubicBezTo>
                  <a:pt x="120" y="0"/>
                  <a:pt x="119" y="0"/>
                  <a:pt x="119" y="0"/>
                </a:cubicBezTo>
                <a:cubicBezTo>
                  <a:pt x="118" y="0"/>
                  <a:pt x="117" y="0"/>
                  <a:pt x="117" y="1"/>
                </a:cubicBezTo>
                <a:cubicBezTo>
                  <a:pt x="2" y="77"/>
                  <a:pt x="2" y="77"/>
                  <a:pt x="2" y="77"/>
                </a:cubicBezTo>
                <a:cubicBezTo>
                  <a:pt x="0" y="78"/>
                  <a:pt x="0" y="79"/>
                  <a:pt x="0" y="81"/>
                </a:cubicBezTo>
                <a:cubicBezTo>
                  <a:pt x="0" y="82"/>
                  <a:pt x="1" y="83"/>
                  <a:pt x="2" y="84"/>
                </a:cubicBezTo>
                <a:cubicBezTo>
                  <a:pt x="32" y="96"/>
                  <a:pt x="32" y="96"/>
                  <a:pt x="32" y="96"/>
                </a:cubicBezTo>
                <a:cubicBezTo>
                  <a:pt x="46" y="121"/>
                  <a:pt x="46" y="121"/>
                  <a:pt x="46" y="121"/>
                </a:cubicBezTo>
                <a:cubicBezTo>
                  <a:pt x="47" y="122"/>
                  <a:pt x="48" y="123"/>
                  <a:pt x="50" y="123"/>
                </a:cubicBezTo>
                <a:cubicBezTo>
                  <a:pt x="50" y="123"/>
                  <a:pt x="50" y="123"/>
                  <a:pt x="50" y="123"/>
                </a:cubicBezTo>
                <a:cubicBezTo>
                  <a:pt x="51" y="123"/>
                  <a:pt x="52" y="122"/>
                  <a:pt x="53" y="121"/>
                </a:cubicBezTo>
                <a:cubicBezTo>
                  <a:pt x="61" y="107"/>
                  <a:pt x="61" y="107"/>
                  <a:pt x="61" y="107"/>
                </a:cubicBezTo>
                <a:cubicBezTo>
                  <a:pt x="98" y="122"/>
                  <a:pt x="98" y="122"/>
                  <a:pt x="98" y="122"/>
                </a:cubicBezTo>
                <a:cubicBezTo>
                  <a:pt x="99" y="123"/>
                  <a:pt x="99" y="123"/>
                  <a:pt x="100" y="123"/>
                </a:cubicBezTo>
                <a:cubicBezTo>
                  <a:pt x="100" y="123"/>
                  <a:pt x="101" y="122"/>
                  <a:pt x="101" y="122"/>
                </a:cubicBezTo>
                <a:cubicBezTo>
                  <a:pt x="102" y="122"/>
                  <a:pt x="103" y="121"/>
                  <a:pt x="103" y="119"/>
                </a:cubicBezTo>
                <a:cubicBezTo>
                  <a:pt x="123" y="4"/>
                  <a:pt x="123" y="4"/>
                  <a:pt x="123" y="4"/>
                </a:cubicBezTo>
                <a:cubicBezTo>
                  <a:pt x="123" y="3"/>
                  <a:pt x="122" y="1"/>
                  <a:pt x="121" y="1"/>
                </a:cubicBezTo>
                <a:close/>
                <a:moveTo>
                  <a:pt x="12" y="80"/>
                </a:moveTo>
                <a:cubicBezTo>
                  <a:pt x="101" y="20"/>
                  <a:pt x="101" y="20"/>
                  <a:pt x="101" y="20"/>
                </a:cubicBezTo>
                <a:cubicBezTo>
                  <a:pt x="36" y="89"/>
                  <a:pt x="36" y="89"/>
                  <a:pt x="36" y="89"/>
                </a:cubicBezTo>
                <a:cubicBezTo>
                  <a:pt x="36" y="89"/>
                  <a:pt x="35" y="89"/>
                  <a:pt x="35" y="89"/>
                </a:cubicBezTo>
                <a:lnTo>
                  <a:pt x="12" y="80"/>
                </a:lnTo>
                <a:close/>
                <a:moveTo>
                  <a:pt x="39" y="92"/>
                </a:moveTo>
                <a:cubicBezTo>
                  <a:pt x="39" y="92"/>
                  <a:pt x="39" y="92"/>
                  <a:pt x="39" y="92"/>
                </a:cubicBezTo>
                <a:cubicBezTo>
                  <a:pt x="112" y="14"/>
                  <a:pt x="112" y="14"/>
                  <a:pt x="112" y="14"/>
                </a:cubicBezTo>
                <a:cubicBezTo>
                  <a:pt x="50" y="111"/>
                  <a:pt x="50" y="111"/>
                  <a:pt x="50" y="111"/>
                </a:cubicBezTo>
                <a:lnTo>
                  <a:pt x="39" y="92"/>
                </a:lnTo>
                <a:close/>
                <a:moveTo>
                  <a:pt x="97" y="113"/>
                </a:moveTo>
                <a:cubicBezTo>
                  <a:pt x="64" y="100"/>
                  <a:pt x="64" y="100"/>
                  <a:pt x="64" y="100"/>
                </a:cubicBezTo>
                <a:cubicBezTo>
                  <a:pt x="63" y="100"/>
                  <a:pt x="62" y="100"/>
                  <a:pt x="61" y="100"/>
                </a:cubicBezTo>
                <a:cubicBezTo>
                  <a:pt x="112" y="22"/>
                  <a:pt x="112" y="22"/>
                  <a:pt x="112" y="22"/>
                </a:cubicBezTo>
                <a:lnTo>
                  <a:pt x="97" y="113"/>
                </a:lnTo>
                <a:close/>
                <a:moveTo>
                  <a:pt x="97" y="113"/>
                </a:moveTo>
                <a:cubicBezTo>
                  <a:pt x="97" y="113"/>
                  <a:pt x="97" y="113"/>
                  <a:pt x="97" y="113"/>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Text Placeholder 3"/>
          <p:cNvSpPr txBox="1">
            <a:spLocks/>
          </p:cNvSpPr>
          <p:nvPr/>
        </p:nvSpPr>
        <p:spPr>
          <a:xfrm>
            <a:off x="2878513" y="5675920"/>
            <a:ext cx="2123149" cy="4431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0" name="Text Placeholder 3"/>
          <p:cNvSpPr txBox="1">
            <a:spLocks/>
          </p:cNvSpPr>
          <p:nvPr/>
        </p:nvSpPr>
        <p:spPr>
          <a:xfrm>
            <a:off x="6828038" y="4859786"/>
            <a:ext cx="2123149" cy="4431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1" name="Text Placeholder 3"/>
          <p:cNvSpPr txBox="1">
            <a:spLocks/>
          </p:cNvSpPr>
          <p:nvPr/>
        </p:nvSpPr>
        <p:spPr>
          <a:xfrm>
            <a:off x="2088555" y="3405249"/>
            <a:ext cx="2123149" cy="4431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Text Placeholder 3"/>
          <p:cNvSpPr txBox="1">
            <a:spLocks/>
          </p:cNvSpPr>
          <p:nvPr/>
        </p:nvSpPr>
        <p:spPr>
          <a:xfrm>
            <a:off x="4391933" y="2454353"/>
            <a:ext cx="2123149" cy="4431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5" name="Text Placeholder 3"/>
          <p:cNvSpPr txBox="1">
            <a:spLocks/>
          </p:cNvSpPr>
          <p:nvPr/>
        </p:nvSpPr>
        <p:spPr>
          <a:xfrm>
            <a:off x="7495606" y="2005487"/>
            <a:ext cx="2123149" cy="4431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7" name="任意多边形 36"/>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任意多边形 42"/>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520003631"/>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right)">
                                      <p:cBhvr>
                                        <p:cTn id="17" dur="500"/>
                                        <p:tgtEl>
                                          <p:spTgt spid="6"/>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lide(fromLeft)">
                                      <p:cBhvr>
                                        <p:cTn id="21" dur="500"/>
                                        <p:tgtEl>
                                          <p:spTgt spid="7"/>
                                        </p:tgtEl>
                                      </p:cBhvr>
                                    </p:animEffect>
                                  </p:childTnLst>
                                </p:cTn>
                              </p:par>
                            </p:childTnLst>
                          </p:cTn>
                        </p:par>
                        <p:par>
                          <p:cTn id="22" fill="hold">
                            <p:stCondLst>
                              <p:cond delay="2000"/>
                            </p:stCondLst>
                            <p:childTnLst>
                              <p:par>
                                <p:cTn id="23" presetID="53" presetClass="entr" presetSubtype="0"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right)">
                                      <p:cBhvr>
                                        <p:cTn id="31" dur="500"/>
                                        <p:tgtEl>
                                          <p:spTgt spid="9"/>
                                        </p:tgtEl>
                                      </p:cBhvr>
                                    </p:animEffect>
                                  </p:childTnLst>
                                </p:cTn>
                              </p:par>
                            </p:childTnLst>
                          </p:cTn>
                        </p:par>
                        <p:par>
                          <p:cTn id="32" fill="hold">
                            <p:stCondLst>
                              <p:cond delay="3000"/>
                            </p:stCondLst>
                            <p:childTnLst>
                              <p:par>
                                <p:cTn id="33" presetID="12" presetClass="entr" presetSubtype="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slide(fromLeft)">
                                      <p:cBhvr>
                                        <p:cTn id="35" dur="500"/>
                                        <p:tgtEl>
                                          <p:spTgt spid="8"/>
                                        </p:tgtEl>
                                      </p:cBhvr>
                                    </p:animEffect>
                                  </p:childTnLst>
                                </p:cTn>
                              </p:par>
                            </p:childTnLst>
                          </p:cTn>
                        </p:par>
                        <p:par>
                          <p:cTn id="36" fill="hold">
                            <p:stCondLst>
                              <p:cond delay="3500"/>
                            </p:stCondLst>
                            <p:childTnLst>
                              <p:par>
                                <p:cTn id="37" presetID="53"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000"/>
                            </p:stCondLst>
                            <p:childTnLst>
                              <p:par>
                                <p:cTn id="43" presetID="22" presetClass="entr" presetSubtype="2"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right)">
                                      <p:cBhvr>
                                        <p:cTn id="45" dur="500"/>
                                        <p:tgtEl>
                                          <p:spTgt spid="11"/>
                                        </p:tgtEl>
                                      </p:cBhvr>
                                    </p:animEffect>
                                  </p:childTnLst>
                                </p:cTn>
                              </p:par>
                            </p:childTnLst>
                          </p:cTn>
                        </p:par>
                        <p:par>
                          <p:cTn id="46" fill="hold">
                            <p:stCondLst>
                              <p:cond delay="4500"/>
                            </p:stCondLst>
                            <p:childTnLst>
                              <p:par>
                                <p:cTn id="47" presetID="12" presetClass="entr" presetSubtype="8"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slide(fromLeft)">
                                      <p:cBhvr>
                                        <p:cTn id="49" dur="500"/>
                                        <p:tgtEl>
                                          <p:spTgt spid="17"/>
                                        </p:tgtEl>
                                      </p:cBhvr>
                                    </p:animEffect>
                                  </p:childTnLst>
                                </p:cTn>
                              </p:par>
                            </p:childTnLst>
                          </p:cTn>
                        </p:par>
                        <p:par>
                          <p:cTn id="50" fill="hold">
                            <p:stCondLst>
                              <p:cond delay="5000"/>
                            </p:stCondLst>
                            <p:childTnLst>
                              <p:par>
                                <p:cTn id="51" presetID="53" presetClass="entr" presetSubtype="0" fill="hold"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right)">
                                      <p:cBhvr>
                                        <p:cTn id="59" dur="500"/>
                                        <p:tgtEl>
                                          <p:spTgt spid="16"/>
                                        </p:tgtEl>
                                      </p:cBhvr>
                                    </p:animEffect>
                                  </p:childTnLst>
                                </p:cTn>
                              </p:par>
                            </p:childTnLst>
                          </p:cTn>
                        </p:par>
                        <p:par>
                          <p:cTn id="60" fill="hold">
                            <p:stCondLst>
                              <p:cond delay="6000"/>
                            </p:stCondLst>
                            <p:childTnLst>
                              <p:par>
                                <p:cTn id="61" presetID="1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slide(fromLeft)">
                                      <p:cBhvr>
                                        <p:cTn id="63" dur="500"/>
                                        <p:tgtEl>
                                          <p:spTgt spid="15"/>
                                        </p:tgtEl>
                                      </p:cBhvr>
                                    </p:animEffect>
                                  </p:childTnLst>
                                </p:cTn>
                              </p:par>
                            </p:childTnLst>
                          </p:cTn>
                        </p:par>
                        <p:par>
                          <p:cTn id="64" fill="hold">
                            <p:stCondLst>
                              <p:cond delay="6500"/>
                            </p:stCondLst>
                            <p:childTnLst>
                              <p:par>
                                <p:cTn id="65" presetID="53"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p:cTn id="67" dur="500" fill="hold"/>
                                        <p:tgtEl>
                                          <p:spTgt spid="47"/>
                                        </p:tgtEl>
                                        <p:attrNameLst>
                                          <p:attrName>ppt_w</p:attrName>
                                        </p:attrNameLst>
                                      </p:cBhvr>
                                      <p:tavLst>
                                        <p:tav tm="0">
                                          <p:val>
                                            <p:fltVal val="0"/>
                                          </p:val>
                                        </p:tav>
                                        <p:tav tm="100000">
                                          <p:val>
                                            <p:strVal val="#ppt_w"/>
                                          </p:val>
                                        </p:tav>
                                      </p:tavLst>
                                    </p:anim>
                                    <p:anim calcmode="lin" valueType="num">
                                      <p:cBhvr>
                                        <p:cTn id="68" dur="500" fill="hold"/>
                                        <p:tgtEl>
                                          <p:spTgt spid="47"/>
                                        </p:tgtEl>
                                        <p:attrNameLst>
                                          <p:attrName>ppt_h</p:attrName>
                                        </p:attrNameLst>
                                      </p:cBhvr>
                                      <p:tavLst>
                                        <p:tav tm="0">
                                          <p:val>
                                            <p:fltVal val="0"/>
                                          </p:val>
                                        </p:tav>
                                        <p:tav tm="100000">
                                          <p:val>
                                            <p:strVal val="#ppt_h"/>
                                          </p:val>
                                        </p:tav>
                                      </p:tavLst>
                                    </p:anim>
                                    <p:animEffect transition="in" filter="fade">
                                      <p:cBhvr>
                                        <p:cTn id="69" dur="500"/>
                                        <p:tgtEl>
                                          <p:spTgt spid="47"/>
                                        </p:tgtEl>
                                      </p:cBhvr>
                                    </p:animEffect>
                                  </p:childTnLst>
                                </p:cTn>
                              </p:par>
                            </p:childTnLst>
                          </p:cTn>
                        </p:par>
                        <p:par>
                          <p:cTn id="70" fill="hold">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wipe(up)">
                                      <p:cBhvr>
                                        <p:cTn id="73" dur="500"/>
                                        <p:tgtEl>
                                          <p:spTgt spid="49"/>
                                        </p:tgtEl>
                                      </p:cBhvr>
                                    </p:animEffect>
                                  </p:childTnLst>
                                </p:cTn>
                              </p:par>
                            </p:childTnLst>
                          </p:cTn>
                        </p:par>
                        <p:par>
                          <p:cTn id="74" fill="hold">
                            <p:stCondLst>
                              <p:cond delay="7500"/>
                            </p:stCondLst>
                            <p:childTnLst>
                              <p:par>
                                <p:cTn id="75" presetID="22" presetClass="entr" presetSubtype="2" fill="hold" grpId="0" nodeType="afterEffect">
                                  <p:stCondLst>
                                    <p:cond delay="0"/>
                                  </p:stCondLst>
                                  <p:childTnLst>
                                    <p:set>
                                      <p:cBhvr>
                                        <p:cTn id="76" dur="1" fill="hold">
                                          <p:stCondLst>
                                            <p:cond delay="0"/>
                                          </p:stCondLst>
                                        </p:cTn>
                                        <p:tgtEl>
                                          <p:spTgt spid="51"/>
                                        </p:tgtEl>
                                        <p:attrNameLst>
                                          <p:attrName>style.visibility</p:attrName>
                                        </p:attrNameLst>
                                      </p:cBhvr>
                                      <p:to>
                                        <p:strVal val="visible"/>
                                      </p:to>
                                    </p:set>
                                    <p:animEffect transition="in" filter="wipe(right)">
                                      <p:cBhvr>
                                        <p:cTn id="77" dur="500"/>
                                        <p:tgtEl>
                                          <p:spTgt spid="51"/>
                                        </p:tgtEl>
                                      </p:cBhvr>
                                    </p:animEffect>
                                  </p:childTnLst>
                                </p:cTn>
                              </p:par>
                            </p:childTnLst>
                          </p:cTn>
                        </p:par>
                        <p:par>
                          <p:cTn id="78" fill="hold">
                            <p:stCondLst>
                              <p:cond delay="80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500"/>
                                        <p:tgtEl>
                                          <p:spTgt spid="50"/>
                                        </p:tgtEl>
                                      </p:cBhvr>
                                    </p:animEffect>
                                  </p:childTnLst>
                                </p:cTn>
                              </p:par>
                            </p:childTnLst>
                          </p:cTn>
                        </p:par>
                        <p:par>
                          <p:cTn id="82" fill="hold">
                            <p:stCondLst>
                              <p:cond delay="8500"/>
                            </p:stCondLst>
                            <p:childTnLst>
                              <p:par>
                                <p:cTn id="83" presetID="22" presetClass="entr" presetSubtype="2"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wipe(right)">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wipe(up)">
                                      <p:cBhvr>
                                        <p:cTn id="8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1" grpId="0" animBg="1"/>
      <p:bldP spid="8" grpId="0" animBg="1"/>
      <p:bldP spid="9" grpId="0" animBg="1"/>
      <p:bldP spid="7" grpId="0" animBg="1"/>
      <p:bldP spid="6" grpId="0" animBg="1"/>
      <p:bldP spid="5" grpId="0" animBg="1"/>
      <p:bldP spid="32" grpId="0" animBg="1"/>
      <p:bldP spid="46" grpId="0" animBg="1"/>
      <p:bldP spid="47" grpId="0" animBg="1"/>
      <p:bldP spid="49" grpId="0"/>
      <p:bldP spid="50" grpId="0"/>
      <p:bldP spid="51"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6992023" y="1152773"/>
            <a:ext cx="3181768" cy="561885"/>
          </a:xfrm>
          <a:prstGeom prst="rect">
            <a:avLst/>
          </a:prstGeom>
          <a:effectLst/>
        </p:spPr>
        <p:txBody>
          <a:bodyPr wrap="none">
            <a:spAutoFit/>
          </a:bodyPr>
          <a:lstStyle/>
          <a:p>
            <a:pPr algn="r">
              <a:lnSpc>
                <a:spcPct val="120000"/>
              </a:lnSpc>
            </a:pPr>
            <a:r>
              <a:rPr lang="en-US" altLang="zh-CN" sz="28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    Add Your Title</a:t>
            </a:r>
          </a:p>
        </p:txBody>
      </p:sp>
      <p:sp>
        <p:nvSpPr>
          <p:cNvPr id="20" name="矩形 19"/>
          <p:cNvSpPr/>
          <p:nvPr/>
        </p:nvSpPr>
        <p:spPr>
          <a:xfrm>
            <a:off x="7005439" y="1170904"/>
            <a:ext cx="555041" cy="52863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矩形 20"/>
          <p:cNvSpPr/>
          <p:nvPr/>
        </p:nvSpPr>
        <p:spPr>
          <a:xfrm>
            <a:off x="6992023" y="2105273"/>
            <a:ext cx="3181768" cy="561885"/>
          </a:xfrm>
          <a:prstGeom prst="rect">
            <a:avLst/>
          </a:prstGeom>
          <a:effectLst/>
        </p:spPr>
        <p:txBody>
          <a:bodyPr wrap="none">
            <a:spAutoFit/>
          </a:bodyPr>
          <a:lstStyle/>
          <a:p>
            <a:pPr algn="r">
              <a:lnSpc>
                <a:spcPct val="120000"/>
              </a:lnSpc>
            </a:pPr>
            <a:r>
              <a:rPr lang="en-US" altLang="zh-CN" sz="28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    Add Your Title</a:t>
            </a:r>
          </a:p>
        </p:txBody>
      </p:sp>
      <p:sp>
        <p:nvSpPr>
          <p:cNvPr id="33" name="矩形 32"/>
          <p:cNvSpPr/>
          <p:nvPr/>
        </p:nvSpPr>
        <p:spPr>
          <a:xfrm>
            <a:off x="7005439" y="2123404"/>
            <a:ext cx="555041" cy="52863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矩形 33"/>
          <p:cNvSpPr/>
          <p:nvPr/>
        </p:nvSpPr>
        <p:spPr>
          <a:xfrm>
            <a:off x="6992023" y="3057773"/>
            <a:ext cx="3181768" cy="561885"/>
          </a:xfrm>
          <a:prstGeom prst="rect">
            <a:avLst/>
          </a:prstGeom>
          <a:effectLst/>
        </p:spPr>
        <p:txBody>
          <a:bodyPr wrap="none">
            <a:spAutoFit/>
          </a:bodyPr>
          <a:lstStyle/>
          <a:p>
            <a:pPr algn="r">
              <a:lnSpc>
                <a:spcPct val="120000"/>
              </a:lnSpc>
            </a:pPr>
            <a:r>
              <a:rPr lang="en-US" altLang="zh-CN" sz="28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    Add Your Title</a:t>
            </a:r>
          </a:p>
        </p:txBody>
      </p:sp>
      <p:sp>
        <p:nvSpPr>
          <p:cNvPr id="35" name="矩形 34"/>
          <p:cNvSpPr/>
          <p:nvPr/>
        </p:nvSpPr>
        <p:spPr>
          <a:xfrm>
            <a:off x="7005439" y="3075904"/>
            <a:ext cx="555041" cy="52863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矩形 35"/>
          <p:cNvSpPr/>
          <p:nvPr/>
        </p:nvSpPr>
        <p:spPr>
          <a:xfrm>
            <a:off x="6992023" y="4048373"/>
            <a:ext cx="3181768" cy="561885"/>
          </a:xfrm>
          <a:prstGeom prst="rect">
            <a:avLst/>
          </a:prstGeom>
          <a:effectLst/>
        </p:spPr>
        <p:txBody>
          <a:bodyPr wrap="none">
            <a:spAutoFit/>
          </a:bodyPr>
          <a:lstStyle/>
          <a:p>
            <a:pPr algn="r">
              <a:lnSpc>
                <a:spcPct val="120000"/>
              </a:lnSpc>
            </a:pPr>
            <a:r>
              <a:rPr lang="en-US" altLang="zh-CN" sz="28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    Add Your Title</a:t>
            </a:r>
          </a:p>
        </p:txBody>
      </p:sp>
      <p:sp>
        <p:nvSpPr>
          <p:cNvPr id="37" name="矩形 36"/>
          <p:cNvSpPr/>
          <p:nvPr/>
        </p:nvSpPr>
        <p:spPr>
          <a:xfrm>
            <a:off x="7005439" y="4066504"/>
            <a:ext cx="555041" cy="52863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TextBox 148"/>
          <p:cNvSpPr txBox="1"/>
          <p:nvPr/>
        </p:nvSpPr>
        <p:spPr>
          <a:xfrm>
            <a:off x="1964879" y="2507655"/>
            <a:ext cx="3346876" cy="830164"/>
          </a:xfrm>
          <a:prstGeom prst="rect">
            <a:avLst/>
          </a:prstGeom>
          <a:noFill/>
        </p:spPr>
        <p:txBody>
          <a:bodyPr vert="horz" wrap="square" rtlCol="0">
            <a:spAutoFit/>
          </a:bodyPr>
          <a:lstStyle/>
          <a:p>
            <a:pPr>
              <a:lnSpc>
                <a:spcPct val="120000"/>
              </a:lnSpc>
            </a:pPr>
            <a:r>
              <a:rPr lang="en-US" altLang="zh-CN" sz="4400" b="1"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CONTENTS</a:t>
            </a:r>
          </a:p>
        </p:txBody>
      </p:sp>
      <p:sp>
        <p:nvSpPr>
          <p:cNvPr id="16"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8"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179028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arn(inVertical)">
                                      <p:cBhvr>
                                        <p:cTn id="15" dur="500"/>
                                        <p:tgtEl>
                                          <p:spTgt spid="3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500"/>
                                        <p:tgtEl>
                                          <p:spTgt spid="21"/>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barn(inVertical)">
                                      <p:cBhvr>
                                        <p:cTn id="23" dur="500"/>
                                        <p:tgtEl>
                                          <p:spTgt spid="35"/>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500"/>
                                        <p:tgtEl>
                                          <p:spTgt spid="34"/>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barn(inVertical)">
                                      <p:cBhvr>
                                        <p:cTn id="31" dur="500"/>
                                        <p:tgtEl>
                                          <p:spTgt spid="37"/>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childTnLst>
                          </p:cTn>
                        </p:par>
                        <p:par>
                          <p:cTn id="36" fill="hold">
                            <p:stCondLst>
                              <p:cond delay="4000"/>
                            </p:stCondLst>
                            <p:childTnLst>
                              <p:par>
                                <p:cTn id="37" presetID="12" presetClass="entr" presetSubtype="4"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p:tgtEl>
                                          <p:spTgt spid="15"/>
                                        </p:tgtEl>
                                        <p:attrNameLst>
                                          <p:attrName>ppt_y</p:attrName>
                                        </p:attrNameLst>
                                      </p:cBhvr>
                                      <p:tavLst>
                                        <p:tav tm="0">
                                          <p:val>
                                            <p:strVal val="#ppt_y+#ppt_h*1.125000"/>
                                          </p:val>
                                        </p:tav>
                                        <p:tav tm="100000">
                                          <p:val>
                                            <p:strVal val="#ppt_y"/>
                                          </p:val>
                                        </p:tav>
                                      </p:tavLst>
                                    </p:anim>
                                    <p:animEffect transition="in" filter="wipe(up)">
                                      <p:cBhvr>
                                        <p:cTn id="40" dur="500"/>
                                        <p:tgtEl>
                                          <p:spTgt spid="15"/>
                                        </p:tgtEl>
                                      </p:cBhvr>
                                    </p:animEffect>
                                  </p:childTnLst>
                                </p:cTn>
                              </p:par>
                            </p:childTnLst>
                          </p:cTn>
                        </p:par>
                        <p:par>
                          <p:cTn id="41" fill="hold">
                            <p:stCondLst>
                              <p:cond delay="4500"/>
                            </p:stCondLst>
                            <p:childTnLst>
                              <p:par>
                                <p:cTn id="42" presetID="16" presetClass="entr" presetSubtype="37"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barn(outVertical)">
                                      <p:cBhvr>
                                        <p:cTn id="44" dur="500"/>
                                        <p:tgtEl>
                                          <p:spTgt spid="18"/>
                                        </p:tgtEl>
                                      </p:cBhvr>
                                    </p:animEffect>
                                  </p:childTnLst>
                                </p:cTn>
                              </p:par>
                            </p:childTnLst>
                          </p:cTn>
                        </p:par>
                        <p:par>
                          <p:cTn id="45" fill="hold">
                            <p:stCondLst>
                              <p:cond delay="5000"/>
                            </p:stCondLst>
                            <p:childTnLst>
                              <p:par>
                                <p:cTn id="46" presetID="16" presetClass="entr" presetSubtype="37"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arn(outVertical)">
                                      <p:cBhvr>
                                        <p:cTn id="4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P spid="21" grpId="0"/>
      <p:bldP spid="33" grpId="0" animBg="1"/>
      <p:bldP spid="34" grpId="0"/>
      <p:bldP spid="35" grpId="0" animBg="1"/>
      <p:bldP spid="36" grpId="0"/>
      <p:bldP spid="37" grpId="0" animBg="1"/>
      <p:bldP spid="15" grpId="0"/>
      <p:bldP spid="16"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 name="Group 118"/>
          <p:cNvGrpSpPr/>
          <p:nvPr/>
        </p:nvGrpSpPr>
        <p:grpSpPr>
          <a:xfrm>
            <a:off x="2672821" y="2485515"/>
            <a:ext cx="540187" cy="666913"/>
            <a:chOff x="1994399" y="2158871"/>
            <a:chExt cx="589804" cy="728170"/>
          </a:xfrm>
        </p:grpSpPr>
        <p:sp>
          <p:nvSpPr>
            <p:cNvPr id="120" name="Freeform 5"/>
            <p:cNvSpPr>
              <a:spLocks/>
            </p:cNvSpPr>
            <p:nvPr/>
          </p:nvSpPr>
          <p:spPr bwMode="auto">
            <a:xfrm>
              <a:off x="1994399" y="2158871"/>
              <a:ext cx="459824" cy="728170"/>
            </a:xfrm>
            <a:custGeom>
              <a:avLst/>
              <a:gdLst>
                <a:gd name="T0" fmla="*/ 139 w 139"/>
                <a:gd name="T1" fmla="*/ 218 h 218"/>
                <a:gd name="T2" fmla="*/ 139 w 139"/>
                <a:gd name="T3" fmla="*/ 0 h 218"/>
                <a:gd name="T4" fmla="*/ 109 w 139"/>
                <a:gd name="T5" fmla="*/ 0 h 218"/>
                <a:gd name="T6" fmla="*/ 0 w 139"/>
                <a:gd name="T7" fmla="*/ 109 h 218"/>
                <a:gd name="T8" fmla="*/ 0 w 139"/>
                <a:gd name="T9" fmla="*/ 109 h 218"/>
                <a:gd name="T10" fmla="*/ 109 w 139"/>
                <a:gd name="T11" fmla="*/ 218 h 218"/>
                <a:gd name="T12" fmla="*/ 139 w 139"/>
                <a:gd name="T13" fmla="*/ 218 h 218"/>
              </a:gdLst>
              <a:ahLst/>
              <a:cxnLst>
                <a:cxn ang="0">
                  <a:pos x="T0" y="T1"/>
                </a:cxn>
                <a:cxn ang="0">
                  <a:pos x="T2" y="T3"/>
                </a:cxn>
                <a:cxn ang="0">
                  <a:pos x="T4" y="T5"/>
                </a:cxn>
                <a:cxn ang="0">
                  <a:pos x="T6" y="T7"/>
                </a:cxn>
                <a:cxn ang="0">
                  <a:pos x="T8" y="T9"/>
                </a:cxn>
                <a:cxn ang="0">
                  <a:pos x="T10" y="T11"/>
                </a:cxn>
                <a:cxn ang="0">
                  <a:pos x="T12" y="T13"/>
                </a:cxn>
              </a:cxnLst>
              <a:rect l="0" t="0" r="r" b="b"/>
              <a:pathLst>
                <a:path w="139" h="218">
                  <a:moveTo>
                    <a:pt x="139" y="218"/>
                  </a:moveTo>
                  <a:cubicBezTo>
                    <a:pt x="139" y="0"/>
                    <a:pt x="139" y="0"/>
                    <a:pt x="139" y="0"/>
                  </a:cubicBezTo>
                  <a:cubicBezTo>
                    <a:pt x="109" y="0"/>
                    <a:pt x="109" y="0"/>
                    <a:pt x="109" y="0"/>
                  </a:cubicBezTo>
                  <a:cubicBezTo>
                    <a:pt x="49" y="0"/>
                    <a:pt x="0" y="49"/>
                    <a:pt x="0" y="109"/>
                  </a:cubicBezTo>
                  <a:cubicBezTo>
                    <a:pt x="0" y="109"/>
                    <a:pt x="0" y="109"/>
                    <a:pt x="0" y="109"/>
                  </a:cubicBezTo>
                  <a:cubicBezTo>
                    <a:pt x="0" y="169"/>
                    <a:pt x="49" y="218"/>
                    <a:pt x="109" y="218"/>
                  </a:cubicBezTo>
                  <a:lnTo>
                    <a:pt x="139" y="218"/>
                  </a:lnTo>
                  <a:close/>
                </a:path>
              </a:pathLst>
            </a:custGeom>
            <a:solidFill>
              <a:srgbClr val="F2F2F2"/>
            </a:solidFill>
            <a:ln>
              <a:noFill/>
            </a:ln>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1" name="Rectangle 6"/>
            <p:cNvSpPr>
              <a:spLocks noChangeArrowheads="1"/>
            </p:cNvSpPr>
            <p:nvPr/>
          </p:nvSpPr>
          <p:spPr bwMode="auto">
            <a:xfrm>
              <a:off x="2417884" y="2158871"/>
              <a:ext cx="166319" cy="728170"/>
            </a:xfrm>
            <a:prstGeom prst="rect">
              <a:avLst/>
            </a:prstGeom>
            <a:solidFill>
              <a:schemeClr val="tx1">
                <a:lumMod val="65000"/>
                <a:lumOff val="35000"/>
              </a:schemeClr>
            </a:solidFill>
            <a:ln>
              <a:noFill/>
            </a:ln>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2" name="Freeform 9"/>
            <p:cNvSpPr>
              <a:spLocks/>
            </p:cNvSpPr>
            <p:nvPr/>
          </p:nvSpPr>
          <p:spPr bwMode="auto">
            <a:xfrm>
              <a:off x="1994399" y="2523655"/>
              <a:ext cx="585611" cy="363386"/>
            </a:xfrm>
            <a:custGeom>
              <a:avLst/>
              <a:gdLst>
                <a:gd name="T0" fmla="*/ 0 w 177"/>
                <a:gd name="T1" fmla="*/ 0 h 109"/>
                <a:gd name="T2" fmla="*/ 177 w 177"/>
                <a:gd name="T3" fmla="*/ 0 h 109"/>
                <a:gd name="T4" fmla="*/ 177 w 177"/>
                <a:gd name="T5" fmla="*/ 109 h 109"/>
                <a:gd name="T6" fmla="*/ 139 w 177"/>
                <a:gd name="T7" fmla="*/ 109 h 109"/>
                <a:gd name="T8" fmla="*/ 128 w 177"/>
                <a:gd name="T9" fmla="*/ 109 h 109"/>
                <a:gd name="T10" fmla="*/ 109 w 177"/>
                <a:gd name="T11" fmla="*/ 109 h 109"/>
                <a:gd name="T12" fmla="*/ 0 w 177"/>
                <a:gd name="T13" fmla="*/ 0 h 109"/>
              </a:gdLst>
              <a:ahLst/>
              <a:cxnLst>
                <a:cxn ang="0">
                  <a:pos x="T0" y="T1"/>
                </a:cxn>
                <a:cxn ang="0">
                  <a:pos x="T2" y="T3"/>
                </a:cxn>
                <a:cxn ang="0">
                  <a:pos x="T4" y="T5"/>
                </a:cxn>
                <a:cxn ang="0">
                  <a:pos x="T6" y="T7"/>
                </a:cxn>
                <a:cxn ang="0">
                  <a:pos x="T8" y="T9"/>
                </a:cxn>
                <a:cxn ang="0">
                  <a:pos x="T10" y="T11"/>
                </a:cxn>
                <a:cxn ang="0">
                  <a:pos x="T12" y="T13"/>
                </a:cxn>
              </a:cxnLst>
              <a:rect l="0" t="0" r="r" b="b"/>
              <a:pathLst>
                <a:path w="177" h="109">
                  <a:moveTo>
                    <a:pt x="0" y="0"/>
                  </a:moveTo>
                  <a:cubicBezTo>
                    <a:pt x="177" y="0"/>
                    <a:pt x="177" y="0"/>
                    <a:pt x="177" y="0"/>
                  </a:cubicBezTo>
                  <a:cubicBezTo>
                    <a:pt x="177" y="109"/>
                    <a:pt x="177" y="109"/>
                    <a:pt x="177" y="109"/>
                  </a:cubicBezTo>
                  <a:cubicBezTo>
                    <a:pt x="139" y="109"/>
                    <a:pt x="139" y="109"/>
                    <a:pt x="139" y="109"/>
                  </a:cubicBezTo>
                  <a:cubicBezTo>
                    <a:pt x="128" y="109"/>
                    <a:pt x="128" y="109"/>
                    <a:pt x="128" y="109"/>
                  </a:cubicBezTo>
                  <a:cubicBezTo>
                    <a:pt x="109" y="109"/>
                    <a:pt x="109" y="109"/>
                    <a:pt x="109" y="109"/>
                  </a:cubicBezTo>
                  <a:cubicBezTo>
                    <a:pt x="49" y="109"/>
                    <a:pt x="0" y="60"/>
                    <a:pt x="0" y="0"/>
                  </a:cubicBezTo>
                  <a:close/>
                </a:path>
              </a:pathLst>
            </a:custGeom>
            <a:solidFill>
              <a:srgbClr val="333333">
                <a:alpha val="10000"/>
              </a:srgbClr>
            </a:solidFill>
            <a:ln>
              <a:noFill/>
            </a:ln>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3" name="Group 122"/>
          <p:cNvGrpSpPr/>
          <p:nvPr/>
        </p:nvGrpSpPr>
        <p:grpSpPr>
          <a:xfrm>
            <a:off x="3213006" y="2485515"/>
            <a:ext cx="928146" cy="666913"/>
            <a:chOff x="4530194" y="4285619"/>
            <a:chExt cx="382215" cy="532444"/>
          </a:xfrm>
        </p:grpSpPr>
        <p:sp>
          <p:nvSpPr>
            <p:cNvPr id="124" name="Rectangle 7"/>
            <p:cNvSpPr>
              <a:spLocks noChangeArrowheads="1"/>
            </p:cNvSpPr>
            <p:nvPr/>
          </p:nvSpPr>
          <p:spPr bwMode="auto">
            <a:xfrm>
              <a:off x="4530194" y="4285619"/>
              <a:ext cx="382215" cy="5324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3748" tIns="41874" rIns="83748" bIns="41874" numCol="1" anchor="ctr" anchorCtr="0" compatLnSpc="1">
              <a:prstTxWarp prst="textNoShape">
                <a:avLst/>
              </a:prstTxWarp>
            </a:bodyPr>
            <a:lstStyle/>
            <a:p>
              <a:pPr algn="ctr">
                <a:lnSpc>
                  <a:spcPct val="120000"/>
                </a:lnSpc>
              </a:pPr>
              <a:r>
                <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2015</a:t>
              </a:r>
              <a:endParaRPr lang="id-ID"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5" name="Rectangle 8"/>
            <p:cNvSpPr>
              <a:spLocks noChangeArrowheads="1"/>
            </p:cNvSpPr>
            <p:nvPr/>
          </p:nvSpPr>
          <p:spPr bwMode="auto">
            <a:xfrm>
              <a:off x="4530194" y="4552352"/>
              <a:ext cx="382215" cy="265711"/>
            </a:xfrm>
            <a:prstGeom prst="rect">
              <a:avLst/>
            </a:prstGeom>
            <a:solidFill>
              <a:srgbClr val="333333">
                <a:alpha val="10000"/>
              </a:srgbClr>
            </a:solidFill>
            <a:ln>
              <a:noFill/>
            </a:ln>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6" name="Group 125"/>
          <p:cNvGrpSpPr/>
          <p:nvPr/>
        </p:nvGrpSpPr>
        <p:grpSpPr>
          <a:xfrm>
            <a:off x="4141151" y="2485515"/>
            <a:ext cx="1303787" cy="666913"/>
            <a:chOff x="4912409" y="4285619"/>
            <a:chExt cx="382215" cy="532444"/>
          </a:xfrm>
        </p:grpSpPr>
        <p:sp>
          <p:nvSpPr>
            <p:cNvPr id="127" name="Rectangle 10"/>
            <p:cNvSpPr>
              <a:spLocks noChangeArrowheads="1"/>
            </p:cNvSpPr>
            <p:nvPr/>
          </p:nvSpPr>
          <p:spPr bwMode="auto">
            <a:xfrm>
              <a:off x="4912409" y="4285619"/>
              <a:ext cx="382215" cy="53244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3748" tIns="41874" rIns="83748" bIns="41874" numCol="1" anchor="ctr" anchorCtr="0" compatLnSpc="1">
              <a:prstTxWarp prst="textNoShape">
                <a:avLst/>
              </a:prstTxWarp>
            </a:bodyPr>
            <a:lstStyle/>
            <a:p>
              <a:pPr algn="ctr">
                <a:lnSpc>
                  <a:spcPct val="120000"/>
                </a:lnSpc>
              </a:pPr>
              <a:r>
                <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2016</a:t>
              </a:r>
              <a:endParaRPr lang="id-ID"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8" name="Rectangle 11"/>
            <p:cNvSpPr>
              <a:spLocks noChangeArrowheads="1"/>
            </p:cNvSpPr>
            <p:nvPr/>
          </p:nvSpPr>
          <p:spPr bwMode="auto">
            <a:xfrm>
              <a:off x="4912409" y="4552352"/>
              <a:ext cx="382215" cy="265711"/>
            </a:xfrm>
            <a:prstGeom prst="rect">
              <a:avLst/>
            </a:prstGeom>
            <a:solidFill>
              <a:srgbClr val="333333">
                <a:alpha val="10000"/>
              </a:srgbClr>
            </a:solidFill>
            <a:ln>
              <a:noFill/>
            </a:ln>
          </p:spPr>
          <p:txBody>
            <a:bodyPr vert="horz" wrap="square" lIns="83748" tIns="41874" rIns="83748" bIns="41874" numCol="1" anchor="ctr"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9" name="Group 128"/>
          <p:cNvGrpSpPr/>
          <p:nvPr/>
        </p:nvGrpSpPr>
        <p:grpSpPr>
          <a:xfrm>
            <a:off x="5444940" y="2485515"/>
            <a:ext cx="1915184" cy="666913"/>
            <a:chOff x="5294624" y="4285619"/>
            <a:chExt cx="383237" cy="532444"/>
          </a:xfrm>
        </p:grpSpPr>
        <p:sp>
          <p:nvSpPr>
            <p:cNvPr id="130" name="Rectangle 12"/>
            <p:cNvSpPr>
              <a:spLocks noChangeArrowheads="1"/>
            </p:cNvSpPr>
            <p:nvPr/>
          </p:nvSpPr>
          <p:spPr bwMode="auto">
            <a:xfrm>
              <a:off x="5294624" y="4285619"/>
              <a:ext cx="383237" cy="532444"/>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3748" tIns="41874" rIns="83748" bIns="41874" numCol="1" anchor="ctr" anchorCtr="0" compatLnSpc="1">
              <a:prstTxWarp prst="textNoShape">
                <a:avLst/>
              </a:prstTxWarp>
            </a:bodyPr>
            <a:lstStyle/>
            <a:p>
              <a:pPr algn="ctr">
                <a:lnSpc>
                  <a:spcPct val="120000"/>
                </a:lnSpc>
              </a:pPr>
              <a:r>
                <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2017</a:t>
              </a:r>
              <a:endParaRPr lang="id-ID"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1" name="Rectangle 13"/>
            <p:cNvSpPr>
              <a:spLocks noChangeArrowheads="1"/>
            </p:cNvSpPr>
            <p:nvPr/>
          </p:nvSpPr>
          <p:spPr bwMode="auto">
            <a:xfrm>
              <a:off x="5294624" y="4552352"/>
              <a:ext cx="383237" cy="265711"/>
            </a:xfrm>
            <a:prstGeom prst="rect">
              <a:avLst/>
            </a:prstGeom>
            <a:solidFill>
              <a:srgbClr val="333333">
                <a:alpha val="10000"/>
              </a:srgbClr>
            </a:solidFill>
            <a:ln>
              <a:noFill/>
            </a:ln>
          </p:spPr>
          <p:txBody>
            <a:bodyPr vert="horz" wrap="square" lIns="83748" tIns="41874" rIns="83748" bIns="41874" numCol="1" anchor="ctr"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32" name="Group 131"/>
          <p:cNvGrpSpPr/>
          <p:nvPr/>
        </p:nvGrpSpPr>
        <p:grpSpPr>
          <a:xfrm>
            <a:off x="7360123" y="2485515"/>
            <a:ext cx="1291596" cy="666913"/>
            <a:chOff x="5677862" y="4285619"/>
            <a:chExt cx="382215" cy="532444"/>
          </a:xfrm>
        </p:grpSpPr>
        <p:sp>
          <p:nvSpPr>
            <p:cNvPr id="133" name="Rectangle 14"/>
            <p:cNvSpPr>
              <a:spLocks noChangeArrowheads="1"/>
            </p:cNvSpPr>
            <p:nvPr/>
          </p:nvSpPr>
          <p:spPr bwMode="auto">
            <a:xfrm>
              <a:off x="5677862" y="4285619"/>
              <a:ext cx="382215" cy="532444"/>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3748" tIns="41874" rIns="83748" bIns="41874" numCol="1" anchor="ctr" anchorCtr="0" compatLnSpc="1">
              <a:prstTxWarp prst="textNoShape">
                <a:avLst/>
              </a:prstTxWarp>
            </a:bodyPr>
            <a:lstStyle/>
            <a:p>
              <a:pPr algn="ctr">
                <a:lnSpc>
                  <a:spcPct val="120000"/>
                </a:lnSpc>
              </a:pPr>
              <a:r>
                <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2018</a:t>
              </a:r>
              <a:endParaRPr lang="id-ID"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4" name="Rectangle 15"/>
            <p:cNvSpPr>
              <a:spLocks noChangeArrowheads="1"/>
            </p:cNvSpPr>
            <p:nvPr/>
          </p:nvSpPr>
          <p:spPr bwMode="auto">
            <a:xfrm>
              <a:off x="5677862" y="4552352"/>
              <a:ext cx="382215" cy="265711"/>
            </a:xfrm>
            <a:prstGeom prst="rect">
              <a:avLst/>
            </a:prstGeom>
            <a:solidFill>
              <a:srgbClr val="333333">
                <a:alpha val="10000"/>
              </a:srgbClr>
            </a:solidFill>
            <a:ln>
              <a:noFill/>
            </a:ln>
          </p:spPr>
          <p:txBody>
            <a:bodyPr vert="horz" wrap="square" lIns="83748" tIns="41874" rIns="83748" bIns="41874" numCol="1" anchor="ctr"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35" name="Group 134"/>
          <p:cNvGrpSpPr/>
          <p:nvPr/>
        </p:nvGrpSpPr>
        <p:grpSpPr>
          <a:xfrm>
            <a:off x="8651718" y="2485515"/>
            <a:ext cx="928146" cy="666913"/>
            <a:chOff x="6060077" y="4285619"/>
            <a:chExt cx="382215" cy="532444"/>
          </a:xfrm>
        </p:grpSpPr>
        <p:sp>
          <p:nvSpPr>
            <p:cNvPr id="136" name="Rectangle 16"/>
            <p:cNvSpPr>
              <a:spLocks noChangeArrowheads="1"/>
            </p:cNvSpPr>
            <p:nvPr/>
          </p:nvSpPr>
          <p:spPr bwMode="auto">
            <a:xfrm>
              <a:off x="6060077" y="4285619"/>
              <a:ext cx="382215" cy="532444"/>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3748" tIns="41874" rIns="83748" bIns="41874" numCol="1" anchor="ctr" anchorCtr="0" compatLnSpc="1">
              <a:prstTxWarp prst="textNoShape">
                <a:avLst/>
              </a:prstTxWarp>
            </a:bodyPr>
            <a:lstStyle/>
            <a:p>
              <a:pPr algn="ctr">
                <a:lnSpc>
                  <a:spcPct val="120000"/>
                </a:lnSpc>
              </a:pPr>
              <a:r>
                <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201N</a:t>
              </a:r>
              <a:endParaRPr lang="id-ID"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7" name="Rectangle 17"/>
            <p:cNvSpPr>
              <a:spLocks noChangeArrowheads="1"/>
            </p:cNvSpPr>
            <p:nvPr/>
          </p:nvSpPr>
          <p:spPr bwMode="auto">
            <a:xfrm>
              <a:off x="6060077" y="4552352"/>
              <a:ext cx="382215" cy="265711"/>
            </a:xfrm>
            <a:prstGeom prst="rect">
              <a:avLst/>
            </a:prstGeom>
            <a:solidFill>
              <a:srgbClr val="333333">
                <a:alpha val="10000"/>
              </a:srgbClr>
            </a:solidFill>
            <a:ln>
              <a:noFill/>
            </a:ln>
          </p:spPr>
          <p:txBody>
            <a:bodyPr vert="horz" wrap="square" lIns="83748" tIns="41874" rIns="83748" bIns="41874" numCol="1" anchor="ctr"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38" name="Group 137"/>
          <p:cNvGrpSpPr/>
          <p:nvPr/>
        </p:nvGrpSpPr>
        <p:grpSpPr>
          <a:xfrm>
            <a:off x="9579864" y="2485515"/>
            <a:ext cx="606066" cy="666913"/>
            <a:chOff x="7739063" y="3990975"/>
            <a:chExt cx="414338" cy="827088"/>
          </a:xfrm>
        </p:grpSpPr>
        <p:sp>
          <p:nvSpPr>
            <p:cNvPr id="139" name="Freeform 18"/>
            <p:cNvSpPr>
              <a:spLocks/>
            </p:cNvSpPr>
            <p:nvPr/>
          </p:nvSpPr>
          <p:spPr bwMode="auto">
            <a:xfrm>
              <a:off x="7739063" y="3990975"/>
              <a:ext cx="414338" cy="827088"/>
            </a:xfrm>
            <a:custGeom>
              <a:avLst/>
              <a:gdLst>
                <a:gd name="T0" fmla="*/ 261 w 261"/>
                <a:gd name="T1" fmla="*/ 261 h 521"/>
                <a:gd name="T2" fmla="*/ 0 w 261"/>
                <a:gd name="T3" fmla="*/ 0 h 521"/>
                <a:gd name="T4" fmla="*/ 0 w 261"/>
                <a:gd name="T5" fmla="*/ 521 h 521"/>
                <a:gd name="T6" fmla="*/ 261 w 261"/>
                <a:gd name="T7" fmla="*/ 261 h 521"/>
              </a:gdLst>
              <a:ahLst/>
              <a:cxnLst>
                <a:cxn ang="0">
                  <a:pos x="T0" y="T1"/>
                </a:cxn>
                <a:cxn ang="0">
                  <a:pos x="T2" y="T3"/>
                </a:cxn>
                <a:cxn ang="0">
                  <a:pos x="T4" y="T5"/>
                </a:cxn>
                <a:cxn ang="0">
                  <a:pos x="T6" y="T7"/>
                </a:cxn>
              </a:cxnLst>
              <a:rect l="0" t="0" r="r" b="b"/>
              <a:pathLst>
                <a:path w="261" h="521">
                  <a:moveTo>
                    <a:pt x="261" y="261"/>
                  </a:moveTo>
                  <a:lnTo>
                    <a:pt x="0" y="0"/>
                  </a:lnTo>
                  <a:lnTo>
                    <a:pt x="0" y="521"/>
                  </a:lnTo>
                  <a:lnTo>
                    <a:pt x="261" y="261"/>
                  </a:lnTo>
                  <a:close/>
                </a:path>
              </a:pathLst>
            </a:custGeom>
            <a:solidFill>
              <a:srgbClr val="ECAE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0" name="Freeform 19"/>
            <p:cNvSpPr>
              <a:spLocks/>
            </p:cNvSpPr>
            <p:nvPr/>
          </p:nvSpPr>
          <p:spPr bwMode="auto">
            <a:xfrm>
              <a:off x="8027988" y="4283075"/>
              <a:ext cx="125413" cy="242888"/>
            </a:xfrm>
            <a:custGeom>
              <a:avLst/>
              <a:gdLst>
                <a:gd name="T0" fmla="*/ 79 w 79"/>
                <a:gd name="T1" fmla="*/ 77 h 153"/>
                <a:gd name="T2" fmla="*/ 0 w 79"/>
                <a:gd name="T3" fmla="*/ 153 h 153"/>
                <a:gd name="T4" fmla="*/ 0 w 79"/>
                <a:gd name="T5" fmla="*/ 0 h 153"/>
                <a:gd name="T6" fmla="*/ 0 w 79"/>
                <a:gd name="T7" fmla="*/ 0 h 153"/>
                <a:gd name="T8" fmla="*/ 79 w 79"/>
                <a:gd name="T9" fmla="*/ 77 h 153"/>
              </a:gdLst>
              <a:ahLst/>
              <a:cxnLst>
                <a:cxn ang="0">
                  <a:pos x="T0" y="T1"/>
                </a:cxn>
                <a:cxn ang="0">
                  <a:pos x="T2" y="T3"/>
                </a:cxn>
                <a:cxn ang="0">
                  <a:pos x="T4" y="T5"/>
                </a:cxn>
                <a:cxn ang="0">
                  <a:pos x="T6" y="T7"/>
                </a:cxn>
                <a:cxn ang="0">
                  <a:pos x="T8" y="T9"/>
                </a:cxn>
              </a:cxnLst>
              <a:rect l="0" t="0" r="r" b="b"/>
              <a:pathLst>
                <a:path w="79" h="153">
                  <a:moveTo>
                    <a:pt x="79" y="77"/>
                  </a:moveTo>
                  <a:lnTo>
                    <a:pt x="0" y="153"/>
                  </a:lnTo>
                  <a:lnTo>
                    <a:pt x="0" y="0"/>
                  </a:lnTo>
                  <a:lnTo>
                    <a:pt x="0" y="0"/>
                  </a:lnTo>
                  <a:lnTo>
                    <a:pt x="79" y="77"/>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1" name="Freeform 20"/>
            <p:cNvSpPr>
              <a:spLocks/>
            </p:cNvSpPr>
            <p:nvPr/>
          </p:nvSpPr>
          <p:spPr bwMode="auto">
            <a:xfrm>
              <a:off x="7739063" y="4405313"/>
              <a:ext cx="414338" cy="412750"/>
            </a:xfrm>
            <a:custGeom>
              <a:avLst/>
              <a:gdLst>
                <a:gd name="T0" fmla="*/ 261 w 261"/>
                <a:gd name="T1" fmla="*/ 0 h 260"/>
                <a:gd name="T2" fmla="*/ 0 w 261"/>
                <a:gd name="T3" fmla="*/ 260 h 260"/>
                <a:gd name="T4" fmla="*/ 0 w 261"/>
                <a:gd name="T5" fmla="*/ 0 h 260"/>
                <a:gd name="T6" fmla="*/ 261 w 261"/>
                <a:gd name="T7" fmla="*/ 0 h 260"/>
              </a:gdLst>
              <a:ahLst/>
              <a:cxnLst>
                <a:cxn ang="0">
                  <a:pos x="T0" y="T1"/>
                </a:cxn>
                <a:cxn ang="0">
                  <a:pos x="T2" y="T3"/>
                </a:cxn>
                <a:cxn ang="0">
                  <a:pos x="T4" y="T5"/>
                </a:cxn>
                <a:cxn ang="0">
                  <a:pos x="T6" y="T7"/>
                </a:cxn>
              </a:cxnLst>
              <a:rect l="0" t="0" r="r" b="b"/>
              <a:pathLst>
                <a:path w="261" h="260">
                  <a:moveTo>
                    <a:pt x="261" y="0"/>
                  </a:moveTo>
                  <a:lnTo>
                    <a:pt x="0" y="260"/>
                  </a:lnTo>
                  <a:lnTo>
                    <a:pt x="0" y="0"/>
                  </a:lnTo>
                  <a:lnTo>
                    <a:pt x="261" y="0"/>
                  </a:lnTo>
                  <a:close/>
                </a:path>
              </a:pathLst>
            </a:custGeom>
            <a:solidFill>
              <a:srgbClr val="333333">
                <a:alpha val="10000"/>
              </a:srgbClr>
            </a:solidFill>
            <a:ln>
              <a:noFill/>
            </a:ln>
          </p:spPr>
          <p:txBody>
            <a:bodyPr vert="horz" wrap="square" lIns="83748" tIns="41874" rIns="83748" bIns="41874" numCol="1" anchor="t" anchorCtr="0" compatLnSpc="1">
              <a:prstTxWarp prst="textNoShape">
                <a:avLst/>
              </a:prstTxWarp>
            </a:bodyPr>
            <a:lstStyle/>
            <a:p>
              <a:pPr algn="ctr">
                <a:lnSpc>
                  <a:spcPct val="120000"/>
                </a:lnSpc>
              </a:pPr>
              <a:endParaRPr lang="id-ID"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 name="Group 1"/>
          <p:cNvGrpSpPr/>
          <p:nvPr/>
        </p:nvGrpSpPr>
        <p:grpSpPr>
          <a:xfrm>
            <a:off x="3381368" y="3218005"/>
            <a:ext cx="505556" cy="747969"/>
            <a:chOff x="2768028" y="2732605"/>
            <a:chExt cx="551992" cy="816671"/>
          </a:xfrm>
        </p:grpSpPr>
        <p:cxnSp>
          <p:nvCxnSpPr>
            <p:cNvPr id="143" name="Straight Connector 142"/>
            <p:cNvCxnSpPr/>
            <p:nvPr/>
          </p:nvCxnSpPr>
          <p:spPr>
            <a:xfrm rot="10800000">
              <a:off x="3044025" y="2732605"/>
              <a:ext cx="0" cy="360191"/>
            </a:xfrm>
            <a:prstGeom prst="line">
              <a:avLst/>
            </a:prstGeom>
            <a:ln>
              <a:solidFill>
                <a:schemeClr val="accent1"/>
              </a:solidFill>
              <a:tailEnd type="oval"/>
            </a:ln>
          </p:spPr>
          <p:style>
            <a:lnRef idx="1">
              <a:schemeClr val="accent1"/>
            </a:lnRef>
            <a:fillRef idx="0">
              <a:schemeClr val="accent1"/>
            </a:fillRef>
            <a:effectRef idx="0">
              <a:schemeClr val="accent1"/>
            </a:effectRef>
            <a:fontRef idx="minor">
              <a:schemeClr val="tx1"/>
            </a:fontRef>
          </p:style>
        </p:cxnSp>
        <p:sp>
          <p:nvSpPr>
            <p:cNvPr id="144" name="Oval 143"/>
            <p:cNvSpPr>
              <a:spLocks noChangeAspect="1"/>
            </p:cNvSpPr>
            <p:nvPr/>
          </p:nvSpPr>
          <p:spPr>
            <a:xfrm>
              <a:off x="2768028" y="2997284"/>
              <a:ext cx="551992"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AU" sz="1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45" name="Text Placeholder 32"/>
          <p:cNvSpPr txBox="1">
            <a:spLocks/>
          </p:cNvSpPr>
          <p:nvPr/>
        </p:nvSpPr>
        <p:spPr>
          <a:xfrm>
            <a:off x="2931040" y="4388994"/>
            <a:ext cx="1482938"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46" name="Text Placeholder 33"/>
          <p:cNvSpPr txBox="1">
            <a:spLocks/>
          </p:cNvSpPr>
          <p:nvPr/>
        </p:nvSpPr>
        <p:spPr>
          <a:xfrm>
            <a:off x="2918895" y="4170202"/>
            <a:ext cx="1414589"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5" name="Group 4"/>
          <p:cNvGrpSpPr/>
          <p:nvPr/>
        </p:nvGrpSpPr>
        <p:grpSpPr>
          <a:xfrm>
            <a:off x="6119633" y="3218005"/>
            <a:ext cx="505556" cy="747969"/>
            <a:chOff x="5757807" y="2732605"/>
            <a:chExt cx="551992" cy="816671"/>
          </a:xfrm>
        </p:grpSpPr>
        <p:cxnSp>
          <p:nvCxnSpPr>
            <p:cNvPr id="148" name="Straight Connector 147"/>
            <p:cNvCxnSpPr/>
            <p:nvPr/>
          </p:nvCxnSpPr>
          <p:spPr>
            <a:xfrm rot="10800000">
              <a:off x="6033804" y="2732605"/>
              <a:ext cx="0" cy="360191"/>
            </a:xfrm>
            <a:prstGeom prst="line">
              <a:avLst/>
            </a:prstGeom>
            <a:ln>
              <a:solidFill>
                <a:schemeClr val="accent4"/>
              </a:solidFill>
              <a:tailEnd type="oval"/>
            </a:ln>
          </p:spPr>
          <p:style>
            <a:lnRef idx="1">
              <a:schemeClr val="accent1"/>
            </a:lnRef>
            <a:fillRef idx="0">
              <a:schemeClr val="accent1"/>
            </a:fillRef>
            <a:effectRef idx="0">
              <a:schemeClr val="accent1"/>
            </a:effectRef>
            <a:fontRef idx="minor">
              <a:schemeClr val="tx1"/>
            </a:fontRef>
          </p:style>
        </p:cxnSp>
        <p:sp>
          <p:nvSpPr>
            <p:cNvPr id="149" name="Oval 148"/>
            <p:cNvSpPr>
              <a:spLocks noChangeAspect="1"/>
            </p:cNvSpPr>
            <p:nvPr/>
          </p:nvSpPr>
          <p:spPr>
            <a:xfrm>
              <a:off x="5757807" y="2997284"/>
              <a:ext cx="551992" cy="5519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US" sz="1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50" name="Text Placeholder 32"/>
          <p:cNvSpPr txBox="1">
            <a:spLocks/>
          </p:cNvSpPr>
          <p:nvPr/>
        </p:nvSpPr>
        <p:spPr>
          <a:xfrm>
            <a:off x="5669305" y="4388994"/>
            <a:ext cx="1482938"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51" name="Text Placeholder 33"/>
          <p:cNvSpPr txBox="1">
            <a:spLocks/>
          </p:cNvSpPr>
          <p:nvPr/>
        </p:nvSpPr>
        <p:spPr>
          <a:xfrm>
            <a:off x="5657159" y="4170202"/>
            <a:ext cx="1414589"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Group 2"/>
          <p:cNvGrpSpPr/>
          <p:nvPr/>
        </p:nvGrpSpPr>
        <p:grpSpPr>
          <a:xfrm>
            <a:off x="4553908" y="3218006"/>
            <a:ext cx="505556" cy="1991870"/>
            <a:chOff x="4048268" y="2732606"/>
            <a:chExt cx="551992" cy="2174827"/>
          </a:xfrm>
        </p:grpSpPr>
        <p:cxnSp>
          <p:nvCxnSpPr>
            <p:cNvPr id="153" name="Straight Connector 152"/>
            <p:cNvCxnSpPr/>
            <p:nvPr/>
          </p:nvCxnSpPr>
          <p:spPr>
            <a:xfrm flipV="1">
              <a:off x="4324265" y="2732606"/>
              <a:ext cx="0" cy="1848567"/>
            </a:xfrm>
            <a:prstGeom prst="line">
              <a:avLst/>
            </a:prstGeom>
            <a:ln>
              <a:solidFill>
                <a:schemeClr val="accent2"/>
              </a:solidFill>
              <a:tailEnd type="oval"/>
            </a:ln>
          </p:spPr>
          <p:style>
            <a:lnRef idx="1">
              <a:schemeClr val="accent1"/>
            </a:lnRef>
            <a:fillRef idx="0">
              <a:schemeClr val="accent1"/>
            </a:fillRef>
            <a:effectRef idx="0">
              <a:schemeClr val="accent1"/>
            </a:effectRef>
            <a:fontRef idx="minor">
              <a:schemeClr val="tx1"/>
            </a:fontRef>
          </p:style>
        </p:cxnSp>
        <p:sp>
          <p:nvSpPr>
            <p:cNvPr id="154" name="Oval 153"/>
            <p:cNvSpPr>
              <a:spLocks noChangeAspect="1"/>
            </p:cNvSpPr>
            <p:nvPr/>
          </p:nvSpPr>
          <p:spPr>
            <a:xfrm>
              <a:off x="4048268" y="4355441"/>
              <a:ext cx="551992" cy="5519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pPr>
              <a:r>
                <a:rPr lang="en-US" altLang="zh-CN"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AU"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55" name="Text Placeholder 32"/>
          <p:cNvSpPr txBox="1">
            <a:spLocks/>
          </p:cNvSpPr>
          <p:nvPr/>
        </p:nvSpPr>
        <p:spPr>
          <a:xfrm>
            <a:off x="4103580" y="5632895"/>
            <a:ext cx="1482938"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56" name="Text Placeholder 33"/>
          <p:cNvSpPr txBox="1">
            <a:spLocks/>
          </p:cNvSpPr>
          <p:nvPr/>
        </p:nvSpPr>
        <p:spPr>
          <a:xfrm>
            <a:off x="4091435" y="5414102"/>
            <a:ext cx="1414589"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 name="Group 5"/>
          <p:cNvGrpSpPr/>
          <p:nvPr/>
        </p:nvGrpSpPr>
        <p:grpSpPr>
          <a:xfrm>
            <a:off x="7752292" y="3218006"/>
            <a:ext cx="505556" cy="1991870"/>
            <a:chOff x="7540429" y="2732606"/>
            <a:chExt cx="551992" cy="2174827"/>
          </a:xfrm>
        </p:grpSpPr>
        <p:cxnSp>
          <p:nvCxnSpPr>
            <p:cNvPr id="158" name="Straight Connector 157"/>
            <p:cNvCxnSpPr/>
            <p:nvPr/>
          </p:nvCxnSpPr>
          <p:spPr>
            <a:xfrm flipV="1">
              <a:off x="7816426" y="2732606"/>
              <a:ext cx="0" cy="1848567"/>
            </a:xfrm>
            <a:prstGeom prst="line">
              <a:avLst/>
            </a:prstGeom>
            <a:ln>
              <a:solidFill>
                <a:schemeClr val="accent5"/>
              </a:solidFill>
              <a:tailEnd type="oval"/>
            </a:ln>
          </p:spPr>
          <p:style>
            <a:lnRef idx="1">
              <a:schemeClr val="accent1"/>
            </a:lnRef>
            <a:fillRef idx="0">
              <a:schemeClr val="accent1"/>
            </a:fillRef>
            <a:effectRef idx="0">
              <a:schemeClr val="accent1"/>
            </a:effectRef>
            <a:fontRef idx="minor">
              <a:schemeClr val="tx1"/>
            </a:fontRef>
          </p:style>
        </p:cxnSp>
        <p:sp>
          <p:nvSpPr>
            <p:cNvPr id="159" name="Oval 158"/>
            <p:cNvSpPr>
              <a:spLocks noChangeAspect="1"/>
            </p:cNvSpPr>
            <p:nvPr/>
          </p:nvSpPr>
          <p:spPr>
            <a:xfrm>
              <a:off x="7540429" y="4355441"/>
              <a:ext cx="551992"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pPr>
              <a:r>
                <a:rPr lang="en-US" altLang="zh-CN"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AU"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60" name="Text Placeholder 32"/>
          <p:cNvSpPr txBox="1">
            <a:spLocks/>
          </p:cNvSpPr>
          <p:nvPr/>
        </p:nvSpPr>
        <p:spPr>
          <a:xfrm>
            <a:off x="7301964" y="5632895"/>
            <a:ext cx="1482938"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61" name="Text Placeholder 33"/>
          <p:cNvSpPr txBox="1">
            <a:spLocks/>
          </p:cNvSpPr>
          <p:nvPr/>
        </p:nvSpPr>
        <p:spPr>
          <a:xfrm>
            <a:off x="7289818" y="5414102"/>
            <a:ext cx="1414589"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7" name="Group 6"/>
          <p:cNvGrpSpPr/>
          <p:nvPr/>
        </p:nvGrpSpPr>
        <p:grpSpPr>
          <a:xfrm>
            <a:off x="8857897" y="3218005"/>
            <a:ext cx="505556" cy="747969"/>
            <a:chOff x="8747586" y="2732605"/>
            <a:chExt cx="551992" cy="816671"/>
          </a:xfrm>
        </p:grpSpPr>
        <p:cxnSp>
          <p:nvCxnSpPr>
            <p:cNvPr id="163" name="Straight Connector 162"/>
            <p:cNvCxnSpPr/>
            <p:nvPr/>
          </p:nvCxnSpPr>
          <p:spPr>
            <a:xfrm rot="10800000">
              <a:off x="9023583" y="2732605"/>
              <a:ext cx="0" cy="360191"/>
            </a:xfrm>
            <a:prstGeom prst="line">
              <a:avLst/>
            </a:prstGeom>
            <a:ln>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164" name="Oval 163"/>
            <p:cNvSpPr>
              <a:spLocks noChangeAspect="1"/>
            </p:cNvSpPr>
            <p:nvPr/>
          </p:nvSpPr>
          <p:spPr>
            <a:xfrm>
              <a:off x="8747586" y="2997284"/>
              <a:ext cx="551992"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pPr>
              <a:r>
                <a:rPr lang="en-US" altLang="zh-CN"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US" sz="1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65" name="Text Placeholder 32"/>
          <p:cNvSpPr txBox="1">
            <a:spLocks/>
          </p:cNvSpPr>
          <p:nvPr/>
        </p:nvSpPr>
        <p:spPr>
          <a:xfrm>
            <a:off x="8407569" y="4388994"/>
            <a:ext cx="1482938"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66" name="Text Placeholder 33"/>
          <p:cNvSpPr txBox="1">
            <a:spLocks/>
          </p:cNvSpPr>
          <p:nvPr/>
        </p:nvSpPr>
        <p:spPr>
          <a:xfrm>
            <a:off x="8395424" y="4170202"/>
            <a:ext cx="1414589"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0" name="任意多边形 49"/>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任意多边形 50"/>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771044488"/>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wipe(left)">
                                      <p:cBhvr>
                                        <p:cTn id="12" dur="500"/>
                                        <p:tgtEl>
                                          <p:spTgt spid="1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6"/>
                                        </p:tgtEl>
                                        <p:attrNameLst>
                                          <p:attrName>style.visibility</p:attrName>
                                        </p:attrNameLst>
                                      </p:cBhvr>
                                      <p:to>
                                        <p:strVal val="visible"/>
                                      </p:to>
                                    </p:set>
                                    <p:animEffect transition="in" filter="fade">
                                      <p:cBhvr>
                                        <p:cTn id="22" dur="500"/>
                                        <p:tgtEl>
                                          <p:spTgt spid="14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5"/>
                                        </p:tgtEl>
                                        <p:attrNameLst>
                                          <p:attrName>style.visibility</p:attrName>
                                        </p:attrNameLst>
                                      </p:cBhvr>
                                      <p:to>
                                        <p:strVal val="visible"/>
                                      </p:to>
                                    </p:set>
                                    <p:animEffect transition="in" filter="fade">
                                      <p:cBhvr>
                                        <p:cTn id="25" dur="500"/>
                                        <p:tgtEl>
                                          <p:spTgt spid="14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26"/>
                                        </p:tgtEl>
                                        <p:attrNameLst>
                                          <p:attrName>style.visibility</p:attrName>
                                        </p:attrNameLst>
                                      </p:cBhvr>
                                      <p:to>
                                        <p:strVal val="visible"/>
                                      </p:to>
                                    </p:set>
                                    <p:animEffect transition="in" filter="wipe(left)">
                                      <p:cBhvr>
                                        <p:cTn id="30" dur="500"/>
                                        <p:tgtEl>
                                          <p:spTgt spid="12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down)">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6"/>
                                        </p:tgtEl>
                                        <p:attrNameLst>
                                          <p:attrName>style.visibility</p:attrName>
                                        </p:attrNameLst>
                                      </p:cBhvr>
                                      <p:to>
                                        <p:strVal val="visible"/>
                                      </p:to>
                                    </p:set>
                                    <p:animEffect transition="in" filter="fade">
                                      <p:cBhvr>
                                        <p:cTn id="40" dur="500"/>
                                        <p:tgtEl>
                                          <p:spTgt spid="15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animEffect transition="in" filter="fade">
                                      <p:cBhvr>
                                        <p:cTn id="43" dur="500"/>
                                        <p:tgtEl>
                                          <p:spTgt spid="15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29"/>
                                        </p:tgtEl>
                                        <p:attrNameLst>
                                          <p:attrName>style.visibility</p:attrName>
                                        </p:attrNameLst>
                                      </p:cBhvr>
                                      <p:to>
                                        <p:strVal val="visible"/>
                                      </p:to>
                                    </p:set>
                                    <p:animEffect transition="in" filter="wipe(left)">
                                      <p:cBhvr>
                                        <p:cTn id="48" dur="500"/>
                                        <p:tgtEl>
                                          <p:spTgt spid="12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down)">
                                      <p:cBhvr>
                                        <p:cTn id="53" dur="500"/>
                                        <p:tgtEl>
                                          <p:spTgt spid="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51"/>
                                        </p:tgtEl>
                                        <p:attrNameLst>
                                          <p:attrName>style.visibility</p:attrName>
                                        </p:attrNameLst>
                                      </p:cBhvr>
                                      <p:to>
                                        <p:strVal val="visible"/>
                                      </p:to>
                                    </p:set>
                                    <p:animEffect transition="in" filter="fade">
                                      <p:cBhvr>
                                        <p:cTn id="58" dur="500"/>
                                        <p:tgtEl>
                                          <p:spTgt spid="15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50"/>
                                        </p:tgtEl>
                                        <p:attrNameLst>
                                          <p:attrName>style.visibility</p:attrName>
                                        </p:attrNameLst>
                                      </p:cBhvr>
                                      <p:to>
                                        <p:strVal val="visible"/>
                                      </p:to>
                                    </p:set>
                                    <p:animEffect transition="in" filter="fade">
                                      <p:cBhvr>
                                        <p:cTn id="61" dur="500"/>
                                        <p:tgtEl>
                                          <p:spTgt spid="15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132"/>
                                        </p:tgtEl>
                                        <p:attrNameLst>
                                          <p:attrName>style.visibility</p:attrName>
                                        </p:attrNameLst>
                                      </p:cBhvr>
                                      <p:to>
                                        <p:strVal val="visible"/>
                                      </p:to>
                                    </p:set>
                                    <p:animEffect transition="in" filter="wipe(left)">
                                      <p:cBhvr>
                                        <p:cTn id="66" dur="500"/>
                                        <p:tgtEl>
                                          <p:spTgt spid="13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wipe(down)">
                                      <p:cBhvr>
                                        <p:cTn id="71" dur="5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61"/>
                                        </p:tgtEl>
                                        <p:attrNameLst>
                                          <p:attrName>style.visibility</p:attrName>
                                        </p:attrNameLst>
                                      </p:cBhvr>
                                      <p:to>
                                        <p:strVal val="visible"/>
                                      </p:to>
                                    </p:set>
                                    <p:animEffect transition="in" filter="fade">
                                      <p:cBhvr>
                                        <p:cTn id="76" dur="500"/>
                                        <p:tgtEl>
                                          <p:spTgt spid="16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60"/>
                                        </p:tgtEl>
                                        <p:attrNameLst>
                                          <p:attrName>style.visibility</p:attrName>
                                        </p:attrNameLst>
                                      </p:cBhvr>
                                      <p:to>
                                        <p:strVal val="visible"/>
                                      </p:to>
                                    </p:set>
                                    <p:animEffect transition="in" filter="fade">
                                      <p:cBhvr>
                                        <p:cTn id="79" dur="500"/>
                                        <p:tgtEl>
                                          <p:spTgt spid="16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35"/>
                                        </p:tgtEl>
                                        <p:attrNameLst>
                                          <p:attrName>style.visibility</p:attrName>
                                        </p:attrNameLst>
                                      </p:cBhvr>
                                      <p:to>
                                        <p:strVal val="visible"/>
                                      </p:to>
                                    </p:set>
                                    <p:animEffect transition="in" filter="wipe(left)">
                                      <p:cBhvr>
                                        <p:cTn id="84" dur="500"/>
                                        <p:tgtEl>
                                          <p:spTgt spid="13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wipe(down)">
                                      <p:cBhvr>
                                        <p:cTn id="89" dur="500"/>
                                        <p:tgtEl>
                                          <p:spTgt spid="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66"/>
                                        </p:tgtEl>
                                        <p:attrNameLst>
                                          <p:attrName>style.visibility</p:attrName>
                                        </p:attrNameLst>
                                      </p:cBhvr>
                                      <p:to>
                                        <p:strVal val="visible"/>
                                      </p:to>
                                    </p:set>
                                    <p:animEffect transition="in" filter="fade">
                                      <p:cBhvr>
                                        <p:cTn id="94" dur="500"/>
                                        <p:tgtEl>
                                          <p:spTgt spid="166"/>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fade">
                                      <p:cBhvr>
                                        <p:cTn id="97" dur="500"/>
                                        <p:tgtEl>
                                          <p:spTgt spid="16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138"/>
                                        </p:tgtEl>
                                        <p:attrNameLst>
                                          <p:attrName>style.visibility</p:attrName>
                                        </p:attrNameLst>
                                      </p:cBhvr>
                                      <p:to>
                                        <p:strVal val="visible"/>
                                      </p:to>
                                    </p:set>
                                    <p:animEffect transition="in" filter="wipe(left)">
                                      <p:cBhvr>
                                        <p:cTn id="102"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p:bldP spid="146" grpId="0"/>
      <p:bldP spid="150" grpId="0"/>
      <p:bldP spid="151" grpId="0"/>
      <p:bldP spid="155" grpId="0"/>
      <p:bldP spid="156" grpId="0"/>
      <p:bldP spid="160" grpId="0"/>
      <p:bldP spid="161" grpId="0"/>
      <p:bldP spid="165" grpId="0"/>
      <p:bldP spid="16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a:spLocks noChangeAspect="1"/>
          </p:cNvSpPr>
          <p:nvPr/>
        </p:nvSpPr>
        <p:spPr>
          <a:xfrm>
            <a:off x="3275289" y="3228779"/>
            <a:ext cx="1879574" cy="1879574"/>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spcBef>
                <a:spcPts val="0"/>
              </a:spcBef>
              <a:spcAft>
                <a:spcPts val="0"/>
              </a:spcAft>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Oval 21"/>
          <p:cNvSpPr>
            <a:spLocks noChangeAspect="1"/>
          </p:cNvSpPr>
          <p:nvPr/>
        </p:nvSpPr>
        <p:spPr>
          <a:xfrm>
            <a:off x="4747125" y="3228779"/>
            <a:ext cx="1879574" cy="1879574"/>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spcBef>
                <a:spcPts val="0"/>
              </a:spcBef>
              <a:spcAft>
                <a:spcPts val="0"/>
              </a:spcAft>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Oval 28"/>
          <p:cNvSpPr>
            <a:spLocks noChangeAspect="1"/>
          </p:cNvSpPr>
          <p:nvPr/>
        </p:nvSpPr>
        <p:spPr>
          <a:xfrm>
            <a:off x="7690797" y="3228779"/>
            <a:ext cx="1879574" cy="1879574"/>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spcBef>
                <a:spcPts val="0"/>
              </a:spcBef>
              <a:spcAft>
                <a:spcPts val="0"/>
              </a:spcAft>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Oval 34"/>
          <p:cNvSpPr>
            <a:spLocks noChangeAspect="1"/>
          </p:cNvSpPr>
          <p:nvPr/>
        </p:nvSpPr>
        <p:spPr>
          <a:xfrm>
            <a:off x="6218960" y="3228779"/>
            <a:ext cx="1879574" cy="1879574"/>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spcBef>
                <a:spcPts val="0"/>
              </a:spcBef>
              <a:spcAft>
                <a:spcPts val="0"/>
              </a:spcAft>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Title 1"/>
          <p:cNvSpPr txBox="1">
            <a:spLocks/>
          </p:cNvSpPr>
          <p:nvPr/>
        </p:nvSpPr>
        <p:spPr>
          <a:xfrm>
            <a:off x="3787296" y="3955489"/>
            <a:ext cx="829882" cy="493277"/>
          </a:xfrm>
          <a:prstGeom prst="rect">
            <a:avLst/>
          </a:prstGeom>
        </p:spPr>
        <p:txBody>
          <a:bodyPr vert="horz" wrap="square" lIns="0" tIns="0" rIns="0" bIns="0" rtlCol="0" anchor="t" anchorCtr="0">
            <a:spAutoFit/>
          </a:bodyPr>
          <a:lstStyle>
            <a:lvl1pPr algn="ctr" defTabSz="914400" rtl="0" eaLnBrk="1" latinLnBrk="0" hangingPunct="1">
              <a:lnSpc>
                <a:spcPct val="90000"/>
              </a:lnSpc>
              <a:spcBef>
                <a:spcPct val="0"/>
              </a:spcBef>
              <a:buNone/>
              <a:defRPr sz="4000" kern="1200">
                <a:solidFill>
                  <a:schemeClr val="tx1">
                    <a:lumMod val="65000"/>
                    <a:lumOff val="35000"/>
                  </a:schemeClr>
                </a:solidFill>
                <a:latin typeface="Roboto" panose="02000000000000000000" pitchFamily="2" charset="0"/>
                <a:ea typeface="Roboto" panose="02000000000000000000" pitchFamily="2" charset="0"/>
                <a:cs typeface="+mj-cs"/>
              </a:defRPr>
            </a:lvl1pPr>
          </a:lstStyle>
          <a:p>
            <a:pPr>
              <a:lnSpc>
                <a:spcPct val="120000"/>
              </a:lnSpc>
              <a:spcBef>
                <a:spcPts val="0"/>
              </a:spcBef>
              <a:spcAft>
                <a:spcPts val="0"/>
              </a:spcAft>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Title 1"/>
          <p:cNvSpPr txBox="1">
            <a:spLocks/>
          </p:cNvSpPr>
          <p:nvPr/>
        </p:nvSpPr>
        <p:spPr>
          <a:xfrm>
            <a:off x="5271969" y="3955489"/>
            <a:ext cx="829882" cy="493277"/>
          </a:xfrm>
          <a:prstGeom prst="rect">
            <a:avLst/>
          </a:prstGeom>
        </p:spPr>
        <p:txBody>
          <a:bodyPr vert="horz" wrap="square" lIns="0" tIns="0" rIns="0" bIns="0" rtlCol="0" anchor="t" anchorCtr="0">
            <a:spAutoFit/>
          </a:bodyPr>
          <a:lstStyle>
            <a:lvl1pPr algn="ctr" defTabSz="914400" rtl="0" eaLnBrk="1" latinLnBrk="0" hangingPunct="1">
              <a:lnSpc>
                <a:spcPct val="90000"/>
              </a:lnSpc>
              <a:spcBef>
                <a:spcPct val="0"/>
              </a:spcBef>
              <a:buNone/>
              <a:defRPr sz="4000" kern="1200">
                <a:solidFill>
                  <a:schemeClr val="tx1">
                    <a:lumMod val="65000"/>
                    <a:lumOff val="35000"/>
                  </a:schemeClr>
                </a:solidFill>
                <a:latin typeface="Roboto" panose="02000000000000000000" pitchFamily="2" charset="0"/>
                <a:ea typeface="Roboto" panose="02000000000000000000" pitchFamily="2" charset="0"/>
                <a:cs typeface="+mj-cs"/>
              </a:defRPr>
            </a:lvl1pPr>
          </a:lstStyle>
          <a:p>
            <a:pPr>
              <a:lnSpc>
                <a:spcPct val="120000"/>
              </a:lnSpc>
              <a:spcBef>
                <a:spcPts val="0"/>
              </a:spcBef>
              <a:spcAft>
                <a:spcPts val="0"/>
              </a:spcAft>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Title 1"/>
          <p:cNvSpPr txBox="1">
            <a:spLocks/>
          </p:cNvSpPr>
          <p:nvPr/>
        </p:nvSpPr>
        <p:spPr>
          <a:xfrm>
            <a:off x="6743805" y="3955489"/>
            <a:ext cx="829882" cy="493277"/>
          </a:xfrm>
          <a:prstGeom prst="rect">
            <a:avLst/>
          </a:prstGeom>
        </p:spPr>
        <p:txBody>
          <a:bodyPr vert="horz" wrap="square" lIns="0" tIns="0" rIns="0" bIns="0" rtlCol="0" anchor="t" anchorCtr="0">
            <a:spAutoFit/>
          </a:bodyPr>
          <a:lstStyle>
            <a:lvl1pPr algn="ctr" defTabSz="914400" rtl="0" eaLnBrk="1" latinLnBrk="0" hangingPunct="1">
              <a:lnSpc>
                <a:spcPct val="90000"/>
              </a:lnSpc>
              <a:spcBef>
                <a:spcPct val="0"/>
              </a:spcBef>
              <a:buNone/>
              <a:defRPr sz="4000" kern="1200">
                <a:solidFill>
                  <a:schemeClr val="tx1">
                    <a:lumMod val="65000"/>
                    <a:lumOff val="35000"/>
                  </a:schemeClr>
                </a:solidFill>
                <a:latin typeface="Roboto" panose="02000000000000000000" pitchFamily="2" charset="0"/>
                <a:ea typeface="Roboto" panose="02000000000000000000" pitchFamily="2" charset="0"/>
                <a:cs typeface="+mj-cs"/>
              </a:defRPr>
            </a:lvl1pPr>
          </a:lstStyle>
          <a:p>
            <a:pPr>
              <a:lnSpc>
                <a:spcPct val="120000"/>
              </a:lnSpc>
              <a:spcBef>
                <a:spcPts val="0"/>
              </a:spcBef>
              <a:spcAft>
                <a:spcPts val="0"/>
              </a:spcAft>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Title 1"/>
          <p:cNvSpPr txBox="1">
            <a:spLocks/>
          </p:cNvSpPr>
          <p:nvPr/>
        </p:nvSpPr>
        <p:spPr>
          <a:xfrm>
            <a:off x="8215644" y="3955489"/>
            <a:ext cx="829882" cy="493277"/>
          </a:xfrm>
          <a:prstGeom prst="rect">
            <a:avLst/>
          </a:prstGeom>
        </p:spPr>
        <p:txBody>
          <a:bodyPr vert="horz" wrap="square" lIns="0" tIns="0" rIns="0" bIns="0" rtlCol="0" anchor="t" anchorCtr="0">
            <a:spAutoFit/>
          </a:bodyPr>
          <a:lstStyle>
            <a:lvl1pPr algn="ctr" defTabSz="914400" rtl="0" eaLnBrk="1" latinLnBrk="0" hangingPunct="1">
              <a:lnSpc>
                <a:spcPct val="90000"/>
              </a:lnSpc>
              <a:spcBef>
                <a:spcPct val="0"/>
              </a:spcBef>
              <a:buNone/>
              <a:defRPr sz="4000" kern="1200">
                <a:solidFill>
                  <a:schemeClr val="tx1">
                    <a:lumMod val="65000"/>
                    <a:lumOff val="35000"/>
                  </a:schemeClr>
                </a:solidFill>
                <a:latin typeface="Roboto" panose="02000000000000000000" pitchFamily="2" charset="0"/>
                <a:ea typeface="Roboto" panose="02000000000000000000" pitchFamily="2" charset="0"/>
                <a:cs typeface="+mj-cs"/>
              </a:defRPr>
            </a:lvl1pPr>
          </a:lstStyle>
          <a:p>
            <a:pPr>
              <a:lnSpc>
                <a:spcPct val="120000"/>
              </a:lnSpc>
              <a:spcBef>
                <a:spcPts val="0"/>
              </a:spcBef>
              <a:spcAft>
                <a:spcPts val="0"/>
              </a:spcAft>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3" name="Elbow Connector 42"/>
          <p:cNvCxnSpPr/>
          <p:nvPr/>
        </p:nvCxnSpPr>
        <p:spPr>
          <a:xfrm flipH="1" flipV="1">
            <a:off x="3141034" y="2502286"/>
            <a:ext cx="1057310" cy="728256"/>
          </a:xfrm>
          <a:prstGeom prst="bentConnector3">
            <a:avLst>
              <a:gd name="adj1" fmla="val -2255"/>
            </a:avLst>
          </a:prstGeom>
          <a:ln w="19050">
            <a:solidFill>
              <a:schemeClr val="bg1">
                <a:lumMod val="65000"/>
              </a:schemeClr>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sp>
        <p:nvSpPr>
          <p:cNvPr id="44" name="Text Placeholder 10"/>
          <p:cNvSpPr txBox="1">
            <a:spLocks/>
          </p:cNvSpPr>
          <p:nvPr/>
        </p:nvSpPr>
        <p:spPr>
          <a:xfrm>
            <a:off x="1376417" y="2125843"/>
            <a:ext cx="1680212" cy="234744"/>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Text Placeholder 11"/>
          <p:cNvSpPr txBox="1">
            <a:spLocks/>
          </p:cNvSpPr>
          <p:nvPr/>
        </p:nvSpPr>
        <p:spPr>
          <a:xfrm>
            <a:off x="1376417" y="2386060"/>
            <a:ext cx="1680211" cy="590931"/>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6" name="Elbow Connector 45"/>
          <p:cNvCxnSpPr/>
          <p:nvPr/>
        </p:nvCxnSpPr>
        <p:spPr>
          <a:xfrm rot="5400000">
            <a:off x="4048717" y="4200666"/>
            <a:ext cx="730505" cy="2545879"/>
          </a:xfrm>
          <a:prstGeom prst="bentConnector2">
            <a:avLst/>
          </a:prstGeom>
          <a:ln w="19050">
            <a:solidFill>
              <a:schemeClr val="bg1">
                <a:lumMod val="65000"/>
              </a:schemeClr>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sp>
        <p:nvSpPr>
          <p:cNvPr id="47" name="Text Placeholder 10"/>
          <p:cNvSpPr txBox="1">
            <a:spLocks/>
          </p:cNvSpPr>
          <p:nvPr/>
        </p:nvSpPr>
        <p:spPr>
          <a:xfrm>
            <a:off x="1376417" y="5525559"/>
            <a:ext cx="1680212" cy="234744"/>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Text Placeholder 11"/>
          <p:cNvSpPr txBox="1">
            <a:spLocks/>
          </p:cNvSpPr>
          <p:nvPr/>
        </p:nvSpPr>
        <p:spPr>
          <a:xfrm>
            <a:off x="1376417" y="5785775"/>
            <a:ext cx="1680211" cy="590931"/>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9" name="Elbow Connector 48"/>
          <p:cNvCxnSpPr/>
          <p:nvPr/>
        </p:nvCxnSpPr>
        <p:spPr>
          <a:xfrm flipV="1">
            <a:off x="8633977" y="2500523"/>
            <a:ext cx="1057310" cy="728256"/>
          </a:xfrm>
          <a:prstGeom prst="bentConnector3">
            <a:avLst>
              <a:gd name="adj1" fmla="val -2255"/>
            </a:avLst>
          </a:prstGeom>
          <a:ln w="19050">
            <a:solidFill>
              <a:schemeClr val="bg1">
                <a:lumMod val="65000"/>
              </a:schemeClr>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sp>
        <p:nvSpPr>
          <p:cNvPr id="50" name="Text Placeholder 10"/>
          <p:cNvSpPr txBox="1">
            <a:spLocks/>
          </p:cNvSpPr>
          <p:nvPr/>
        </p:nvSpPr>
        <p:spPr>
          <a:xfrm>
            <a:off x="9888234" y="2125843"/>
            <a:ext cx="1692256" cy="234744"/>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Text Placeholder 11"/>
          <p:cNvSpPr txBox="1">
            <a:spLocks/>
          </p:cNvSpPr>
          <p:nvPr/>
        </p:nvSpPr>
        <p:spPr>
          <a:xfrm>
            <a:off x="9888235" y="2386059"/>
            <a:ext cx="1692255" cy="590931"/>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53" name="Elbow Connector 52"/>
          <p:cNvCxnSpPr/>
          <p:nvPr/>
        </p:nvCxnSpPr>
        <p:spPr>
          <a:xfrm rot="16200000" flipH="1">
            <a:off x="7995472" y="4199344"/>
            <a:ext cx="730505" cy="2545879"/>
          </a:xfrm>
          <a:prstGeom prst="bentConnector2">
            <a:avLst/>
          </a:prstGeom>
          <a:ln w="19050">
            <a:solidFill>
              <a:schemeClr val="bg1">
                <a:lumMod val="65000"/>
              </a:schemeClr>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sp>
        <p:nvSpPr>
          <p:cNvPr id="54" name="Text Placeholder 10"/>
          <p:cNvSpPr txBox="1">
            <a:spLocks/>
          </p:cNvSpPr>
          <p:nvPr/>
        </p:nvSpPr>
        <p:spPr>
          <a:xfrm>
            <a:off x="9830611" y="5526344"/>
            <a:ext cx="1692256" cy="234744"/>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5" name="Text Placeholder 11"/>
          <p:cNvSpPr txBox="1">
            <a:spLocks/>
          </p:cNvSpPr>
          <p:nvPr/>
        </p:nvSpPr>
        <p:spPr>
          <a:xfrm>
            <a:off x="9830611" y="5786560"/>
            <a:ext cx="1692255" cy="590931"/>
          </a:xfrm>
          <a:prstGeom prst="rect">
            <a:avLst/>
          </a:prstGeom>
        </p:spPr>
        <p:txBody>
          <a:bodyPr vert="horz" wrap="square" lIns="0" tIns="0" rIns="0" bIns="0" rtlCol="0">
            <a:spAutoFit/>
          </a:bodyPr>
          <a:lst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AU"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任意多边形 22"/>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任意多边形 23"/>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25194142"/>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500"/>
                                        <p:tgtEl>
                                          <p:spTgt spid="3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fade">
                                      <p:cBhvr>
                                        <p:cTn id="19" dur="500"/>
                                        <p:tgtEl>
                                          <p:spTgt spid="4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left)">
                                      <p:cBhvr>
                                        <p:cTn id="23" dur="500"/>
                                        <p:tgtEl>
                                          <p:spTgt spid="3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500"/>
                                        <p:tgtEl>
                                          <p:spTgt spid="42"/>
                                        </p:tgtEl>
                                      </p:cBhvr>
                                    </p:animEffect>
                                  </p:childTnLst>
                                </p:cTn>
                              </p:par>
                            </p:childTnLst>
                          </p:cTn>
                        </p:par>
                        <p:par>
                          <p:cTn id="36" fill="hold">
                            <p:stCondLst>
                              <p:cond delay="4000"/>
                            </p:stCondLst>
                            <p:childTnLst>
                              <p:par>
                                <p:cTn id="37" presetID="22" presetClass="entr" presetSubtype="2"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right)">
                                      <p:cBhvr>
                                        <p:cTn id="39" dur="500"/>
                                        <p:tgtEl>
                                          <p:spTgt spid="43"/>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44">
                                            <p:txEl>
                                              <p:pRg st="0" end="0"/>
                                            </p:txEl>
                                          </p:spTgt>
                                        </p:tgtEl>
                                        <p:attrNameLst>
                                          <p:attrName>style.visibility</p:attrName>
                                        </p:attrNameLst>
                                      </p:cBhvr>
                                      <p:to>
                                        <p:strVal val="visible"/>
                                      </p:to>
                                    </p:set>
                                    <p:animEffect transition="in" filter="fade">
                                      <p:cBhvr>
                                        <p:cTn id="43" dur="500"/>
                                        <p:tgtEl>
                                          <p:spTgt spid="44">
                                            <p:txEl>
                                              <p:pRg st="0" end="0"/>
                                            </p:txEl>
                                          </p:spTgt>
                                        </p:tgtEl>
                                      </p:cBhvr>
                                    </p:animEffect>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45">
                                            <p:txEl>
                                              <p:pRg st="0" end="0"/>
                                            </p:txEl>
                                          </p:spTgt>
                                        </p:tgtEl>
                                        <p:attrNameLst>
                                          <p:attrName>style.visibility</p:attrName>
                                        </p:attrNameLst>
                                      </p:cBhvr>
                                      <p:to>
                                        <p:strVal val="visible"/>
                                      </p:to>
                                    </p:set>
                                    <p:animEffect transition="in" filter="wipe(down)">
                                      <p:cBhvr>
                                        <p:cTn id="47" dur="500"/>
                                        <p:tgtEl>
                                          <p:spTgt spid="45">
                                            <p:txEl>
                                              <p:pRg st="0" end="0"/>
                                            </p:txEl>
                                          </p:spTgt>
                                        </p:tgtEl>
                                      </p:cBhvr>
                                    </p:animEffect>
                                  </p:childTnLst>
                                </p:cTn>
                              </p:par>
                            </p:childTnLst>
                          </p:cTn>
                        </p:par>
                        <p:par>
                          <p:cTn id="48" fill="hold">
                            <p:stCondLst>
                              <p:cond delay="5500"/>
                            </p:stCondLst>
                            <p:childTnLst>
                              <p:par>
                                <p:cTn id="49" presetID="22" presetClass="entr" presetSubtype="2" fill="hold" nodeType="after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wipe(right)">
                                      <p:cBhvr>
                                        <p:cTn id="51" dur="500"/>
                                        <p:tgtEl>
                                          <p:spTgt spid="46"/>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7">
                                            <p:txEl>
                                              <p:pRg st="0" end="0"/>
                                            </p:txEl>
                                          </p:spTgt>
                                        </p:tgtEl>
                                        <p:attrNameLst>
                                          <p:attrName>style.visibility</p:attrName>
                                        </p:attrNameLst>
                                      </p:cBhvr>
                                      <p:to>
                                        <p:strVal val="visible"/>
                                      </p:to>
                                    </p:set>
                                    <p:animEffect transition="in" filter="fade">
                                      <p:cBhvr>
                                        <p:cTn id="55" dur="500"/>
                                        <p:tgtEl>
                                          <p:spTgt spid="47">
                                            <p:txEl>
                                              <p:pRg st="0" end="0"/>
                                            </p:txEl>
                                          </p:spTgt>
                                        </p:tgtEl>
                                      </p:cBhvr>
                                    </p:animEffect>
                                  </p:childTnLst>
                                </p:cTn>
                              </p:par>
                            </p:childTnLst>
                          </p:cTn>
                        </p:par>
                        <p:par>
                          <p:cTn id="56" fill="hold">
                            <p:stCondLst>
                              <p:cond delay="6500"/>
                            </p:stCondLst>
                            <p:childTnLst>
                              <p:par>
                                <p:cTn id="57" presetID="22" presetClass="entr" presetSubtype="4" fill="hold" grpId="0" nodeType="afterEffect">
                                  <p:stCondLst>
                                    <p:cond delay="0"/>
                                  </p:stCondLst>
                                  <p:childTnLst>
                                    <p:set>
                                      <p:cBhvr>
                                        <p:cTn id="58" dur="1" fill="hold">
                                          <p:stCondLst>
                                            <p:cond delay="0"/>
                                          </p:stCondLst>
                                        </p:cTn>
                                        <p:tgtEl>
                                          <p:spTgt spid="48">
                                            <p:txEl>
                                              <p:pRg st="0" end="0"/>
                                            </p:txEl>
                                          </p:spTgt>
                                        </p:tgtEl>
                                        <p:attrNameLst>
                                          <p:attrName>style.visibility</p:attrName>
                                        </p:attrNameLst>
                                      </p:cBhvr>
                                      <p:to>
                                        <p:strVal val="visible"/>
                                      </p:to>
                                    </p:set>
                                    <p:animEffect transition="in" filter="wipe(down)">
                                      <p:cBhvr>
                                        <p:cTn id="59" dur="500"/>
                                        <p:tgtEl>
                                          <p:spTgt spid="48">
                                            <p:txEl>
                                              <p:pRg st="0" end="0"/>
                                            </p:txEl>
                                          </p:spTgt>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500"/>
                                        <p:tgtEl>
                                          <p:spTgt spid="53"/>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54">
                                            <p:txEl>
                                              <p:pRg st="0" end="0"/>
                                            </p:txEl>
                                          </p:spTgt>
                                        </p:tgtEl>
                                        <p:attrNameLst>
                                          <p:attrName>style.visibility</p:attrName>
                                        </p:attrNameLst>
                                      </p:cBhvr>
                                      <p:to>
                                        <p:strVal val="visible"/>
                                      </p:to>
                                    </p:set>
                                    <p:animEffect transition="in" filter="fade">
                                      <p:cBhvr>
                                        <p:cTn id="67" dur="500"/>
                                        <p:tgtEl>
                                          <p:spTgt spid="54">
                                            <p:txEl>
                                              <p:pRg st="0" end="0"/>
                                            </p:txEl>
                                          </p:spTgt>
                                        </p:tgtEl>
                                      </p:cBhvr>
                                    </p:animEffect>
                                  </p:childTnLst>
                                </p:cTn>
                              </p:par>
                            </p:childTnLst>
                          </p:cTn>
                        </p:par>
                        <p:par>
                          <p:cTn id="68" fill="hold">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55">
                                            <p:txEl>
                                              <p:pRg st="0" end="0"/>
                                            </p:txEl>
                                          </p:spTgt>
                                        </p:tgtEl>
                                        <p:attrNameLst>
                                          <p:attrName>style.visibility</p:attrName>
                                        </p:attrNameLst>
                                      </p:cBhvr>
                                      <p:to>
                                        <p:strVal val="visible"/>
                                      </p:to>
                                    </p:set>
                                    <p:animEffect transition="in" filter="wipe(down)">
                                      <p:cBhvr>
                                        <p:cTn id="71" dur="500"/>
                                        <p:tgtEl>
                                          <p:spTgt spid="55">
                                            <p:txEl>
                                              <p:pRg st="0" end="0"/>
                                            </p:txEl>
                                          </p:spTgt>
                                        </p:tgtEl>
                                      </p:cBhvr>
                                    </p:animEffect>
                                  </p:childTnLst>
                                </p:cTn>
                              </p:par>
                            </p:childTnLst>
                          </p:cTn>
                        </p:par>
                        <p:par>
                          <p:cTn id="72" fill="hold">
                            <p:stCondLst>
                              <p:cond delay="85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9000"/>
                            </p:stCondLst>
                            <p:childTnLst>
                              <p:par>
                                <p:cTn id="77" presetID="10" presetClass="entr" presetSubtype="0" fill="hold" grpId="0" nodeType="afterEffect">
                                  <p:stCondLst>
                                    <p:cond delay="0"/>
                                  </p:stCondLst>
                                  <p:childTnLst>
                                    <p:set>
                                      <p:cBhvr>
                                        <p:cTn id="78" dur="1" fill="hold">
                                          <p:stCondLst>
                                            <p:cond delay="0"/>
                                          </p:stCondLst>
                                        </p:cTn>
                                        <p:tgtEl>
                                          <p:spTgt spid="50">
                                            <p:txEl>
                                              <p:pRg st="0" end="0"/>
                                            </p:txEl>
                                          </p:spTgt>
                                        </p:tgtEl>
                                        <p:attrNameLst>
                                          <p:attrName>style.visibility</p:attrName>
                                        </p:attrNameLst>
                                      </p:cBhvr>
                                      <p:to>
                                        <p:strVal val="visible"/>
                                      </p:to>
                                    </p:set>
                                    <p:animEffect transition="in" filter="fade">
                                      <p:cBhvr>
                                        <p:cTn id="79" dur="500"/>
                                        <p:tgtEl>
                                          <p:spTgt spid="50">
                                            <p:txEl>
                                              <p:pRg st="0" end="0"/>
                                            </p:txEl>
                                          </p:spTgt>
                                        </p:tgtEl>
                                      </p:cBhvr>
                                    </p:animEffect>
                                  </p:childTnLst>
                                </p:cTn>
                              </p:par>
                            </p:childTnLst>
                          </p:cTn>
                        </p:par>
                        <p:par>
                          <p:cTn id="80" fill="hold">
                            <p:stCondLst>
                              <p:cond delay="9500"/>
                            </p:stCondLst>
                            <p:childTnLst>
                              <p:par>
                                <p:cTn id="81" presetID="22" presetClass="entr" presetSubtype="4" fill="hold" grpId="0" nodeType="afterEffect">
                                  <p:stCondLst>
                                    <p:cond delay="0"/>
                                  </p:stCondLst>
                                  <p:childTnLst>
                                    <p:set>
                                      <p:cBhvr>
                                        <p:cTn id="82" dur="1" fill="hold">
                                          <p:stCondLst>
                                            <p:cond delay="0"/>
                                          </p:stCondLst>
                                        </p:cTn>
                                        <p:tgtEl>
                                          <p:spTgt spid="51">
                                            <p:txEl>
                                              <p:pRg st="0" end="0"/>
                                            </p:txEl>
                                          </p:spTgt>
                                        </p:tgtEl>
                                        <p:attrNameLst>
                                          <p:attrName>style.visibility</p:attrName>
                                        </p:attrNameLst>
                                      </p:cBhvr>
                                      <p:to>
                                        <p:strVal val="visible"/>
                                      </p:to>
                                    </p:set>
                                    <p:animEffect transition="in" filter="wipe(down)">
                                      <p:cBhvr>
                                        <p:cTn id="83" dur="500"/>
                                        <p:tgtEl>
                                          <p:spTgt spid="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P spid="29" grpId="0" animBg="1"/>
      <p:bldP spid="35" grpId="0" animBg="1"/>
      <p:bldP spid="39" grpId="0"/>
      <p:bldP spid="40" grpId="0"/>
      <p:bldP spid="41" grpId="0"/>
      <p:bldP spid="42" grpId="0"/>
      <p:bldP spid="44" grpId="0" build="p"/>
      <p:bldP spid="45" grpId="0" build="p"/>
      <p:bldP spid="47" grpId="0" build="p"/>
      <p:bldP spid="48" grpId="0" build="p"/>
      <p:bldP spid="50" grpId="0" build="p"/>
      <p:bldP spid="51" grpId="0" build="p"/>
      <p:bldP spid="54" grpId="0" build="p"/>
      <p:bldP spid="5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75"/>
          <p:cNvSpPr/>
          <p:nvPr/>
        </p:nvSpPr>
        <p:spPr>
          <a:xfrm>
            <a:off x="5629168" y="4453800"/>
            <a:ext cx="45719" cy="27788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8" name="Rectangle 77"/>
          <p:cNvSpPr/>
          <p:nvPr/>
        </p:nvSpPr>
        <p:spPr>
          <a:xfrm>
            <a:off x="6849747" y="3487522"/>
            <a:ext cx="45719" cy="3745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Rectangle 78"/>
          <p:cNvSpPr/>
          <p:nvPr/>
        </p:nvSpPr>
        <p:spPr>
          <a:xfrm>
            <a:off x="7621685" y="4993683"/>
            <a:ext cx="45719" cy="22389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3" name="Rectangle 82"/>
          <p:cNvSpPr/>
          <p:nvPr/>
        </p:nvSpPr>
        <p:spPr>
          <a:xfrm>
            <a:off x="4457885" y="4993684"/>
            <a:ext cx="45719" cy="22389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7" name="Rectangle 86"/>
          <p:cNvSpPr/>
          <p:nvPr/>
        </p:nvSpPr>
        <p:spPr>
          <a:xfrm>
            <a:off x="8505981" y="5477384"/>
            <a:ext cx="45719" cy="175526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Group 72"/>
          <p:cNvGrpSpPr/>
          <p:nvPr/>
        </p:nvGrpSpPr>
        <p:grpSpPr>
          <a:xfrm>
            <a:off x="3956710" y="1936591"/>
            <a:ext cx="2125511" cy="769293"/>
            <a:chOff x="5603652" y="1636974"/>
            <a:chExt cx="1947726" cy="629963"/>
          </a:xfrm>
        </p:grpSpPr>
        <p:sp>
          <p:nvSpPr>
            <p:cNvPr id="94" name="Text Placeholder 3"/>
            <p:cNvSpPr txBox="1">
              <a:spLocks/>
            </p:cNvSpPr>
            <p:nvPr/>
          </p:nvSpPr>
          <p:spPr>
            <a:xfrm>
              <a:off x="6458030" y="1636974"/>
              <a:ext cx="1093348" cy="19222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116686">
                <a:lnSpc>
                  <a:spcPct val="120000"/>
                </a:lnSpc>
                <a:spcBef>
                  <a:spcPct val="20000"/>
                </a:spcBef>
                <a:defRPr/>
              </a:pPr>
              <a:r>
                <a:rPr lang="en-US" altLang="zh-CN"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8" name="Text Placeholder 3"/>
            <p:cNvSpPr txBox="1">
              <a:spLocks/>
            </p:cNvSpPr>
            <p:nvPr/>
          </p:nvSpPr>
          <p:spPr>
            <a:xfrm>
              <a:off x="5603652" y="1904009"/>
              <a:ext cx="1947726" cy="36292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4" name="Group 72"/>
          <p:cNvGrpSpPr/>
          <p:nvPr/>
        </p:nvGrpSpPr>
        <p:grpSpPr>
          <a:xfrm>
            <a:off x="2620054" y="2956458"/>
            <a:ext cx="2125511" cy="772105"/>
            <a:chOff x="5603652" y="1667937"/>
            <a:chExt cx="1947726" cy="632266"/>
          </a:xfrm>
        </p:grpSpPr>
        <p:sp>
          <p:nvSpPr>
            <p:cNvPr id="100" name="Text Placeholder 3"/>
            <p:cNvSpPr txBox="1">
              <a:spLocks/>
            </p:cNvSpPr>
            <p:nvPr/>
          </p:nvSpPr>
          <p:spPr>
            <a:xfrm>
              <a:off x="6458030" y="1667937"/>
              <a:ext cx="1093348" cy="19222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116686">
                <a:lnSpc>
                  <a:spcPct val="120000"/>
                </a:lnSpc>
                <a:spcBef>
                  <a:spcPct val="20000"/>
                </a:spcBef>
                <a:defRPr/>
              </a:pPr>
              <a:r>
                <a:rPr lang="en-US" altLang="zh-CN"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1" name="Text Placeholder 3"/>
            <p:cNvSpPr txBox="1">
              <a:spLocks/>
            </p:cNvSpPr>
            <p:nvPr/>
          </p:nvSpPr>
          <p:spPr>
            <a:xfrm>
              <a:off x="5603652" y="1937274"/>
              <a:ext cx="1947726" cy="36292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5" name="Group 72"/>
          <p:cNvGrpSpPr/>
          <p:nvPr/>
        </p:nvGrpSpPr>
        <p:grpSpPr>
          <a:xfrm>
            <a:off x="1964879" y="4925086"/>
            <a:ext cx="2125512" cy="801235"/>
            <a:chOff x="5603652" y="1647295"/>
            <a:chExt cx="1947727" cy="656119"/>
          </a:xfrm>
        </p:grpSpPr>
        <p:sp>
          <p:nvSpPr>
            <p:cNvPr id="103" name="Text Placeholder 3"/>
            <p:cNvSpPr txBox="1">
              <a:spLocks/>
            </p:cNvSpPr>
            <p:nvPr/>
          </p:nvSpPr>
          <p:spPr>
            <a:xfrm>
              <a:off x="6541877" y="1647295"/>
              <a:ext cx="1009502" cy="192228"/>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116686">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4" name="Text Placeholder 3"/>
            <p:cNvSpPr txBox="1">
              <a:spLocks/>
            </p:cNvSpPr>
            <p:nvPr/>
          </p:nvSpPr>
          <p:spPr>
            <a:xfrm>
              <a:off x="5603652" y="1940486"/>
              <a:ext cx="1947726" cy="36292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6" name="Group 58"/>
          <p:cNvGrpSpPr/>
          <p:nvPr/>
        </p:nvGrpSpPr>
        <p:grpSpPr>
          <a:xfrm>
            <a:off x="7752505" y="2871899"/>
            <a:ext cx="2087865" cy="686409"/>
            <a:chOff x="7174424" y="1401232"/>
            <a:chExt cx="2276195" cy="562093"/>
          </a:xfrm>
        </p:grpSpPr>
        <p:sp>
          <p:nvSpPr>
            <p:cNvPr id="106" name="TextBox 105"/>
            <p:cNvSpPr txBox="1"/>
            <p:nvPr/>
          </p:nvSpPr>
          <p:spPr>
            <a:xfrm>
              <a:off x="7174424" y="1600395"/>
              <a:ext cx="2276195" cy="362930"/>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07" name="Rectangle 106"/>
            <p:cNvSpPr/>
            <p:nvPr/>
          </p:nvSpPr>
          <p:spPr>
            <a:xfrm>
              <a:off x="7174424" y="1401232"/>
              <a:ext cx="1201019" cy="192229"/>
            </a:xfrm>
            <a:prstGeom prst="rect">
              <a:avLst/>
            </a:prstGeom>
          </p:spPr>
          <p:txBody>
            <a:bodyPr wrap="none" lIns="0" tIns="0" rIns="0" bIns="0">
              <a:spAutoFit/>
            </a:bodyPr>
            <a:lstStyle/>
            <a:p>
              <a:pP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7" name="Group 58"/>
          <p:cNvGrpSpPr/>
          <p:nvPr/>
        </p:nvGrpSpPr>
        <p:grpSpPr>
          <a:xfrm>
            <a:off x="8589982" y="3802428"/>
            <a:ext cx="2087865" cy="686411"/>
            <a:chOff x="7174424" y="1401232"/>
            <a:chExt cx="2276195" cy="562095"/>
          </a:xfrm>
        </p:grpSpPr>
        <p:sp>
          <p:nvSpPr>
            <p:cNvPr id="111" name="TextBox 110"/>
            <p:cNvSpPr txBox="1"/>
            <p:nvPr/>
          </p:nvSpPr>
          <p:spPr>
            <a:xfrm>
              <a:off x="7174424" y="1600397"/>
              <a:ext cx="2276195" cy="362930"/>
            </a:xfrm>
            <a:prstGeom prst="rect">
              <a:avLst/>
            </a:prstGeom>
            <a:noFill/>
          </p:spPr>
          <p:txBody>
            <a:bodyPr wrap="square" lIns="0" tIns="0" rIns="0" bIns="0" rtlCol="0">
              <a:spAutoFit/>
            </a:bodyPr>
            <a:lstStyle/>
            <a:p>
              <a:pPr>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115" name="Rectangle 114"/>
            <p:cNvSpPr/>
            <p:nvPr/>
          </p:nvSpPr>
          <p:spPr>
            <a:xfrm>
              <a:off x="7174424" y="1401232"/>
              <a:ext cx="1201019" cy="192229"/>
            </a:xfrm>
            <a:prstGeom prst="rect">
              <a:avLst/>
            </a:prstGeom>
          </p:spPr>
          <p:txBody>
            <a:bodyPr wrap="none" lIns="0" tIns="0" rIns="0" bIns="0">
              <a:spAutoFit/>
            </a:bodyPr>
            <a:lstStyle/>
            <a:p>
              <a:pPr>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16" name="Oval 115"/>
          <p:cNvSpPr>
            <a:spLocks noChangeAspect="1"/>
          </p:cNvSpPr>
          <p:nvPr/>
        </p:nvSpPr>
        <p:spPr>
          <a:xfrm>
            <a:off x="5322275" y="4741143"/>
            <a:ext cx="687666" cy="688237"/>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120" name="Oval 119"/>
          <p:cNvSpPr>
            <a:spLocks noChangeAspect="1"/>
          </p:cNvSpPr>
          <p:nvPr/>
        </p:nvSpPr>
        <p:spPr>
          <a:xfrm>
            <a:off x="7309922" y="5848906"/>
            <a:ext cx="687666" cy="688237"/>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p>
        </p:txBody>
      </p:sp>
      <p:sp>
        <p:nvSpPr>
          <p:cNvPr id="122" name="Oval 121"/>
          <p:cNvSpPr>
            <a:spLocks noChangeAspect="1"/>
          </p:cNvSpPr>
          <p:nvPr/>
        </p:nvSpPr>
        <p:spPr>
          <a:xfrm>
            <a:off x="6537985" y="5160604"/>
            <a:ext cx="687666" cy="688237"/>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123" name="Oval 122"/>
          <p:cNvSpPr>
            <a:spLocks noChangeAspect="1"/>
          </p:cNvSpPr>
          <p:nvPr/>
        </p:nvSpPr>
        <p:spPr>
          <a:xfrm>
            <a:off x="8217979" y="5848906"/>
            <a:ext cx="687666" cy="688237"/>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05</a:t>
            </a:r>
          </a:p>
        </p:txBody>
      </p:sp>
      <p:sp>
        <p:nvSpPr>
          <p:cNvPr id="124" name="Oval 123"/>
          <p:cNvSpPr>
            <a:spLocks noChangeAspect="1"/>
          </p:cNvSpPr>
          <p:nvPr/>
        </p:nvSpPr>
        <p:spPr>
          <a:xfrm>
            <a:off x="4137812" y="5570438"/>
            <a:ext cx="687666" cy="688237"/>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grpSp>
        <p:nvGrpSpPr>
          <p:cNvPr id="8" name="Group 138"/>
          <p:cNvGrpSpPr/>
          <p:nvPr/>
        </p:nvGrpSpPr>
        <p:grpSpPr>
          <a:xfrm>
            <a:off x="8124717" y="4732962"/>
            <a:ext cx="818359" cy="819042"/>
            <a:chOff x="5867400" y="3486150"/>
            <a:chExt cx="670145" cy="670705"/>
          </a:xfrm>
        </p:grpSpPr>
        <p:sp>
          <p:nvSpPr>
            <p:cNvPr id="86" name="Oval 85"/>
            <p:cNvSpPr>
              <a:spLocks noChangeAspect="1"/>
            </p:cNvSpPr>
            <p:nvPr/>
          </p:nvSpPr>
          <p:spPr>
            <a:xfrm>
              <a:off x="5867400" y="3486150"/>
              <a:ext cx="670145" cy="67070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5" name="Freeform 62"/>
            <p:cNvSpPr>
              <a:spLocks noEditPoints="1"/>
            </p:cNvSpPr>
            <p:nvPr/>
          </p:nvSpPr>
          <p:spPr bwMode="auto">
            <a:xfrm>
              <a:off x="6020570" y="3638144"/>
              <a:ext cx="363804" cy="366716"/>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9" name="Group 131"/>
          <p:cNvGrpSpPr/>
          <p:nvPr/>
        </p:nvGrpSpPr>
        <p:grpSpPr>
          <a:xfrm>
            <a:off x="4957451" y="3053374"/>
            <a:ext cx="1399259" cy="1400428"/>
            <a:chOff x="3273762" y="2110755"/>
            <a:chExt cx="1145838" cy="1146795"/>
          </a:xfrm>
        </p:grpSpPr>
        <p:sp>
          <p:nvSpPr>
            <p:cNvPr id="72" name="Oval 71"/>
            <p:cNvSpPr>
              <a:spLocks noChangeAspect="1"/>
            </p:cNvSpPr>
            <p:nvPr/>
          </p:nvSpPr>
          <p:spPr>
            <a:xfrm>
              <a:off x="3273762" y="2110755"/>
              <a:ext cx="1145838" cy="1146795"/>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6" name="Freeform 83"/>
            <p:cNvSpPr>
              <a:spLocks noEditPoints="1"/>
            </p:cNvSpPr>
            <p:nvPr/>
          </p:nvSpPr>
          <p:spPr bwMode="auto">
            <a:xfrm>
              <a:off x="3699604" y="2463535"/>
              <a:ext cx="294154" cy="441234"/>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0" name="Group 137"/>
          <p:cNvGrpSpPr/>
          <p:nvPr/>
        </p:nvGrpSpPr>
        <p:grpSpPr>
          <a:xfrm>
            <a:off x="7101134" y="3913917"/>
            <a:ext cx="1078866" cy="1079768"/>
            <a:chOff x="5029200" y="2815445"/>
            <a:chExt cx="883472" cy="884210"/>
          </a:xfrm>
        </p:grpSpPr>
        <p:sp>
          <p:nvSpPr>
            <p:cNvPr id="73" name="Oval 72"/>
            <p:cNvSpPr>
              <a:spLocks noChangeAspect="1"/>
            </p:cNvSpPr>
            <p:nvPr/>
          </p:nvSpPr>
          <p:spPr>
            <a:xfrm>
              <a:off x="5029200" y="2815445"/>
              <a:ext cx="883472" cy="884210"/>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8" name="Freeform 176"/>
            <p:cNvSpPr>
              <a:spLocks noEditPoints="1"/>
            </p:cNvSpPr>
            <p:nvPr/>
          </p:nvSpPr>
          <p:spPr bwMode="auto">
            <a:xfrm>
              <a:off x="5257019" y="3087290"/>
              <a:ext cx="427834" cy="340520"/>
            </a:xfrm>
            <a:custGeom>
              <a:avLst/>
              <a:gdLst/>
              <a:ahLst/>
              <a:cxnLst>
                <a:cxn ang="0">
                  <a:pos x="53" y="20"/>
                </a:cxn>
                <a:cxn ang="0">
                  <a:pos x="26" y="39"/>
                </a:cxn>
                <a:cxn ang="0">
                  <a:pos x="20" y="39"/>
                </a:cxn>
                <a:cxn ang="0">
                  <a:pos x="9" y="44"/>
                </a:cxn>
                <a:cxn ang="0">
                  <a:pos x="6" y="44"/>
                </a:cxn>
                <a:cxn ang="0">
                  <a:pos x="6" y="44"/>
                </a:cxn>
                <a:cxn ang="0">
                  <a:pos x="5" y="43"/>
                </a:cxn>
                <a:cxn ang="0">
                  <a:pos x="5" y="41"/>
                </a:cxn>
                <a:cxn ang="0">
                  <a:pos x="10" y="35"/>
                </a:cxn>
                <a:cxn ang="0">
                  <a:pos x="0" y="20"/>
                </a:cxn>
                <a:cxn ang="0">
                  <a:pos x="26" y="0"/>
                </a:cxn>
                <a:cxn ang="0">
                  <a:pos x="53" y="20"/>
                </a:cxn>
                <a:cxn ang="0">
                  <a:pos x="5" y="20"/>
                </a:cxn>
                <a:cxn ang="0">
                  <a:pos x="12" y="31"/>
                </a:cxn>
                <a:cxn ang="0">
                  <a:pos x="16" y="33"/>
                </a:cxn>
                <a:cxn ang="0">
                  <a:pos x="15" y="36"/>
                </a:cxn>
                <a:cxn ang="0">
                  <a:pos x="17" y="35"/>
                </a:cxn>
                <a:cxn ang="0">
                  <a:pos x="19" y="34"/>
                </a:cxn>
                <a:cxn ang="0">
                  <a:pos x="21" y="34"/>
                </a:cxn>
                <a:cxn ang="0">
                  <a:pos x="26" y="34"/>
                </a:cxn>
                <a:cxn ang="0">
                  <a:pos x="48" y="20"/>
                </a:cxn>
                <a:cxn ang="0">
                  <a:pos x="26" y="5"/>
                </a:cxn>
                <a:cxn ang="0">
                  <a:pos x="5" y="20"/>
                </a:cxn>
                <a:cxn ang="0">
                  <a:pos x="62" y="51"/>
                </a:cxn>
                <a:cxn ang="0">
                  <a:pos x="63" y="53"/>
                </a:cxn>
                <a:cxn ang="0">
                  <a:pos x="62" y="54"/>
                </a:cxn>
                <a:cxn ang="0">
                  <a:pos x="58" y="53"/>
                </a:cxn>
                <a:cxn ang="0">
                  <a:pos x="48" y="48"/>
                </a:cxn>
                <a:cxn ang="0">
                  <a:pos x="41" y="49"/>
                </a:cxn>
                <a:cxn ang="0">
                  <a:pos x="23" y="44"/>
                </a:cxn>
                <a:cxn ang="0">
                  <a:pos x="26" y="44"/>
                </a:cxn>
                <a:cxn ang="0">
                  <a:pos x="48" y="38"/>
                </a:cxn>
                <a:cxn ang="0">
                  <a:pos x="58" y="20"/>
                </a:cxn>
                <a:cxn ang="0">
                  <a:pos x="57" y="14"/>
                </a:cxn>
                <a:cxn ang="0">
                  <a:pos x="68" y="30"/>
                </a:cxn>
                <a:cxn ang="0">
                  <a:pos x="58" y="45"/>
                </a:cxn>
                <a:cxn ang="0">
                  <a:pos x="62" y="51"/>
                </a:cxn>
              </a:cxnLst>
              <a:rect l="0" t="0" r="r" b="b"/>
              <a:pathLst>
                <a:path w="68" h="54">
                  <a:moveTo>
                    <a:pt x="53" y="20"/>
                  </a:moveTo>
                  <a:cubicBezTo>
                    <a:pt x="53" y="31"/>
                    <a:pt x="41" y="39"/>
                    <a:pt x="26" y="39"/>
                  </a:cubicBezTo>
                  <a:cubicBezTo>
                    <a:pt x="24" y="39"/>
                    <a:pt x="22" y="39"/>
                    <a:pt x="20" y="39"/>
                  </a:cubicBezTo>
                  <a:cubicBezTo>
                    <a:pt x="17" y="41"/>
                    <a:pt x="13" y="43"/>
                    <a:pt x="9" y="44"/>
                  </a:cubicBezTo>
                  <a:cubicBezTo>
                    <a:pt x="8" y="44"/>
                    <a:pt x="7" y="44"/>
                    <a:pt x="6" y="44"/>
                  </a:cubicBezTo>
                  <a:cubicBezTo>
                    <a:pt x="6" y="44"/>
                    <a:pt x="6" y="44"/>
                    <a:pt x="6" y="44"/>
                  </a:cubicBezTo>
                  <a:cubicBezTo>
                    <a:pt x="5" y="44"/>
                    <a:pt x="5" y="44"/>
                    <a:pt x="5" y="43"/>
                  </a:cubicBezTo>
                  <a:cubicBezTo>
                    <a:pt x="5" y="42"/>
                    <a:pt x="5" y="42"/>
                    <a:pt x="5" y="41"/>
                  </a:cubicBezTo>
                  <a:cubicBezTo>
                    <a:pt x="7" y="40"/>
                    <a:pt x="9" y="38"/>
                    <a:pt x="10" y="35"/>
                  </a:cubicBezTo>
                  <a:cubicBezTo>
                    <a:pt x="4" y="32"/>
                    <a:pt x="0" y="26"/>
                    <a:pt x="0" y="20"/>
                  </a:cubicBezTo>
                  <a:cubicBezTo>
                    <a:pt x="0" y="9"/>
                    <a:pt x="12" y="0"/>
                    <a:pt x="26" y="0"/>
                  </a:cubicBezTo>
                  <a:cubicBezTo>
                    <a:pt x="41" y="0"/>
                    <a:pt x="53" y="9"/>
                    <a:pt x="53" y="20"/>
                  </a:cubicBezTo>
                  <a:close/>
                  <a:moveTo>
                    <a:pt x="5" y="20"/>
                  </a:moveTo>
                  <a:cubicBezTo>
                    <a:pt x="5" y="24"/>
                    <a:pt x="7" y="28"/>
                    <a:pt x="12" y="31"/>
                  </a:cubicBezTo>
                  <a:cubicBezTo>
                    <a:pt x="16" y="33"/>
                    <a:pt x="16" y="33"/>
                    <a:pt x="16" y="33"/>
                  </a:cubicBezTo>
                  <a:cubicBezTo>
                    <a:pt x="15" y="36"/>
                    <a:pt x="15" y="36"/>
                    <a:pt x="15" y="36"/>
                  </a:cubicBezTo>
                  <a:cubicBezTo>
                    <a:pt x="15" y="36"/>
                    <a:pt x="16" y="35"/>
                    <a:pt x="17" y="35"/>
                  </a:cubicBezTo>
                  <a:cubicBezTo>
                    <a:pt x="19" y="34"/>
                    <a:pt x="19" y="34"/>
                    <a:pt x="19" y="34"/>
                  </a:cubicBezTo>
                  <a:cubicBezTo>
                    <a:pt x="21" y="34"/>
                    <a:pt x="21" y="34"/>
                    <a:pt x="21" y="34"/>
                  </a:cubicBezTo>
                  <a:cubicBezTo>
                    <a:pt x="23" y="34"/>
                    <a:pt x="25" y="34"/>
                    <a:pt x="26" y="34"/>
                  </a:cubicBezTo>
                  <a:cubicBezTo>
                    <a:pt x="38" y="34"/>
                    <a:pt x="48" y="28"/>
                    <a:pt x="48" y="20"/>
                  </a:cubicBezTo>
                  <a:cubicBezTo>
                    <a:pt x="48" y="12"/>
                    <a:pt x="38" y="5"/>
                    <a:pt x="26" y="5"/>
                  </a:cubicBezTo>
                  <a:cubicBezTo>
                    <a:pt x="15" y="5"/>
                    <a:pt x="5" y="12"/>
                    <a:pt x="5" y="20"/>
                  </a:cubicBezTo>
                  <a:close/>
                  <a:moveTo>
                    <a:pt x="62" y="51"/>
                  </a:moveTo>
                  <a:cubicBezTo>
                    <a:pt x="63" y="52"/>
                    <a:pt x="63" y="52"/>
                    <a:pt x="63" y="53"/>
                  </a:cubicBezTo>
                  <a:cubicBezTo>
                    <a:pt x="63" y="53"/>
                    <a:pt x="62" y="54"/>
                    <a:pt x="62" y="54"/>
                  </a:cubicBezTo>
                  <a:cubicBezTo>
                    <a:pt x="60" y="54"/>
                    <a:pt x="59" y="54"/>
                    <a:pt x="58" y="53"/>
                  </a:cubicBezTo>
                  <a:cubicBezTo>
                    <a:pt x="54" y="52"/>
                    <a:pt x="51" y="51"/>
                    <a:pt x="48" y="48"/>
                  </a:cubicBezTo>
                  <a:cubicBezTo>
                    <a:pt x="46" y="49"/>
                    <a:pt x="43" y="49"/>
                    <a:pt x="41" y="49"/>
                  </a:cubicBezTo>
                  <a:cubicBezTo>
                    <a:pt x="34" y="49"/>
                    <a:pt x="28" y="47"/>
                    <a:pt x="23" y="44"/>
                  </a:cubicBezTo>
                  <a:cubicBezTo>
                    <a:pt x="24" y="44"/>
                    <a:pt x="25" y="44"/>
                    <a:pt x="26" y="44"/>
                  </a:cubicBezTo>
                  <a:cubicBezTo>
                    <a:pt x="35" y="44"/>
                    <a:pt x="42" y="42"/>
                    <a:pt x="48" y="38"/>
                  </a:cubicBezTo>
                  <a:cubicBezTo>
                    <a:pt x="55" y="33"/>
                    <a:pt x="58" y="27"/>
                    <a:pt x="58" y="20"/>
                  </a:cubicBezTo>
                  <a:cubicBezTo>
                    <a:pt x="58" y="18"/>
                    <a:pt x="58" y="16"/>
                    <a:pt x="57" y="14"/>
                  </a:cubicBezTo>
                  <a:cubicBezTo>
                    <a:pt x="64" y="18"/>
                    <a:pt x="68" y="23"/>
                    <a:pt x="68" y="30"/>
                  </a:cubicBezTo>
                  <a:cubicBezTo>
                    <a:pt x="68" y="36"/>
                    <a:pt x="64" y="41"/>
                    <a:pt x="58" y="45"/>
                  </a:cubicBezTo>
                  <a:cubicBezTo>
                    <a:pt x="59" y="48"/>
                    <a:pt x="61" y="49"/>
                    <a:pt x="62" y="51"/>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1" name="Group 130"/>
          <p:cNvGrpSpPr/>
          <p:nvPr/>
        </p:nvGrpSpPr>
        <p:grpSpPr>
          <a:xfrm>
            <a:off x="3937336" y="3913917"/>
            <a:ext cx="1078866" cy="1079768"/>
            <a:chOff x="2438400" y="2815445"/>
            <a:chExt cx="883472" cy="884210"/>
          </a:xfrm>
        </p:grpSpPr>
        <p:sp>
          <p:nvSpPr>
            <p:cNvPr id="82" name="Oval 81"/>
            <p:cNvSpPr>
              <a:spLocks noChangeAspect="1"/>
            </p:cNvSpPr>
            <p:nvPr/>
          </p:nvSpPr>
          <p:spPr>
            <a:xfrm>
              <a:off x="2438400" y="2815445"/>
              <a:ext cx="883472" cy="884210"/>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9" name="Freeform 216"/>
            <p:cNvSpPr>
              <a:spLocks noEditPoints="1"/>
            </p:cNvSpPr>
            <p:nvPr/>
          </p:nvSpPr>
          <p:spPr bwMode="auto">
            <a:xfrm>
              <a:off x="2666219" y="3042179"/>
              <a:ext cx="427834" cy="430742"/>
            </a:xfrm>
            <a:custGeom>
              <a:avLst/>
              <a:gdLst/>
              <a:ahLst/>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l="0" t="0" r="r" b="b"/>
              <a:pathLst>
                <a:path w="68" h="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2" name="Group 132"/>
          <p:cNvGrpSpPr/>
          <p:nvPr/>
        </p:nvGrpSpPr>
        <p:grpSpPr>
          <a:xfrm>
            <a:off x="6133238" y="1997432"/>
            <a:ext cx="1488847" cy="1490090"/>
            <a:chOff x="4236600" y="1246056"/>
            <a:chExt cx="1219200" cy="1220218"/>
          </a:xfrm>
        </p:grpSpPr>
        <p:sp>
          <p:nvSpPr>
            <p:cNvPr id="75" name="Oval 74"/>
            <p:cNvSpPr>
              <a:spLocks noChangeAspect="1"/>
            </p:cNvSpPr>
            <p:nvPr/>
          </p:nvSpPr>
          <p:spPr>
            <a:xfrm>
              <a:off x="4236600" y="1246056"/>
              <a:ext cx="1219200" cy="1220218"/>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0" name="Freeform 217"/>
            <p:cNvSpPr>
              <a:spLocks noEditPoints="1"/>
            </p:cNvSpPr>
            <p:nvPr/>
          </p:nvSpPr>
          <p:spPr bwMode="auto">
            <a:xfrm>
              <a:off x="4601724" y="1672807"/>
              <a:ext cx="488952" cy="366716"/>
            </a:xfrm>
            <a:custGeom>
              <a:avLst/>
              <a:gdLst/>
              <a:ahLst/>
              <a:cxnLst>
                <a:cxn ang="0">
                  <a:pos x="78" y="58"/>
                </a:cxn>
                <a:cxn ang="0">
                  <a:pos x="0" y="58"/>
                </a:cxn>
                <a:cxn ang="0">
                  <a:pos x="0" y="0"/>
                </a:cxn>
                <a:cxn ang="0">
                  <a:pos x="5" y="0"/>
                </a:cxn>
                <a:cxn ang="0">
                  <a:pos x="5" y="53"/>
                </a:cxn>
                <a:cxn ang="0">
                  <a:pos x="78" y="53"/>
                </a:cxn>
                <a:cxn ang="0">
                  <a:pos x="78" y="58"/>
                </a:cxn>
                <a:cxn ang="0">
                  <a:pos x="73" y="22"/>
                </a:cxn>
                <a:cxn ang="0">
                  <a:pos x="71" y="23"/>
                </a:cxn>
                <a:cxn ang="0">
                  <a:pos x="66" y="18"/>
                </a:cxn>
                <a:cxn ang="0">
                  <a:pos x="42" y="42"/>
                </a:cxn>
                <a:cxn ang="0">
                  <a:pos x="40" y="42"/>
                </a:cxn>
                <a:cxn ang="0">
                  <a:pos x="31" y="34"/>
                </a:cxn>
                <a:cxn ang="0">
                  <a:pos x="16" y="49"/>
                </a:cxn>
                <a:cxn ang="0">
                  <a:pos x="8" y="42"/>
                </a:cxn>
                <a:cxn ang="0">
                  <a:pos x="30" y="20"/>
                </a:cxn>
                <a:cxn ang="0">
                  <a:pos x="32" y="20"/>
                </a:cxn>
                <a:cxn ang="0">
                  <a:pos x="41" y="29"/>
                </a:cxn>
                <a:cxn ang="0">
                  <a:pos x="59" y="11"/>
                </a:cxn>
                <a:cxn ang="0">
                  <a:pos x="54" y="6"/>
                </a:cxn>
                <a:cxn ang="0">
                  <a:pos x="55" y="4"/>
                </a:cxn>
                <a:cxn ang="0">
                  <a:pos x="71" y="4"/>
                </a:cxn>
                <a:cxn ang="0">
                  <a:pos x="73" y="6"/>
                </a:cxn>
                <a:cxn ang="0">
                  <a:pos x="73" y="22"/>
                </a:cxn>
              </a:cxnLst>
              <a:rect l="0" t="0" r="r" b="b"/>
              <a:pathLst>
                <a:path w="78" h="5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2" name="任意多边形 41"/>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任意多边形 42"/>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292040391"/>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 calcmode="lin" valueType="num">
                                      <p:cBhvr additive="base">
                                        <p:cTn id="7" dur="500" fill="hold"/>
                                        <p:tgtEl>
                                          <p:spTgt spid="83"/>
                                        </p:tgtEl>
                                        <p:attrNameLst>
                                          <p:attrName>ppt_x</p:attrName>
                                        </p:attrNameLst>
                                      </p:cBhvr>
                                      <p:tavLst>
                                        <p:tav tm="0">
                                          <p:val>
                                            <p:strVal val="#ppt_x"/>
                                          </p:val>
                                        </p:tav>
                                        <p:tav tm="100000">
                                          <p:val>
                                            <p:strVal val="#ppt_x"/>
                                          </p:val>
                                        </p:tav>
                                      </p:tavLst>
                                    </p:anim>
                                    <p:anim calcmode="lin" valueType="num">
                                      <p:cBhvr additive="base">
                                        <p:cTn id="8" dur="500" fill="hold"/>
                                        <p:tgtEl>
                                          <p:spTgt spid="83"/>
                                        </p:tgtEl>
                                        <p:attrNameLst>
                                          <p:attrName>ppt_y</p:attrName>
                                        </p:attrNameLst>
                                      </p:cBhvr>
                                      <p:tavLst>
                                        <p:tav tm="0">
                                          <p:val>
                                            <p:strVal val="1+#ppt_h/2"/>
                                          </p:val>
                                        </p:tav>
                                        <p:tav tm="100000">
                                          <p:val>
                                            <p:strVal val="#ppt_y"/>
                                          </p:val>
                                        </p:tav>
                                      </p:tavLst>
                                    </p:anim>
                                  </p:childTnLst>
                                </p:cTn>
                              </p:par>
                              <p:par>
                                <p:cTn id="9" presetID="53"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500"/>
                            </p:stCondLst>
                            <p:childTnLst>
                              <p:par>
                                <p:cTn id="15" presetID="53" presetClass="entr" presetSubtype="0" fill="hold" grpId="0" nodeType="afterEffect">
                                  <p:stCondLst>
                                    <p:cond delay="0"/>
                                  </p:stCondLst>
                                  <p:childTnLst>
                                    <p:set>
                                      <p:cBhvr>
                                        <p:cTn id="16" dur="1" fill="hold">
                                          <p:stCondLst>
                                            <p:cond delay="0"/>
                                          </p:stCondLst>
                                        </p:cTn>
                                        <p:tgtEl>
                                          <p:spTgt spid="124"/>
                                        </p:tgtEl>
                                        <p:attrNameLst>
                                          <p:attrName>style.visibility</p:attrName>
                                        </p:attrNameLst>
                                      </p:cBhvr>
                                      <p:to>
                                        <p:strVal val="visible"/>
                                      </p:to>
                                    </p:set>
                                    <p:anim calcmode="lin" valueType="num">
                                      <p:cBhvr>
                                        <p:cTn id="17" dur="500" fill="hold"/>
                                        <p:tgtEl>
                                          <p:spTgt spid="124"/>
                                        </p:tgtEl>
                                        <p:attrNameLst>
                                          <p:attrName>ppt_w</p:attrName>
                                        </p:attrNameLst>
                                      </p:cBhvr>
                                      <p:tavLst>
                                        <p:tav tm="0">
                                          <p:val>
                                            <p:fltVal val="0"/>
                                          </p:val>
                                        </p:tav>
                                        <p:tav tm="100000">
                                          <p:val>
                                            <p:strVal val="#ppt_w"/>
                                          </p:val>
                                        </p:tav>
                                      </p:tavLst>
                                    </p:anim>
                                    <p:anim calcmode="lin" valueType="num">
                                      <p:cBhvr>
                                        <p:cTn id="18" dur="500" fill="hold"/>
                                        <p:tgtEl>
                                          <p:spTgt spid="124"/>
                                        </p:tgtEl>
                                        <p:attrNameLst>
                                          <p:attrName>ppt_h</p:attrName>
                                        </p:attrNameLst>
                                      </p:cBhvr>
                                      <p:tavLst>
                                        <p:tav tm="0">
                                          <p:val>
                                            <p:fltVal val="0"/>
                                          </p:val>
                                        </p:tav>
                                        <p:tav tm="100000">
                                          <p:val>
                                            <p:strVal val="#ppt_h"/>
                                          </p:val>
                                        </p:tav>
                                      </p:tavLst>
                                    </p:anim>
                                    <p:animEffect transition="in" filter="fade">
                                      <p:cBhvr>
                                        <p:cTn id="19" dur="500"/>
                                        <p:tgtEl>
                                          <p:spTgt spid="124"/>
                                        </p:tgtEl>
                                      </p:cBhvr>
                                    </p:animEffect>
                                  </p:childTnLst>
                                </p:cTn>
                              </p:par>
                            </p:childTnLst>
                          </p:cTn>
                        </p:par>
                        <p:par>
                          <p:cTn id="20" fill="hold">
                            <p:stCondLst>
                              <p:cond delay="1000"/>
                            </p:stCondLst>
                            <p:childTnLst>
                              <p:par>
                                <p:cTn id="21" presetID="22" presetClass="entr" presetSubtype="2"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right)">
                                      <p:cBhvr>
                                        <p:cTn id="23" dur="500"/>
                                        <p:tgtEl>
                                          <p:spTgt spid="5"/>
                                        </p:tgtEl>
                                      </p:cBhvr>
                                    </p:animEffect>
                                  </p:childTnLst>
                                </p:cTn>
                              </p:par>
                            </p:childTnLst>
                          </p:cTn>
                        </p:par>
                        <p:par>
                          <p:cTn id="24" fill="hold">
                            <p:stCondLst>
                              <p:cond delay="1500"/>
                            </p:stCondLst>
                            <p:childTnLst>
                              <p:par>
                                <p:cTn id="25" presetID="2" presetClass="entr" presetSubtype="4" accel="50000" decel="50000" fill="hold" grpId="0" nodeType="after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additive="base">
                                        <p:cTn id="27" dur="500" fill="hold"/>
                                        <p:tgtEl>
                                          <p:spTgt spid="76"/>
                                        </p:tgtEl>
                                        <p:attrNameLst>
                                          <p:attrName>ppt_x</p:attrName>
                                        </p:attrNameLst>
                                      </p:cBhvr>
                                      <p:tavLst>
                                        <p:tav tm="0">
                                          <p:val>
                                            <p:strVal val="#ppt_x"/>
                                          </p:val>
                                        </p:tav>
                                        <p:tav tm="100000">
                                          <p:val>
                                            <p:strVal val="#ppt_x"/>
                                          </p:val>
                                        </p:tav>
                                      </p:tavLst>
                                    </p:anim>
                                    <p:anim calcmode="lin" valueType="num">
                                      <p:cBhvr additive="base">
                                        <p:cTn id="28" dur="500" fill="hold"/>
                                        <p:tgtEl>
                                          <p:spTgt spid="76"/>
                                        </p:tgtEl>
                                        <p:attrNameLst>
                                          <p:attrName>ppt_y</p:attrName>
                                        </p:attrNameLst>
                                      </p:cBhvr>
                                      <p:tavLst>
                                        <p:tav tm="0">
                                          <p:val>
                                            <p:strVal val="1+#ppt_h/2"/>
                                          </p:val>
                                        </p:tav>
                                        <p:tav tm="100000">
                                          <p:val>
                                            <p:strVal val="#ppt_y"/>
                                          </p:val>
                                        </p:tav>
                                      </p:tavLst>
                                    </p:anim>
                                  </p:childTnLst>
                                </p:cTn>
                              </p:par>
                              <p:par>
                                <p:cTn id="29" presetID="53"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par>
                          <p:cTn id="34" fill="hold">
                            <p:stCondLst>
                              <p:cond delay="2000"/>
                            </p:stCondLst>
                            <p:childTnLst>
                              <p:par>
                                <p:cTn id="35" presetID="53" presetClass="entr" presetSubtype="0" fill="hold" grpId="0" nodeType="afterEffect">
                                  <p:stCondLst>
                                    <p:cond delay="0"/>
                                  </p:stCondLst>
                                  <p:childTnLst>
                                    <p:set>
                                      <p:cBhvr>
                                        <p:cTn id="36" dur="1" fill="hold">
                                          <p:stCondLst>
                                            <p:cond delay="0"/>
                                          </p:stCondLst>
                                        </p:cTn>
                                        <p:tgtEl>
                                          <p:spTgt spid="116"/>
                                        </p:tgtEl>
                                        <p:attrNameLst>
                                          <p:attrName>style.visibility</p:attrName>
                                        </p:attrNameLst>
                                      </p:cBhvr>
                                      <p:to>
                                        <p:strVal val="visible"/>
                                      </p:to>
                                    </p:set>
                                    <p:anim calcmode="lin" valueType="num">
                                      <p:cBhvr>
                                        <p:cTn id="37" dur="500" fill="hold"/>
                                        <p:tgtEl>
                                          <p:spTgt spid="116"/>
                                        </p:tgtEl>
                                        <p:attrNameLst>
                                          <p:attrName>ppt_w</p:attrName>
                                        </p:attrNameLst>
                                      </p:cBhvr>
                                      <p:tavLst>
                                        <p:tav tm="0">
                                          <p:val>
                                            <p:fltVal val="0"/>
                                          </p:val>
                                        </p:tav>
                                        <p:tav tm="100000">
                                          <p:val>
                                            <p:strVal val="#ppt_w"/>
                                          </p:val>
                                        </p:tav>
                                      </p:tavLst>
                                    </p:anim>
                                    <p:anim calcmode="lin" valueType="num">
                                      <p:cBhvr>
                                        <p:cTn id="38" dur="500" fill="hold"/>
                                        <p:tgtEl>
                                          <p:spTgt spid="116"/>
                                        </p:tgtEl>
                                        <p:attrNameLst>
                                          <p:attrName>ppt_h</p:attrName>
                                        </p:attrNameLst>
                                      </p:cBhvr>
                                      <p:tavLst>
                                        <p:tav tm="0">
                                          <p:val>
                                            <p:fltVal val="0"/>
                                          </p:val>
                                        </p:tav>
                                        <p:tav tm="100000">
                                          <p:val>
                                            <p:strVal val="#ppt_h"/>
                                          </p:val>
                                        </p:tav>
                                      </p:tavLst>
                                    </p:anim>
                                    <p:animEffect transition="in" filter="fade">
                                      <p:cBhvr>
                                        <p:cTn id="39" dur="500"/>
                                        <p:tgtEl>
                                          <p:spTgt spid="116"/>
                                        </p:tgtEl>
                                      </p:cBhvr>
                                    </p:animEffect>
                                  </p:childTnLst>
                                </p:cTn>
                              </p:par>
                            </p:childTnLst>
                          </p:cTn>
                        </p:par>
                        <p:par>
                          <p:cTn id="40" fill="hold">
                            <p:stCondLst>
                              <p:cond delay="2500"/>
                            </p:stCondLst>
                            <p:childTnLst>
                              <p:par>
                                <p:cTn id="41" presetID="22" presetClass="entr" presetSubtype="2" fill="hold"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right)">
                                      <p:cBhvr>
                                        <p:cTn id="43" dur="500"/>
                                        <p:tgtEl>
                                          <p:spTgt spid="4"/>
                                        </p:tgtEl>
                                      </p:cBhvr>
                                    </p:animEffect>
                                  </p:childTnLst>
                                </p:cTn>
                              </p:par>
                            </p:childTnLst>
                          </p:cTn>
                        </p:par>
                        <p:par>
                          <p:cTn id="44" fill="hold">
                            <p:stCondLst>
                              <p:cond delay="3000"/>
                            </p:stCondLst>
                            <p:childTnLst>
                              <p:par>
                                <p:cTn id="45" presetID="2" presetClass="entr" presetSubtype="4" accel="50000" decel="50000" fill="hold" grpId="0" nodeType="afterEffect">
                                  <p:stCondLst>
                                    <p:cond delay="0"/>
                                  </p:stCondLst>
                                  <p:childTnLst>
                                    <p:set>
                                      <p:cBhvr>
                                        <p:cTn id="46" dur="1" fill="hold">
                                          <p:stCondLst>
                                            <p:cond delay="0"/>
                                          </p:stCondLst>
                                        </p:cTn>
                                        <p:tgtEl>
                                          <p:spTgt spid="78"/>
                                        </p:tgtEl>
                                        <p:attrNameLst>
                                          <p:attrName>style.visibility</p:attrName>
                                        </p:attrNameLst>
                                      </p:cBhvr>
                                      <p:to>
                                        <p:strVal val="visible"/>
                                      </p:to>
                                    </p:set>
                                    <p:anim calcmode="lin" valueType="num">
                                      <p:cBhvr additive="base">
                                        <p:cTn id="47" dur="500" fill="hold"/>
                                        <p:tgtEl>
                                          <p:spTgt spid="78"/>
                                        </p:tgtEl>
                                        <p:attrNameLst>
                                          <p:attrName>ppt_x</p:attrName>
                                        </p:attrNameLst>
                                      </p:cBhvr>
                                      <p:tavLst>
                                        <p:tav tm="0">
                                          <p:val>
                                            <p:strVal val="#ppt_x"/>
                                          </p:val>
                                        </p:tav>
                                        <p:tav tm="100000">
                                          <p:val>
                                            <p:strVal val="#ppt_x"/>
                                          </p:val>
                                        </p:tav>
                                      </p:tavLst>
                                    </p:anim>
                                    <p:anim calcmode="lin" valueType="num">
                                      <p:cBhvr additive="base">
                                        <p:cTn id="48" dur="500" fill="hold"/>
                                        <p:tgtEl>
                                          <p:spTgt spid="78"/>
                                        </p:tgtEl>
                                        <p:attrNameLst>
                                          <p:attrName>ppt_y</p:attrName>
                                        </p:attrNameLst>
                                      </p:cBhvr>
                                      <p:tavLst>
                                        <p:tav tm="0">
                                          <p:val>
                                            <p:strVal val="1+#ppt_h/2"/>
                                          </p:val>
                                        </p:tav>
                                        <p:tav tm="100000">
                                          <p:val>
                                            <p:strVal val="#ppt_y"/>
                                          </p:val>
                                        </p:tav>
                                      </p:tavLst>
                                    </p:anim>
                                  </p:childTnLst>
                                </p:cTn>
                              </p:par>
                              <p:par>
                                <p:cTn id="49" presetID="53" presetClass="entr" presetSubtype="0" fill="hold" nodeType="with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animEffect transition="in" filter="fade">
                                      <p:cBhvr>
                                        <p:cTn id="53" dur="500"/>
                                        <p:tgtEl>
                                          <p:spTgt spid="12"/>
                                        </p:tgtEl>
                                      </p:cBhvr>
                                    </p:animEffect>
                                  </p:childTnLst>
                                </p:cTn>
                              </p:par>
                            </p:childTnLst>
                          </p:cTn>
                        </p:par>
                        <p:par>
                          <p:cTn id="54" fill="hold">
                            <p:stCondLst>
                              <p:cond delay="3500"/>
                            </p:stCondLst>
                            <p:childTnLst>
                              <p:par>
                                <p:cTn id="55" presetID="53" presetClass="entr" presetSubtype="0" fill="hold" grpId="0" nodeType="afterEffect">
                                  <p:stCondLst>
                                    <p:cond delay="0"/>
                                  </p:stCondLst>
                                  <p:childTnLst>
                                    <p:set>
                                      <p:cBhvr>
                                        <p:cTn id="56" dur="1" fill="hold">
                                          <p:stCondLst>
                                            <p:cond delay="0"/>
                                          </p:stCondLst>
                                        </p:cTn>
                                        <p:tgtEl>
                                          <p:spTgt spid="122"/>
                                        </p:tgtEl>
                                        <p:attrNameLst>
                                          <p:attrName>style.visibility</p:attrName>
                                        </p:attrNameLst>
                                      </p:cBhvr>
                                      <p:to>
                                        <p:strVal val="visible"/>
                                      </p:to>
                                    </p:set>
                                    <p:anim calcmode="lin" valueType="num">
                                      <p:cBhvr>
                                        <p:cTn id="57" dur="500" fill="hold"/>
                                        <p:tgtEl>
                                          <p:spTgt spid="122"/>
                                        </p:tgtEl>
                                        <p:attrNameLst>
                                          <p:attrName>ppt_w</p:attrName>
                                        </p:attrNameLst>
                                      </p:cBhvr>
                                      <p:tavLst>
                                        <p:tav tm="0">
                                          <p:val>
                                            <p:fltVal val="0"/>
                                          </p:val>
                                        </p:tav>
                                        <p:tav tm="100000">
                                          <p:val>
                                            <p:strVal val="#ppt_w"/>
                                          </p:val>
                                        </p:tav>
                                      </p:tavLst>
                                    </p:anim>
                                    <p:anim calcmode="lin" valueType="num">
                                      <p:cBhvr>
                                        <p:cTn id="58" dur="500" fill="hold"/>
                                        <p:tgtEl>
                                          <p:spTgt spid="122"/>
                                        </p:tgtEl>
                                        <p:attrNameLst>
                                          <p:attrName>ppt_h</p:attrName>
                                        </p:attrNameLst>
                                      </p:cBhvr>
                                      <p:tavLst>
                                        <p:tav tm="0">
                                          <p:val>
                                            <p:fltVal val="0"/>
                                          </p:val>
                                        </p:tav>
                                        <p:tav tm="100000">
                                          <p:val>
                                            <p:strVal val="#ppt_h"/>
                                          </p:val>
                                        </p:tav>
                                      </p:tavLst>
                                    </p:anim>
                                    <p:animEffect transition="in" filter="fade">
                                      <p:cBhvr>
                                        <p:cTn id="59" dur="500"/>
                                        <p:tgtEl>
                                          <p:spTgt spid="122"/>
                                        </p:tgtEl>
                                      </p:cBhvr>
                                    </p:animEffect>
                                  </p:childTnLst>
                                </p:cTn>
                              </p:par>
                            </p:childTnLst>
                          </p:cTn>
                        </p:par>
                        <p:par>
                          <p:cTn id="60" fill="hold">
                            <p:stCondLst>
                              <p:cond delay="4000"/>
                            </p:stCondLst>
                            <p:childTnLst>
                              <p:par>
                                <p:cTn id="61" presetID="22" presetClass="entr" presetSubtype="2" fill="hold" nodeType="after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wipe(right)">
                                      <p:cBhvr>
                                        <p:cTn id="63" dur="500"/>
                                        <p:tgtEl>
                                          <p:spTgt spid="3"/>
                                        </p:tgtEl>
                                      </p:cBhvr>
                                    </p:animEffect>
                                  </p:childTnLst>
                                </p:cTn>
                              </p:par>
                            </p:childTnLst>
                          </p:cTn>
                        </p:par>
                        <p:par>
                          <p:cTn id="64" fill="hold">
                            <p:stCondLst>
                              <p:cond delay="4500"/>
                            </p:stCondLst>
                            <p:childTnLst>
                              <p:par>
                                <p:cTn id="65" presetID="2" presetClass="entr" presetSubtype="4" accel="50000" decel="50000" fill="hold" grpId="0" nodeType="afterEffect">
                                  <p:stCondLst>
                                    <p:cond delay="0"/>
                                  </p:stCondLst>
                                  <p:childTnLst>
                                    <p:set>
                                      <p:cBhvr>
                                        <p:cTn id="66" dur="1" fill="hold">
                                          <p:stCondLst>
                                            <p:cond delay="0"/>
                                          </p:stCondLst>
                                        </p:cTn>
                                        <p:tgtEl>
                                          <p:spTgt spid="79"/>
                                        </p:tgtEl>
                                        <p:attrNameLst>
                                          <p:attrName>style.visibility</p:attrName>
                                        </p:attrNameLst>
                                      </p:cBhvr>
                                      <p:to>
                                        <p:strVal val="visible"/>
                                      </p:to>
                                    </p:set>
                                    <p:anim calcmode="lin" valueType="num">
                                      <p:cBhvr additive="base">
                                        <p:cTn id="67" dur="500" fill="hold"/>
                                        <p:tgtEl>
                                          <p:spTgt spid="79"/>
                                        </p:tgtEl>
                                        <p:attrNameLst>
                                          <p:attrName>ppt_x</p:attrName>
                                        </p:attrNameLst>
                                      </p:cBhvr>
                                      <p:tavLst>
                                        <p:tav tm="0">
                                          <p:val>
                                            <p:strVal val="#ppt_x"/>
                                          </p:val>
                                        </p:tav>
                                        <p:tav tm="100000">
                                          <p:val>
                                            <p:strVal val="#ppt_x"/>
                                          </p:val>
                                        </p:tav>
                                      </p:tavLst>
                                    </p:anim>
                                    <p:anim calcmode="lin" valueType="num">
                                      <p:cBhvr additive="base">
                                        <p:cTn id="68" dur="500" fill="hold"/>
                                        <p:tgtEl>
                                          <p:spTgt spid="79"/>
                                        </p:tgtEl>
                                        <p:attrNameLst>
                                          <p:attrName>ppt_y</p:attrName>
                                        </p:attrNameLst>
                                      </p:cBhvr>
                                      <p:tavLst>
                                        <p:tav tm="0">
                                          <p:val>
                                            <p:strVal val="1+#ppt_h/2"/>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500" fill="hold"/>
                                        <p:tgtEl>
                                          <p:spTgt spid="10"/>
                                        </p:tgtEl>
                                        <p:attrNameLst>
                                          <p:attrName>ppt_w</p:attrName>
                                        </p:attrNameLst>
                                      </p:cBhvr>
                                      <p:tavLst>
                                        <p:tav tm="0">
                                          <p:val>
                                            <p:fltVal val="0"/>
                                          </p:val>
                                        </p:tav>
                                        <p:tav tm="100000">
                                          <p:val>
                                            <p:strVal val="#ppt_w"/>
                                          </p:val>
                                        </p:tav>
                                      </p:tavLst>
                                    </p:anim>
                                    <p:anim calcmode="lin" valueType="num">
                                      <p:cBhvr>
                                        <p:cTn id="72" dur="500" fill="hold"/>
                                        <p:tgtEl>
                                          <p:spTgt spid="10"/>
                                        </p:tgtEl>
                                        <p:attrNameLst>
                                          <p:attrName>ppt_h</p:attrName>
                                        </p:attrNameLst>
                                      </p:cBhvr>
                                      <p:tavLst>
                                        <p:tav tm="0">
                                          <p:val>
                                            <p:fltVal val="0"/>
                                          </p:val>
                                        </p:tav>
                                        <p:tav tm="100000">
                                          <p:val>
                                            <p:strVal val="#ppt_h"/>
                                          </p:val>
                                        </p:tav>
                                      </p:tavLst>
                                    </p:anim>
                                    <p:animEffect transition="in" filter="fade">
                                      <p:cBhvr>
                                        <p:cTn id="73" dur="500"/>
                                        <p:tgtEl>
                                          <p:spTgt spid="10"/>
                                        </p:tgtEl>
                                      </p:cBhvr>
                                    </p:animEffect>
                                  </p:childTnLst>
                                </p:cTn>
                              </p:par>
                            </p:childTnLst>
                          </p:cTn>
                        </p:par>
                        <p:par>
                          <p:cTn id="74" fill="hold">
                            <p:stCondLst>
                              <p:cond delay="5000"/>
                            </p:stCondLst>
                            <p:childTnLst>
                              <p:par>
                                <p:cTn id="75" presetID="53" presetClass="entr" presetSubtype="0" fill="hold" grpId="0" nodeType="afterEffect">
                                  <p:stCondLst>
                                    <p:cond delay="0"/>
                                  </p:stCondLst>
                                  <p:childTnLst>
                                    <p:set>
                                      <p:cBhvr>
                                        <p:cTn id="76" dur="1" fill="hold">
                                          <p:stCondLst>
                                            <p:cond delay="0"/>
                                          </p:stCondLst>
                                        </p:cTn>
                                        <p:tgtEl>
                                          <p:spTgt spid="120"/>
                                        </p:tgtEl>
                                        <p:attrNameLst>
                                          <p:attrName>style.visibility</p:attrName>
                                        </p:attrNameLst>
                                      </p:cBhvr>
                                      <p:to>
                                        <p:strVal val="visible"/>
                                      </p:to>
                                    </p:set>
                                    <p:anim calcmode="lin" valueType="num">
                                      <p:cBhvr>
                                        <p:cTn id="77" dur="500" fill="hold"/>
                                        <p:tgtEl>
                                          <p:spTgt spid="120"/>
                                        </p:tgtEl>
                                        <p:attrNameLst>
                                          <p:attrName>ppt_w</p:attrName>
                                        </p:attrNameLst>
                                      </p:cBhvr>
                                      <p:tavLst>
                                        <p:tav tm="0">
                                          <p:val>
                                            <p:fltVal val="0"/>
                                          </p:val>
                                        </p:tav>
                                        <p:tav tm="100000">
                                          <p:val>
                                            <p:strVal val="#ppt_w"/>
                                          </p:val>
                                        </p:tav>
                                      </p:tavLst>
                                    </p:anim>
                                    <p:anim calcmode="lin" valueType="num">
                                      <p:cBhvr>
                                        <p:cTn id="78" dur="500" fill="hold"/>
                                        <p:tgtEl>
                                          <p:spTgt spid="120"/>
                                        </p:tgtEl>
                                        <p:attrNameLst>
                                          <p:attrName>ppt_h</p:attrName>
                                        </p:attrNameLst>
                                      </p:cBhvr>
                                      <p:tavLst>
                                        <p:tav tm="0">
                                          <p:val>
                                            <p:fltVal val="0"/>
                                          </p:val>
                                        </p:tav>
                                        <p:tav tm="100000">
                                          <p:val>
                                            <p:strVal val="#ppt_h"/>
                                          </p:val>
                                        </p:tav>
                                      </p:tavLst>
                                    </p:anim>
                                    <p:animEffect transition="in" filter="fade">
                                      <p:cBhvr>
                                        <p:cTn id="79" dur="500"/>
                                        <p:tgtEl>
                                          <p:spTgt spid="120"/>
                                        </p:tgtEl>
                                      </p:cBhvr>
                                    </p:animEffect>
                                  </p:childTnLst>
                                </p:cTn>
                              </p:par>
                            </p:childTnLst>
                          </p:cTn>
                        </p:par>
                        <p:par>
                          <p:cTn id="80" fill="hold">
                            <p:stCondLst>
                              <p:cond delay="5500"/>
                            </p:stCondLst>
                            <p:childTnLst>
                              <p:par>
                                <p:cTn id="81" presetID="22" presetClass="entr" presetSubtype="8"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wipe(left)">
                                      <p:cBhvr>
                                        <p:cTn id="83" dur="500"/>
                                        <p:tgtEl>
                                          <p:spTgt spid="6"/>
                                        </p:tgtEl>
                                      </p:cBhvr>
                                    </p:animEffect>
                                  </p:childTnLst>
                                </p:cTn>
                              </p:par>
                            </p:childTnLst>
                          </p:cTn>
                        </p:par>
                        <p:par>
                          <p:cTn id="84" fill="hold">
                            <p:stCondLst>
                              <p:cond delay="6000"/>
                            </p:stCondLst>
                            <p:childTnLst>
                              <p:par>
                                <p:cTn id="85" presetID="2" presetClass="entr" presetSubtype="4" accel="50000" decel="5000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 calcmode="lin" valueType="num">
                                      <p:cBhvr additive="base">
                                        <p:cTn id="87" dur="500" fill="hold"/>
                                        <p:tgtEl>
                                          <p:spTgt spid="87"/>
                                        </p:tgtEl>
                                        <p:attrNameLst>
                                          <p:attrName>ppt_x</p:attrName>
                                        </p:attrNameLst>
                                      </p:cBhvr>
                                      <p:tavLst>
                                        <p:tav tm="0">
                                          <p:val>
                                            <p:strVal val="#ppt_x"/>
                                          </p:val>
                                        </p:tav>
                                        <p:tav tm="100000">
                                          <p:val>
                                            <p:strVal val="#ppt_x"/>
                                          </p:val>
                                        </p:tav>
                                      </p:tavLst>
                                    </p:anim>
                                    <p:anim calcmode="lin" valueType="num">
                                      <p:cBhvr additive="base">
                                        <p:cTn id="88" dur="500" fill="hold"/>
                                        <p:tgtEl>
                                          <p:spTgt spid="87"/>
                                        </p:tgtEl>
                                        <p:attrNameLst>
                                          <p:attrName>ppt_y</p:attrName>
                                        </p:attrNameLst>
                                      </p:cBhvr>
                                      <p:tavLst>
                                        <p:tav tm="0">
                                          <p:val>
                                            <p:strVal val="1+#ppt_h/2"/>
                                          </p:val>
                                        </p:tav>
                                        <p:tav tm="100000">
                                          <p:val>
                                            <p:strVal val="#ppt_y"/>
                                          </p:val>
                                        </p:tav>
                                      </p:tavLst>
                                    </p:anim>
                                  </p:childTnLst>
                                </p:cTn>
                              </p:par>
                              <p:par>
                                <p:cTn id="89" presetID="53" presetClass="entr" presetSubtype="0" fill="hold" nodeType="with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500" fill="hold"/>
                                        <p:tgtEl>
                                          <p:spTgt spid="8"/>
                                        </p:tgtEl>
                                        <p:attrNameLst>
                                          <p:attrName>ppt_w</p:attrName>
                                        </p:attrNameLst>
                                      </p:cBhvr>
                                      <p:tavLst>
                                        <p:tav tm="0">
                                          <p:val>
                                            <p:fltVal val="0"/>
                                          </p:val>
                                        </p:tav>
                                        <p:tav tm="100000">
                                          <p:val>
                                            <p:strVal val="#ppt_w"/>
                                          </p:val>
                                        </p:tav>
                                      </p:tavLst>
                                    </p:anim>
                                    <p:anim calcmode="lin" valueType="num">
                                      <p:cBhvr>
                                        <p:cTn id="92" dur="500" fill="hold"/>
                                        <p:tgtEl>
                                          <p:spTgt spid="8"/>
                                        </p:tgtEl>
                                        <p:attrNameLst>
                                          <p:attrName>ppt_h</p:attrName>
                                        </p:attrNameLst>
                                      </p:cBhvr>
                                      <p:tavLst>
                                        <p:tav tm="0">
                                          <p:val>
                                            <p:fltVal val="0"/>
                                          </p:val>
                                        </p:tav>
                                        <p:tav tm="100000">
                                          <p:val>
                                            <p:strVal val="#ppt_h"/>
                                          </p:val>
                                        </p:tav>
                                      </p:tavLst>
                                    </p:anim>
                                    <p:animEffect transition="in" filter="fade">
                                      <p:cBhvr>
                                        <p:cTn id="93" dur="500"/>
                                        <p:tgtEl>
                                          <p:spTgt spid="8"/>
                                        </p:tgtEl>
                                      </p:cBhvr>
                                    </p:animEffect>
                                  </p:childTnLst>
                                </p:cTn>
                              </p:par>
                            </p:childTnLst>
                          </p:cTn>
                        </p:par>
                        <p:par>
                          <p:cTn id="94" fill="hold">
                            <p:stCondLst>
                              <p:cond delay="6500"/>
                            </p:stCondLst>
                            <p:childTnLst>
                              <p:par>
                                <p:cTn id="95" presetID="53"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 calcmode="lin" valueType="num">
                                      <p:cBhvr>
                                        <p:cTn id="97" dur="500" fill="hold"/>
                                        <p:tgtEl>
                                          <p:spTgt spid="123"/>
                                        </p:tgtEl>
                                        <p:attrNameLst>
                                          <p:attrName>ppt_w</p:attrName>
                                        </p:attrNameLst>
                                      </p:cBhvr>
                                      <p:tavLst>
                                        <p:tav tm="0">
                                          <p:val>
                                            <p:fltVal val="0"/>
                                          </p:val>
                                        </p:tav>
                                        <p:tav tm="100000">
                                          <p:val>
                                            <p:strVal val="#ppt_w"/>
                                          </p:val>
                                        </p:tav>
                                      </p:tavLst>
                                    </p:anim>
                                    <p:anim calcmode="lin" valueType="num">
                                      <p:cBhvr>
                                        <p:cTn id="98" dur="500" fill="hold"/>
                                        <p:tgtEl>
                                          <p:spTgt spid="123"/>
                                        </p:tgtEl>
                                        <p:attrNameLst>
                                          <p:attrName>ppt_h</p:attrName>
                                        </p:attrNameLst>
                                      </p:cBhvr>
                                      <p:tavLst>
                                        <p:tav tm="0">
                                          <p:val>
                                            <p:fltVal val="0"/>
                                          </p:val>
                                        </p:tav>
                                        <p:tav tm="100000">
                                          <p:val>
                                            <p:strVal val="#ppt_h"/>
                                          </p:val>
                                        </p:tav>
                                      </p:tavLst>
                                    </p:anim>
                                    <p:animEffect transition="in" filter="fade">
                                      <p:cBhvr>
                                        <p:cTn id="99" dur="500"/>
                                        <p:tgtEl>
                                          <p:spTgt spid="123"/>
                                        </p:tgtEl>
                                      </p:cBhvr>
                                    </p:animEffect>
                                  </p:childTnLst>
                                </p:cTn>
                              </p:par>
                            </p:childTnLst>
                          </p:cTn>
                        </p:par>
                        <p:par>
                          <p:cTn id="100" fill="hold">
                            <p:stCondLst>
                              <p:cond delay="7000"/>
                            </p:stCondLst>
                            <p:childTnLst>
                              <p:par>
                                <p:cTn id="101" presetID="22" presetClass="entr" presetSubtype="8" fill="hold" nodeType="afterEffect">
                                  <p:stCondLst>
                                    <p:cond delay="0"/>
                                  </p:stCondLst>
                                  <p:childTnLst>
                                    <p:set>
                                      <p:cBhvr>
                                        <p:cTn id="102" dur="1" fill="hold">
                                          <p:stCondLst>
                                            <p:cond delay="0"/>
                                          </p:stCondLst>
                                        </p:cTn>
                                        <p:tgtEl>
                                          <p:spTgt spid="7"/>
                                        </p:tgtEl>
                                        <p:attrNameLst>
                                          <p:attrName>style.visibility</p:attrName>
                                        </p:attrNameLst>
                                      </p:cBhvr>
                                      <p:to>
                                        <p:strVal val="visible"/>
                                      </p:to>
                                    </p:set>
                                    <p:animEffect transition="in" filter="wipe(left)">
                                      <p:cBhvr>
                                        <p:cTn id="10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8" grpId="0" animBg="1"/>
      <p:bldP spid="79" grpId="0" animBg="1"/>
      <p:bldP spid="83" grpId="0" animBg="1"/>
      <p:bldP spid="87" grpId="0" animBg="1"/>
      <p:bldP spid="116" grpId="0" animBg="1"/>
      <p:bldP spid="120" grpId="0" animBg="1"/>
      <p:bldP spid="122" grpId="0" animBg="1"/>
      <p:bldP spid="123" grpId="0" animBg="1"/>
      <p:bldP spid="12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5"/>
          <p:cNvSpPr>
            <a:spLocks/>
          </p:cNvSpPr>
          <p:nvPr/>
        </p:nvSpPr>
        <p:spPr bwMode="auto">
          <a:xfrm>
            <a:off x="4821135" y="2753428"/>
            <a:ext cx="1544356" cy="132002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lIns="24106" tIns="24106" rIns="24106" bIns="24106"/>
          <a:lstStyle/>
          <a:p>
            <a:pPr algn="ctr">
              <a:lnSpc>
                <a:spcPct val="120000"/>
              </a:lnSpc>
            </a:pPr>
            <a:endParaRPr 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AutoShape 6"/>
          <p:cNvSpPr>
            <a:spLocks/>
          </p:cNvSpPr>
          <p:nvPr/>
        </p:nvSpPr>
        <p:spPr bwMode="auto">
          <a:xfrm>
            <a:off x="7394224" y="3767094"/>
            <a:ext cx="930799" cy="1743574"/>
          </a:xfrm>
          <a:custGeom>
            <a:avLst/>
            <a:gdLst>
              <a:gd name="T0" fmla="*/ 10026 w 20053"/>
              <a:gd name="T1" fmla="*/ 10800 h 21600"/>
              <a:gd name="T2" fmla="*/ 10026 w 20053"/>
              <a:gd name="T3" fmla="*/ 10800 h 21600"/>
              <a:gd name="T4" fmla="*/ 10026 w 20053"/>
              <a:gd name="T5" fmla="*/ 10800 h 21600"/>
              <a:gd name="T6" fmla="*/ 10026 w 20053"/>
              <a:gd name="T7" fmla="*/ 10800 h 21600"/>
            </a:gdLst>
            <a:ahLst/>
            <a:cxnLst>
              <a:cxn ang="0">
                <a:pos x="T0" y="T1"/>
              </a:cxn>
              <a:cxn ang="0">
                <a:pos x="T2" y="T3"/>
              </a:cxn>
              <a:cxn ang="0">
                <a:pos x="T4" y="T5"/>
              </a:cxn>
              <a:cxn ang="0">
                <a:pos x="T6" y="T7"/>
              </a:cxn>
            </a:cxnLst>
            <a:rect l="0" t="0" r="r" b="b"/>
            <a:pathLst>
              <a:path w="20053" h="21600">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chemeClr val="accent5"/>
          </a:solidFill>
          <a:ln>
            <a:noFill/>
          </a:ln>
          <a:effectLst/>
        </p:spPr>
        <p:txBody>
          <a:bodyPr lIns="24106" tIns="24106" rIns="24106" bIns="24106"/>
          <a:lstStyle/>
          <a:p>
            <a:pPr algn="ctr" defTabSz="482163">
              <a:lnSpc>
                <a:spcPct val="120000"/>
              </a:lnSpc>
              <a:defRPr/>
            </a:pPr>
            <a:endParaRPr lang="es-ES" sz="949"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AutoShape 7"/>
          <p:cNvSpPr>
            <a:spLocks/>
          </p:cNvSpPr>
          <p:nvPr/>
        </p:nvSpPr>
        <p:spPr bwMode="auto">
          <a:xfrm>
            <a:off x="6490212" y="2776865"/>
            <a:ext cx="1548541" cy="13108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chemeClr val="accent3"/>
          </a:solidFill>
          <a:ln>
            <a:noFill/>
          </a:ln>
          <a:effectLst/>
        </p:spPr>
        <p:txBody>
          <a:bodyPr lIns="24106" tIns="24106" rIns="24106" bIns="24106"/>
          <a:lstStyle/>
          <a:p>
            <a:pPr algn="ctr" defTabSz="482163">
              <a:lnSpc>
                <a:spcPct val="120000"/>
              </a:lnSpc>
              <a:defRPr/>
            </a:pPr>
            <a:endParaRPr lang="es-ES" sz="949"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AutoShape 8"/>
          <p:cNvSpPr>
            <a:spLocks/>
          </p:cNvSpPr>
          <p:nvPr/>
        </p:nvSpPr>
        <p:spPr bwMode="auto">
          <a:xfrm>
            <a:off x="4541561" y="3787183"/>
            <a:ext cx="934984" cy="1743574"/>
          </a:xfrm>
          <a:custGeom>
            <a:avLst/>
            <a:gdLst>
              <a:gd name="T0" fmla="*/ 2147483647 w 20023"/>
              <a:gd name="T1" fmla="*/ 2147483647 h 21600"/>
              <a:gd name="T2" fmla="*/ 2147483647 w 20023"/>
              <a:gd name="T3" fmla="*/ 2147483647 h 21600"/>
              <a:gd name="T4" fmla="*/ 2147483647 w 20023"/>
              <a:gd name="T5" fmla="*/ 2147483647 h 21600"/>
              <a:gd name="T6" fmla="*/ 2147483647 w 20023"/>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23" h="21600">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lIns="24106" tIns="24106" rIns="24106" bIns="24106"/>
          <a:lstStyle/>
          <a:p>
            <a:pPr algn="ctr">
              <a:lnSpc>
                <a:spcPct val="120000"/>
              </a:lnSpc>
            </a:pPr>
            <a:endParaRPr 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AutoShape 10"/>
          <p:cNvSpPr>
            <a:spLocks/>
          </p:cNvSpPr>
          <p:nvPr/>
        </p:nvSpPr>
        <p:spPr bwMode="auto">
          <a:xfrm>
            <a:off x="5310809" y="3223012"/>
            <a:ext cx="843746" cy="3214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sz="2637">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25%</a:t>
            </a:r>
          </a:p>
        </p:txBody>
      </p:sp>
      <p:sp>
        <p:nvSpPr>
          <p:cNvPr id="21" name="AutoShape 11"/>
          <p:cNvSpPr>
            <a:spLocks/>
          </p:cNvSpPr>
          <p:nvPr/>
        </p:nvSpPr>
        <p:spPr bwMode="auto">
          <a:xfrm>
            <a:off x="6778993" y="3225523"/>
            <a:ext cx="843746" cy="3214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sz="2637">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29%</a:t>
            </a:r>
          </a:p>
        </p:txBody>
      </p:sp>
      <p:sp>
        <p:nvSpPr>
          <p:cNvPr id="22" name="AutoShape 12"/>
          <p:cNvSpPr>
            <a:spLocks/>
          </p:cNvSpPr>
          <p:nvPr/>
        </p:nvSpPr>
        <p:spPr bwMode="auto">
          <a:xfrm>
            <a:off x="7493833" y="4498675"/>
            <a:ext cx="842909" cy="3214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sz="2637">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17%</a:t>
            </a:r>
          </a:p>
        </p:txBody>
      </p:sp>
      <p:sp>
        <p:nvSpPr>
          <p:cNvPr id="23" name="AutoShape 13"/>
          <p:cNvSpPr>
            <a:spLocks/>
          </p:cNvSpPr>
          <p:nvPr/>
        </p:nvSpPr>
        <p:spPr bwMode="auto">
          <a:xfrm>
            <a:off x="4541561" y="4476074"/>
            <a:ext cx="842908" cy="3214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sz="2637"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73%</a:t>
            </a:r>
          </a:p>
        </p:txBody>
      </p:sp>
      <p:sp>
        <p:nvSpPr>
          <p:cNvPr id="25" name="Text Placeholder 7"/>
          <p:cNvSpPr txBox="1">
            <a:spLocks/>
          </p:cNvSpPr>
          <p:nvPr/>
        </p:nvSpPr>
        <p:spPr>
          <a:xfrm>
            <a:off x="2209930" y="2429874"/>
            <a:ext cx="1368595" cy="357779"/>
          </a:xfrm>
          <a:prstGeom prst="rect">
            <a:avLst/>
          </a:prstGeom>
        </p:spPr>
        <p:txBody>
          <a:bodyPr vert="horz" lIns="0" tIns="103884" rIns="0" bIns="103884"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Text Placeholder 2"/>
          <p:cNvSpPr txBox="1">
            <a:spLocks/>
          </p:cNvSpPr>
          <p:nvPr/>
        </p:nvSpPr>
        <p:spPr>
          <a:xfrm>
            <a:off x="1417844" y="2740838"/>
            <a:ext cx="2160682" cy="628445"/>
          </a:xfrm>
          <a:prstGeom prst="rect">
            <a:avLst/>
          </a:prstGeom>
        </p:spPr>
        <p:txBody>
          <a:bodyPr vert="horz" lIns="0" tIns="0" rIns="0" bIns="0"/>
          <a:lstStyle>
            <a:lvl1pPr marL="0" indent="0" algn="r"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27" name="Rounded Rectangle 11"/>
          <p:cNvSpPr>
            <a:spLocks noChangeAspect="1"/>
          </p:cNvSpPr>
          <p:nvPr/>
        </p:nvSpPr>
        <p:spPr>
          <a:xfrm>
            <a:off x="3779244" y="2504824"/>
            <a:ext cx="759275" cy="760014"/>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Text Placeholder 7"/>
          <p:cNvSpPr txBox="1">
            <a:spLocks/>
          </p:cNvSpPr>
          <p:nvPr/>
        </p:nvSpPr>
        <p:spPr>
          <a:xfrm>
            <a:off x="3840125" y="2601093"/>
            <a:ext cx="614632" cy="507229"/>
          </a:xfrm>
          <a:prstGeom prst="rect">
            <a:avLst/>
          </a:prstGeom>
        </p:spPr>
        <p:txBody>
          <a:bodyPr vert="horz" lIns="0" tIns="103884" rIns="0" bIns="103884"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sp>
        <p:nvSpPr>
          <p:cNvPr id="29" name="Text Placeholder 7"/>
          <p:cNvSpPr txBox="1">
            <a:spLocks/>
          </p:cNvSpPr>
          <p:nvPr/>
        </p:nvSpPr>
        <p:spPr>
          <a:xfrm>
            <a:off x="9354245" y="2429874"/>
            <a:ext cx="1400530" cy="357779"/>
          </a:xfrm>
          <a:prstGeom prst="rect">
            <a:avLst/>
          </a:prstGeom>
        </p:spPr>
        <p:txBody>
          <a:bodyPr vert="horz" lIns="0" tIns="103884" rIns="0" bIns="103884" anchor="ct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Text Placeholder 2"/>
          <p:cNvSpPr txBox="1">
            <a:spLocks/>
          </p:cNvSpPr>
          <p:nvPr/>
        </p:nvSpPr>
        <p:spPr>
          <a:xfrm>
            <a:off x="9354245" y="2740839"/>
            <a:ext cx="2048602" cy="604648"/>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1" name="Rounded Rectangle 23"/>
          <p:cNvSpPr>
            <a:spLocks noChangeAspect="1"/>
          </p:cNvSpPr>
          <p:nvPr/>
        </p:nvSpPr>
        <p:spPr>
          <a:xfrm>
            <a:off x="8452913" y="2504824"/>
            <a:ext cx="759275" cy="760014"/>
          </a:xfrm>
          <a:prstGeom prst="roundRect">
            <a:avLst>
              <a:gd name="adj" fmla="val 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Text Placeholder 7"/>
          <p:cNvSpPr txBox="1">
            <a:spLocks/>
          </p:cNvSpPr>
          <p:nvPr/>
        </p:nvSpPr>
        <p:spPr>
          <a:xfrm>
            <a:off x="8513794" y="2601093"/>
            <a:ext cx="614632" cy="507229"/>
          </a:xfrm>
          <a:prstGeom prst="rect">
            <a:avLst/>
          </a:prstGeom>
        </p:spPr>
        <p:txBody>
          <a:bodyPr vert="horz" lIns="0" tIns="103884" rIns="0" bIns="103884"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33" name="Text Placeholder 7"/>
          <p:cNvSpPr txBox="1">
            <a:spLocks/>
          </p:cNvSpPr>
          <p:nvPr/>
        </p:nvSpPr>
        <p:spPr>
          <a:xfrm>
            <a:off x="2209930" y="5381506"/>
            <a:ext cx="1368595" cy="357779"/>
          </a:xfrm>
          <a:prstGeom prst="rect">
            <a:avLst/>
          </a:prstGeom>
        </p:spPr>
        <p:txBody>
          <a:bodyPr vert="horz" lIns="0" tIns="103884" rIns="0" bIns="103884"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Text Placeholder 2"/>
          <p:cNvSpPr txBox="1">
            <a:spLocks/>
          </p:cNvSpPr>
          <p:nvPr/>
        </p:nvSpPr>
        <p:spPr>
          <a:xfrm>
            <a:off x="1417844" y="5692470"/>
            <a:ext cx="2160682" cy="628445"/>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5" name="Rounded Rectangle 27"/>
          <p:cNvSpPr>
            <a:spLocks noChangeAspect="1"/>
          </p:cNvSpPr>
          <p:nvPr/>
        </p:nvSpPr>
        <p:spPr>
          <a:xfrm>
            <a:off x="3727773" y="5456456"/>
            <a:ext cx="759275" cy="760014"/>
          </a:xfrm>
          <a:prstGeom prst="roundRect">
            <a:avLst>
              <a:gd name="adj" fmla="val 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Text Placeholder 7"/>
          <p:cNvSpPr txBox="1">
            <a:spLocks/>
          </p:cNvSpPr>
          <p:nvPr/>
        </p:nvSpPr>
        <p:spPr>
          <a:xfrm>
            <a:off x="3788654" y="5552725"/>
            <a:ext cx="614632" cy="507229"/>
          </a:xfrm>
          <a:prstGeom prst="rect">
            <a:avLst/>
          </a:prstGeom>
        </p:spPr>
        <p:txBody>
          <a:bodyPr vert="horz" lIns="0" tIns="103884" rIns="0" bIns="103884"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37" name="Text Placeholder 7"/>
          <p:cNvSpPr txBox="1">
            <a:spLocks/>
          </p:cNvSpPr>
          <p:nvPr/>
        </p:nvSpPr>
        <p:spPr>
          <a:xfrm>
            <a:off x="9348761" y="5381506"/>
            <a:ext cx="1400530" cy="357779"/>
          </a:xfrm>
          <a:prstGeom prst="rect">
            <a:avLst/>
          </a:prstGeom>
        </p:spPr>
        <p:txBody>
          <a:bodyPr vert="horz" lIns="0" tIns="103884" rIns="0" bIns="103884" anchor="ct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Text Placeholder 2"/>
          <p:cNvSpPr txBox="1">
            <a:spLocks/>
          </p:cNvSpPr>
          <p:nvPr/>
        </p:nvSpPr>
        <p:spPr>
          <a:xfrm>
            <a:off x="9348761" y="5692471"/>
            <a:ext cx="2048602" cy="604648"/>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53" name="Rounded Rectangle 16"/>
          <p:cNvSpPr>
            <a:spLocks noChangeAspect="1"/>
          </p:cNvSpPr>
          <p:nvPr/>
        </p:nvSpPr>
        <p:spPr>
          <a:xfrm>
            <a:off x="8452913" y="5456456"/>
            <a:ext cx="759275" cy="760014"/>
          </a:xfrm>
          <a:prstGeom prst="roundRect">
            <a:avLst>
              <a:gd name="adj" fmla="val 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4" name="Text Placeholder 7"/>
          <p:cNvSpPr txBox="1">
            <a:spLocks/>
          </p:cNvSpPr>
          <p:nvPr/>
        </p:nvSpPr>
        <p:spPr>
          <a:xfrm>
            <a:off x="8513794" y="5552725"/>
            <a:ext cx="614632" cy="507229"/>
          </a:xfrm>
          <a:prstGeom prst="rect">
            <a:avLst/>
          </a:prstGeom>
        </p:spPr>
        <p:txBody>
          <a:bodyPr vert="horz" lIns="0" tIns="103884" rIns="0" bIns="103884"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p>
        </p:txBody>
      </p:sp>
      <p:sp>
        <p:nvSpPr>
          <p:cNvPr id="38" name="任意多边形 37"/>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任意多边形 38"/>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953765694"/>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par>
                          <p:cTn id="8" fill="hold">
                            <p:stCondLst>
                              <p:cond delay="600"/>
                            </p:stCondLst>
                            <p:childTnLst>
                              <p:par>
                                <p:cTn id="9" presetID="9" presetClass="entr" presetSubtype="0" fill="hold" nodeType="afterEffect">
                                  <p:stCondLst>
                                    <p:cond delay="10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500"/>
                                        <p:tgtEl>
                                          <p:spTgt spid="17"/>
                                        </p:tgtEl>
                                      </p:cBhvr>
                                    </p:animEffect>
                                  </p:childTnLst>
                                </p:cTn>
                              </p:par>
                            </p:childTnLst>
                          </p:cTn>
                        </p:par>
                        <p:par>
                          <p:cTn id="12" fill="hold">
                            <p:stCondLst>
                              <p:cond delay="1200"/>
                            </p:stCondLst>
                            <p:childTnLst>
                              <p:par>
                                <p:cTn id="13" presetID="9" presetClass="entr" presetSubtype="0" fill="hold" nodeType="afterEffect">
                                  <p:stCondLst>
                                    <p:cond delay="10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childTnLst>
                          </p:cTn>
                        </p:par>
                        <p:par>
                          <p:cTn id="16" fill="hold">
                            <p:stCondLst>
                              <p:cond delay="1800"/>
                            </p:stCondLst>
                            <p:childTnLst>
                              <p:par>
                                <p:cTn id="17" presetID="9" presetClass="entr" presetSubtype="0" fill="hold" grpId="0" nodeType="afterEffect">
                                  <p:stCondLst>
                                    <p:cond delay="100"/>
                                  </p:stCondLst>
                                  <p:childTnLst>
                                    <p:set>
                                      <p:cBhvr>
                                        <p:cTn id="18" dur="1" fill="hold">
                                          <p:stCondLst>
                                            <p:cond delay="0"/>
                                          </p:stCondLst>
                                        </p:cTn>
                                        <p:tgtEl>
                                          <p:spTgt spid="18"/>
                                        </p:tgtEl>
                                        <p:attrNameLst>
                                          <p:attrName>style.visibility</p:attrName>
                                        </p:attrNameLst>
                                      </p:cBhvr>
                                      <p:to>
                                        <p:strVal val="visible"/>
                                      </p:to>
                                    </p:set>
                                    <p:animEffect transition="in" filter="dissolve">
                                      <p:cBhvr>
                                        <p:cTn id="19" dur="500"/>
                                        <p:tgtEl>
                                          <p:spTgt spid="18"/>
                                        </p:tgtEl>
                                      </p:cBhvr>
                                    </p:animEffect>
                                  </p:childTnLst>
                                </p:cTn>
                              </p:par>
                            </p:childTnLst>
                          </p:cTn>
                        </p:par>
                        <p:par>
                          <p:cTn id="20" fill="hold">
                            <p:stCondLst>
                              <p:cond delay="2400"/>
                            </p:stCondLst>
                            <p:childTnLst>
                              <p:par>
                                <p:cTn id="21" presetID="9" presetClass="entr" presetSubtype="0" fill="hold" grpId="0" nodeType="afterEffect">
                                  <p:stCondLst>
                                    <p:cond delay="100"/>
                                  </p:stCondLst>
                                  <p:childTnLst>
                                    <p:set>
                                      <p:cBhvr>
                                        <p:cTn id="22" dur="1" fill="hold">
                                          <p:stCondLst>
                                            <p:cond delay="0"/>
                                          </p:stCondLst>
                                        </p:cTn>
                                        <p:tgtEl>
                                          <p:spTgt spid="20"/>
                                        </p:tgtEl>
                                        <p:attrNameLst>
                                          <p:attrName>style.visibility</p:attrName>
                                        </p:attrNameLst>
                                      </p:cBhvr>
                                      <p:to>
                                        <p:strVal val="visible"/>
                                      </p:to>
                                    </p:set>
                                    <p:animEffect transition="in" filter="dissolve">
                                      <p:cBhvr>
                                        <p:cTn id="23" dur="500"/>
                                        <p:tgtEl>
                                          <p:spTgt spid="20"/>
                                        </p:tgtEl>
                                      </p:cBhvr>
                                    </p:animEffect>
                                  </p:childTnLst>
                                </p:cTn>
                              </p:par>
                            </p:childTnLst>
                          </p:cTn>
                        </p:par>
                        <p:par>
                          <p:cTn id="24" fill="hold">
                            <p:stCondLst>
                              <p:cond delay="3000"/>
                            </p:stCondLst>
                            <p:childTnLst>
                              <p:par>
                                <p:cTn id="25" presetID="9" presetClass="entr" presetSubtype="0" fill="hold" grpId="0" nodeType="afterEffect">
                                  <p:stCondLst>
                                    <p:cond delay="100"/>
                                  </p:stCondLst>
                                  <p:childTnLst>
                                    <p:set>
                                      <p:cBhvr>
                                        <p:cTn id="26" dur="1" fill="hold">
                                          <p:stCondLst>
                                            <p:cond delay="0"/>
                                          </p:stCondLst>
                                        </p:cTn>
                                        <p:tgtEl>
                                          <p:spTgt spid="21"/>
                                        </p:tgtEl>
                                        <p:attrNameLst>
                                          <p:attrName>style.visibility</p:attrName>
                                        </p:attrNameLst>
                                      </p:cBhvr>
                                      <p:to>
                                        <p:strVal val="visible"/>
                                      </p:to>
                                    </p:set>
                                    <p:animEffect transition="in" filter="dissolve">
                                      <p:cBhvr>
                                        <p:cTn id="27" dur="500"/>
                                        <p:tgtEl>
                                          <p:spTgt spid="21"/>
                                        </p:tgtEl>
                                      </p:cBhvr>
                                    </p:animEffect>
                                  </p:childTnLst>
                                </p:cTn>
                              </p:par>
                            </p:childTnLst>
                          </p:cTn>
                        </p:par>
                        <p:par>
                          <p:cTn id="28" fill="hold">
                            <p:stCondLst>
                              <p:cond delay="3600"/>
                            </p:stCondLst>
                            <p:childTnLst>
                              <p:par>
                                <p:cTn id="29" presetID="9" presetClass="entr" presetSubtype="0" fill="hold" grpId="0" nodeType="afterEffect">
                                  <p:stCondLst>
                                    <p:cond delay="100"/>
                                  </p:stCondLst>
                                  <p:childTnLst>
                                    <p:set>
                                      <p:cBhvr>
                                        <p:cTn id="30" dur="1" fill="hold">
                                          <p:stCondLst>
                                            <p:cond delay="0"/>
                                          </p:stCondLst>
                                        </p:cTn>
                                        <p:tgtEl>
                                          <p:spTgt spid="22"/>
                                        </p:tgtEl>
                                        <p:attrNameLst>
                                          <p:attrName>style.visibility</p:attrName>
                                        </p:attrNameLst>
                                      </p:cBhvr>
                                      <p:to>
                                        <p:strVal val="visible"/>
                                      </p:to>
                                    </p:set>
                                    <p:animEffect transition="in" filter="dissolve">
                                      <p:cBhvr>
                                        <p:cTn id="31" dur="500"/>
                                        <p:tgtEl>
                                          <p:spTgt spid="22"/>
                                        </p:tgtEl>
                                      </p:cBhvr>
                                    </p:animEffect>
                                  </p:childTnLst>
                                </p:cTn>
                              </p:par>
                            </p:childTnLst>
                          </p:cTn>
                        </p:par>
                        <p:par>
                          <p:cTn id="32" fill="hold">
                            <p:stCondLst>
                              <p:cond delay="4200"/>
                            </p:stCondLst>
                            <p:childTnLst>
                              <p:par>
                                <p:cTn id="33" presetID="9" presetClass="entr" presetSubtype="0" fill="hold" grpId="0" nodeType="afterEffect">
                                  <p:stCondLst>
                                    <p:cond delay="100"/>
                                  </p:stCondLst>
                                  <p:childTnLst>
                                    <p:set>
                                      <p:cBhvr>
                                        <p:cTn id="34" dur="1" fill="hold">
                                          <p:stCondLst>
                                            <p:cond delay="0"/>
                                          </p:stCondLst>
                                        </p:cTn>
                                        <p:tgtEl>
                                          <p:spTgt spid="23"/>
                                        </p:tgtEl>
                                        <p:attrNameLst>
                                          <p:attrName>style.visibility</p:attrName>
                                        </p:attrNameLst>
                                      </p:cBhvr>
                                      <p:to>
                                        <p:strVal val="visible"/>
                                      </p:to>
                                    </p:set>
                                    <p:animEffect transition="in" filter="dissolve">
                                      <p:cBhvr>
                                        <p:cTn id="35" dur="500"/>
                                        <p:tgtEl>
                                          <p:spTgt spid="23"/>
                                        </p:tgtEl>
                                      </p:cBhvr>
                                    </p:animEffect>
                                  </p:childTnLst>
                                </p:cTn>
                              </p:par>
                              <p:par>
                                <p:cTn id="36" presetID="53" presetClass="entr" presetSubtype="16" fill="hold" grpId="0" nodeType="withEffect">
                                  <p:stCondLst>
                                    <p:cond delay="200"/>
                                  </p:stCondLst>
                                  <p:childTnLst>
                                    <p:set>
                                      <p:cBhvr>
                                        <p:cTn id="37" dur="1" fill="hold">
                                          <p:stCondLst>
                                            <p:cond delay="0"/>
                                          </p:stCondLst>
                                        </p:cTn>
                                        <p:tgtEl>
                                          <p:spTgt spid="25">
                                            <p:txEl>
                                              <p:pRg st="0" end="0"/>
                                            </p:txEl>
                                          </p:spTgt>
                                        </p:tgtEl>
                                        <p:attrNameLst>
                                          <p:attrName>style.visibility</p:attrName>
                                        </p:attrNameLst>
                                      </p:cBhvr>
                                      <p:to>
                                        <p:strVal val="visible"/>
                                      </p:to>
                                    </p:set>
                                    <p:anim calcmode="lin" valueType="num">
                                      <p:cBhvr>
                                        <p:cTn id="38"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40" dur="500"/>
                                        <p:tgtEl>
                                          <p:spTgt spid="25">
                                            <p:txEl>
                                              <p:pRg st="0" end="0"/>
                                            </p:txEl>
                                          </p:spTgt>
                                        </p:tgtEl>
                                      </p:cBhvr>
                                    </p:animEffect>
                                  </p:childTnLst>
                                </p:cTn>
                              </p:par>
                              <p:par>
                                <p:cTn id="41" presetID="23" presetClass="entr" presetSubtype="16" fill="hold" grpId="0" nodeType="withEffect">
                                  <p:stCondLst>
                                    <p:cond delay="200"/>
                                  </p:stCondLst>
                                  <p:childTnLst>
                                    <p:set>
                                      <p:cBhvr>
                                        <p:cTn id="42" dur="1" fill="hold">
                                          <p:stCondLst>
                                            <p:cond delay="0"/>
                                          </p:stCondLst>
                                        </p:cTn>
                                        <p:tgtEl>
                                          <p:spTgt spid="26">
                                            <p:txEl>
                                              <p:pRg st="0" end="0"/>
                                            </p:txEl>
                                          </p:spTgt>
                                        </p:tgtEl>
                                        <p:attrNameLst>
                                          <p:attrName>style.visibility</p:attrName>
                                        </p:attrNameLst>
                                      </p:cBhvr>
                                      <p:to>
                                        <p:strVal val="visible"/>
                                      </p:to>
                                    </p:set>
                                    <p:anim calcmode="lin" valueType="num">
                                      <p:cBhvr>
                                        <p:cTn id="43"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26">
                                            <p:txEl>
                                              <p:pRg st="0" end="0"/>
                                            </p:txEl>
                                          </p:spTgt>
                                        </p:tgtEl>
                                        <p:attrNameLst>
                                          <p:attrName>ppt_h</p:attrName>
                                        </p:attrNameLst>
                                      </p:cBhvr>
                                      <p:tavLst>
                                        <p:tav tm="0">
                                          <p:val>
                                            <p:fltVal val="0"/>
                                          </p:val>
                                        </p:tav>
                                        <p:tav tm="100000">
                                          <p:val>
                                            <p:strVal val="#ppt_h"/>
                                          </p:val>
                                        </p:tav>
                                      </p:tavLst>
                                    </p:anim>
                                  </p:childTnLst>
                                </p:cTn>
                              </p:par>
                              <p:par>
                                <p:cTn id="45" presetID="53" presetClass="entr" presetSubtype="16" fill="hold" grpId="0" nodeType="withEffect">
                                  <p:stCondLst>
                                    <p:cond delay="20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grpId="0" nodeType="withEffect">
                                  <p:stCondLst>
                                    <p:cond delay="200"/>
                                  </p:stCondLst>
                                  <p:childTnLst>
                                    <p:set>
                                      <p:cBhvr>
                                        <p:cTn id="51" dur="1" fill="hold">
                                          <p:stCondLst>
                                            <p:cond delay="0"/>
                                          </p:stCondLst>
                                        </p:cTn>
                                        <p:tgtEl>
                                          <p:spTgt spid="28">
                                            <p:txEl>
                                              <p:pRg st="0" end="0"/>
                                            </p:txEl>
                                          </p:spTgt>
                                        </p:tgtEl>
                                        <p:attrNameLst>
                                          <p:attrName>style.visibility</p:attrName>
                                        </p:attrNameLst>
                                      </p:cBhvr>
                                      <p:to>
                                        <p:strVal val="visible"/>
                                      </p:to>
                                    </p:set>
                                    <p:anim calcmode="lin" valueType="num">
                                      <p:cBhvr>
                                        <p:cTn id="52"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53" dur="500" fill="hold"/>
                                        <p:tgtEl>
                                          <p:spTgt spid="28">
                                            <p:txEl>
                                              <p:pRg st="0" end="0"/>
                                            </p:txEl>
                                          </p:spTgt>
                                        </p:tgtEl>
                                        <p:attrNameLst>
                                          <p:attrName>ppt_h</p:attrName>
                                        </p:attrNameLst>
                                      </p:cBhvr>
                                      <p:tavLst>
                                        <p:tav tm="0">
                                          <p:val>
                                            <p:fltVal val="0"/>
                                          </p:val>
                                        </p:tav>
                                        <p:tav tm="100000">
                                          <p:val>
                                            <p:strVal val="#ppt_h"/>
                                          </p:val>
                                        </p:tav>
                                      </p:tavLst>
                                    </p:anim>
                                    <p:animEffect transition="in" filter="fade">
                                      <p:cBhvr>
                                        <p:cTn id="54" dur="500"/>
                                        <p:tgtEl>
                                          <p:spTgt spid="28">
                                            <p:txEl>
                                              <p:pRg st="0" end="0"/>
                                            </p:txEl>
                                          </p:spTgt>
                                        </p:tgtEl>
                                      </p:cBhvr>
                                    </p:animEffect>
                                  </p:childTnLst>
                                </p:cTn>
                              </p:par>
                              <p:par>
                                <p:cTn id="55" presetID="53" presetClass="entr" presetSubtype="16" fill="hold" grpId="0" nodeType="withEffect">
                                  <p:stCondLst>
                                    <p:cond delay="200"/>
                                  </p:stCondLst>
                                  <p:childTnLst>
                                    <p:set>
                                      <p:cBhvr>
                                        <p:cTn id="56" dur="1" fill="hold">
                                          <p:stCondLst>
                                            <p:cond delay="0"/>
                                          </p:stCondLst>
                                        </p:cTn>
                                        <p:tgtEl>
                                          <p:spTgt spid="29">
                                            <p:txEl>
                                              <p:pRg st="0" end="0"/>
                                            </p:txEl>
                                          </p:spTgt>
                                        </p:tgtEl>
                                        <p:attrNameLst>
                                          <p:attrName>style.visibility</p:attrName>
                                        </p:attrNameLst>
                                      </p:cBhvr>
                                      <p:to>
                                        <p:strVal val="visible"/>
                                      </p:to>
                                    </p:set>
                                    <p:anim calcmode="lin" valueType="num">
                                      <p:cBhvr>
                                        <p:cTn id="57" dur="5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29">
                                            <p:txEl>
                                              <p:pRg st="0" end="0"/>
                                            </p:txEl>
                                          </p:spTgt>
                                        </p:tgtEl>
                                        <p:attrNameLst>
                                          <p:attrName>ppt_h</p:attrName>
                                        </p:attrNameLst>
                                      </p:cBhvr>
                                      <p:tavLst>
                                        <p:tav tm="0">
                                          <p:val>
                                            <p:fltVal val="0"/>
                                          </p:val>
                                        </p:tav>
                                        <p:tav tm="100000">
                                          <p:val>
                                            <p:strVal val="#ppt_h"/>
                                          </p:val>
                                        </p:tav>
                                      </p:tavLst>
                                    </p:anim>
                                    <p:animEffect transition="in" filter="fade">
                                      <p:cBhvr>
                                        <p:cTn id="59" dur="500"/>
                                        <p:tgtEl>
                                          <p:spTgt spid="29">
                                            <p:txEl>
                                              <p:pRg st="0" end="0"/>
                                            </p:txEl>
                                          </p:spTgt>
                                        </p:tgtEl>
                                      </p:cBhvr>
                                    </p:animEffect>
                                  </p:childTnLst>
                                </p:cTn>
                              </p:par>
                              <p:par>
                                <p:cTn id="60" presetID="23" presetClass="entr" presetSubtype="16" fill="hold" grpId="0" nodeType="withEffect">
                                  <p:stCondLst>
                                    <p:cond delay="200"/>
                                  </p:stCondLst>
                                  <p:childTnLst>
                                    <p:set>
                                      <p:cBhvr>
                                        <p:cTn id="61" dur="1" fill="hold">
                                          <p:stCondLst>
                                            <p:cond delay="0"/>
                                          </p:stCondLst>
                                        </p:cTn>
                                        <p:tgtEl>
                                          <p:spTgt spid="30">
                                            <p:txEl>
                                              <p:pRg st="0" end="0"/>
                                            </p:txEl>
                                          </p:spTgt>
                                        </p:tgtEl>
                                        <p:attrNameLst>
                                          <p:attrName>style.visibility</p:attrName>
                                        </p:attrNameLst>
                                      </p:cBhvr>
                                      <p:to>
                                        <p:strVal val="visible"/>
                                      </p:to>
                                    </p:set>
                                    <p:anim calcmode="lin" valueType="num">
                                      <p:cBhvr>
                                        <p:cTn id="62"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63" dur="500" fill="hold"/>
                                        <p:tgtEl>
                                          <p:spTgt spid="30">
                                            <p:txEl>
                                              <p:pRg st="0" end="0"/>
                                            </p:txEl>
                                          </p:spTgt>
                                        </p:tgtEl>
                                        <p:attrNameLst>
                                          <p:attrName>ppt_h</p:attrName>
                                        </p:attrNameLst>
                                      </p:cBhvr>
                                      <p:tavLst>
                                        <p:tav tm="0">
                                          <p:val>
                                            <p:fltVal val="0"/>
                                          </p:val>
                                        </p:tav>
                                        <p:tav tm="100000">
                                          <p:val>
                                            <p:strVal val="#ppt_h"/>
                                          </p:val>
                                        </p:tav>
                                      </p:tavLst>
                                    </p:anim>
                                  </p:childTnLst>
                                </p:cTn>
                              </p:par>
                              <p:par>
                                <p:cTn id="64" presetID="53" presetClass="entr" presetSubtype="16" fill="hold" grpId="0" nodeType="withEffect">
                                  <p:stCondLst>
                                    <p:cond delay="20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ppt_w</p:attrName>
                                        </p:attrNameLst>
                                      </p:cBhvr>
                                      <p:tavLst>
                                        <p:tav tm="0">
                                          <p:val>
                                            <p:fltVal val="0"/>
                                          </p:val>
                                        </p:tav>
                                        <p:tav tm="100000">
                                          <p:val>
                                            <p:strVal val="#ppt_w"/>
                                          </p:val>
                                        </p:tav>
                                      </p:tavLst>
                                    </p:anim>
                                    <p:anim calcmode="lin" valueType="num">
                                      <p:cBhvr>
                                        <p:cTn id="67" dur="500" fill="hold"/>
                                        <p:tgtEl>
                                          <p:spTgt spid="31"/>
                                        </p:tgtEl>
                                        <p:attrNameLst>
                                          <p:attrName>ppt_h</p:attrName>
                                        </p:attrNameLst>
                                      </p:cBhvr>
                                      <p:tavLst>
                                        <p:tav tm="0">
                                          <p:val>
                                            <p:fltVal val="0"/>
                                          </p:val>
                                        </p:tav>
                                        <p:tav tm="100000">
                                          <p:val>
                                            <p:strVal val="#ppt_h"/>
                                          </p:val>
                                        </p:tav>
                                      </p:tavLst>
                                    </p:anim>
                                    <p:animEffect transition="in" filter="fade">
                                      <p:cBhvr>
                                        <p:cTn id="68" dur="500"/>
                                        <p:tgtEl>
                                          <p:spTgt spid="31"/>
                                        </p:tgtEl>
                                      </p:cBhvr>
                                    </p:animEffect>
                                  </p:childTnLst>
                                </p:cTn>
                              </p:par>
                              <p:par>
                                <p:cTn id="69" presetID="53" presetClass="entr" presetSubtype="16" fill="hold" grpId="0" nodeType="withEffect">
                                  <p:stCondLst>
                                    <p:cond delay="200"/>
                                  </p:stCondLst>
                                  <p:childTnLst>
                                    <p:set>
                                      <p:cBhvr>
                                        <p:cTn id="70" dur="1" fill="hold">
                                          <p:stCondLst>
                                            <p:cond delay="0"/>
                                          </p:stCondLst>
                                        </p:cTn>
                                        <p:tgtEl>
                                          <p:spTgt spid="32">
                                            <p:txEl>
                                              <p:pRg st="0" end="0"/>
                                            </p:txEl>
                                          </p:spTgt>
                                        </p:tgtEl>
                                        <p:attrNameLst>
                                          <p:attrName>style.visibility</p:attrName>
                                        </p:attrNameLst>
                                      </p:cBhvr>
                                      <p:to>
                                        <p:strVal val="visible"/>
                                      </p:to>
                                    </p:set>
                                    <p:anim calcmode="lin" valueType="num">
                                      <p:cBhvr>
                                        <p:cTn id="71" dur="500" fill="hold"/>
                                        <p:tgtEl>
                                          <p:spTgt spid="32">
                                            <p:txEl>
                                              <p:pRg st="0" end="0"/>
                                            </p:txEl>
                                          </p:spTgt>
                                        </p:tgtEl>
                                        <p:attrNameLst>
                                          <p:attrName>ppt_w</p:attrName>
                                        </p:attrNameLst>
                                      </p:cBhvr>
                                      <p:tavLst>
                                        <p:tav tm="0">
                                          <p:val>
                                            <p:fltVal val="0"/>
                                          </p:val>
                                        </p:tav>
                                        <p:tav tm="100000">
                                          <p:val>
                                            <p:strVal val="#ppt_w"/>
                                          </p:val>
                                        </p:tav>
                                      </p:tavLst>
                                    </p:anim>
                                    <p:anim calcmode="lin" valueType="num">
                                      <p:cBhvr>
                                        <p:cTn id="72" dur="500" fill="hold"/>
                                        <p:tgtEl>
                                          <p:spTgt spid="32">
                                            <p:txEl>
                                              <p:pRg st="0" end="0"/>
                                            </p:txEl>
                                          </p:spTgt>
                                        </p:tgtEl>
                                        <p:attrNameLst>
                                          <p:attrName>ppt_h</p:attrName>
                                        </p:attrNameLst>
                                      </p:cBhvr>
                                      <p:tavLst>
                                        <p:tav tm="0">
                                          <p:val>
                                            <p:fltVal val="0"/>
                                          </p:val>
                                        </p:tav>
                                        <p:tav tm="100000">
                                          <p:val>
                                            <p:strVal val="#ppt_h"/>
                                          </p:val>
                                        </p:tav>
                                      </p:tavLst>
                                    </p:anim>
                                    <p:animEffect transition="in" filter="fade">
                                      <p:cBhvr>
                                        <p:cTn id="73" dur="500"/>
                                        <p:tgtEl>
                                          <p:spTgt spid="32">
                                            <p:txEl>
                                              <p:pRg st="0" end="0"/>
                                            </p:txEl>
                                          </p:spTgt>
                                        </p:tgtEl>
                                      </p:cBhvr>
                                    </p:animEffect>
                                  </p:childTnLst>
                                </p:cTn>
                              </p:par>
                              <p:par>
                                <p:cTn id="74" presetID="53" presetClass="entr" presetSubtype="16" fill="hold" grpId="0" nodeType="withEffect">
                                  <p:stCondLst>
                                    <p:cond delay="200"/>
                                  </p:stCondLst>
                                  <p:childTnLst>
                                    <p:set>
                                      <p:cBhvr>
                                        <p:cTn id="75" dur="1" fill="hold">
                                          <p:stCondLst>
                                            <p:cond delay="0"/>
                                          </p:stCondLst>
                                        </p:cTn>
                                        <p:tgtEl>
                                          <p:spTgt spid="33">
                                            <p:txEl>
                                              <p:pRg st="0" end="0"/>
                                            </p:txEl>
                                          </p:spTgt>
                                        </p:tgtEl>
                                        <p:attrNameLst>
                                          <p:attrName>style.visibility</p:attrName>
                                        </p:attrNameLst>
                                      </p:cBhvr>
                                      <p:to>
                                        <p:strVal val="visible"/>
                                      </p:to>
                                    </p:set>
                                    <p:anim calcmode="lin" valueType="num">
                                      <p:cBhvr>
                                        <p:cTn id="76" dur="5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77" dur="500" fill="hold"/>
                                        <p:tgtEl>
                                          <p:spTgt spid="33">
                                            <p:txEl>
                                              <p:pRg st="0" end="0"/>
                                            </p:txEl>
                                          </p:spTgt>
                                        </p:tgtEl>
                                        <p:attrNameLst>
                                          <p:attrName>ppt_h</p:attrName>
                                        </p:attrNameLst>
                                      </p:cBhvr>
                                      <p:tavLst>
                                        <p:tav tm="0">
                                          <p:val>
                                            <p:fltVal val="0"/>
                                          </p:val>
                                        </p:tav>
                                        <p:tav tm="100000">
                                          <p:val>
                                            <p:strVal val="#ppt_h"/>
                                          </p:val>
                                        </p:tav>
                                      </p:tavLst>
                                    </p:anim>
                                    <p:animEffect transition="in" filter="fade">
                                      <p:cBhvr>
                                        <p:cTn id="78" dur="500"/>
                                        <p:tgtEl>
                                          <p:spTgt spid="33">
                                            <p:txEl>
                                              <p:pRg st="0" end="0"/>
                                            </p:txEl>
                                          </p:spTgt>
                                        </p:tgtEl>
                                      </p:cBhvr>
                                    </p:animEffect>
                                  </p:childTnLst>
                                </p:cTn>
                              </p:par>
                              <p:par>
                                <p:cTn id="79" presetID="23" presetClass="entr" presetSubtype="16" fill="hold" grpId="0" nodeType="withEffect">
                                  <p:stCondLst>
                                    <p:cond delay="200"/>
                                  </p:stCondLst>
                                  <p:childTnLst>
                                    <p:set>
                                      <p:cBhvr>
                                        <p:cTn id="80" dur="1" fill="hold">
                                          <p:stCondLst>
                                            <p:cond delay="0"/>
                                          </p:stCondLst>
                                        </p:cTn>
                                        <p:tgtEl>
                                          <p:spTgt spid="34">
                                            <p:txEl>
                                              <p:pRg st="0" end="0"/>
                                            </p:txEl>
                                          </p:spTgt>
                                        </p:tgtEl>
                                        <p:attrNameLst>
                                          <p:attrName>style.visibility</p:attrName>
                                        </p:attrNameLst>
                                      </p:cBhvr>
                                      <p:to>
                                        <p:strVal val="visible"/>
                                      </p:to>
                                    </p:set>
                                    <p:anim calcmode="lin" valueType="num">
                                      <p:cBhvr>
                                        <p:cTn id="81" dur="5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34">
                                            <p:txEl>
                                              <p:pRg st="0" end="0"/>
                                            </p:txEl>
                                          </p:spTgt>
                                        </p:tgtEl>
                                        <p:attrNameLst>
                                          <p:attrName>ppt_h</p:attrName>
                                        </p:attrNameLst>
                                      </p:cBhvr>
                                      <p:tavLst>
                                        <p:tav tm="0">
                                          <p:val>
                                            <p:fltVal val="0"/>
                                          </p:val>
                                        </p:tav>
                                        <p:tav tm="100000">
                                          <p:val>
                                            <p:strVal val="#ppt_h"/>
                                          </p:val>
                                        </p:tav>
                                      </p:tavLst>
                                    </p:anim>
                                  </p:childTnLst>
                                </p:cTn>
                              </p:par>
                              <p:par>
                                <p:cTn id="83" presetID="53" presetClass="entr" presetSubtype="16" fill="hold" grpId="0" nodeType="withEffect">
                                  <p:stCondLst>
                                    <p:cond delay="200"/>
                                  </p:stCondLst>
                                  <p:childTnLst>
                                    <p:set>
                                      <p:cBhvr>
                                        <p:cTn id="84" dur="1" fill="hold">
                                          <p:stCondLst>
                                            <p:cond delay="0"/>
                                          </p:stCondLst>
                                        </p:cTn>
                                        <p:tgtEl>
                                          <p:spTgt spid="35"/>
                                        </p:tgtEl>
                                        <p:attrNameLst>
                                          <p:attrName>style.visibility</p:attrName>
                                        </p:attrNameLst>
                                      </p:cBhvr>
                                      <p:to>
                                        <p:strVal val="visible"/>
                                      </p:to>
                                    </p:set>
                                    <p:anim calcmode="lin" valueType="num">
                                      <p:cBhvr>
                                        <p:cTn id="85" dur="500" fill="hold"/>
                                        <p:tgtEl>
                                          <p:spTgt spid="35"/>
                                        </p:tgtEl>
                                        <p:attrNameLst>
                                          <p:attrName>ppt_w</p:attrName>
                                        </p:attrNameLst>
                                      </p:cBhvr>
                                      <p:tavLst>
                                        <p:tav tm="0">
                                          <p:val>
                                            <p:fltVal val="0"/>
                                          </p:val>
                                        </p:tav>
                                        <p:tav tm="100000">
                                          <p:val>
                                            <p:strVal val="#ppt_w"/>
                                          </p:val>
                                        </p:tav>
                                      </p:tavLst>
                                    </p:anim>
                                    <p:anim calcmode="lin" valueType="num">
                                      <p:cBhvr>
                                        <p:cTn id="86" dur="500" fill="hold"/>
                                        <p:tgtEl>
                                          <p:spTgt spid="35"/>
                                        </p:tgtEl>
                                        <p:attrNameLst>
                                          <p:attrName>ppt_h</p:attrName>
                                        </p:attrNameLst>
                                      </p:cBhvr>
                                      <p:tavLst>
                                        <p:tav tm="0">
                                          <p:val>
                                            <p:fltVal val="0"/>
                                          </p:val>
                                        </p:tav>
                                        <p:tav tm="100000">
                                          <p:val>
                                            <p:strVal val="#ppt_h"/>
                                          </p:val>
                                        </p:tav>
                                      </p:tavLst>
                                    </p:anim>
                                    <p:animEffect transition="in" filter="fade">
                                      <p:cBhvr>
                                        <p:cTn id="87" dur="500"/>
                                        <p:tgtEl>
                                          <p:spTgt spid="35"/>
                                        </p:tgtEl>
                                      </p:cBhvr>
                                    </p:animEffect>
                                  </p:childTnLst>
                                </p:cTn>
                              </p:par>
                              <p:par>
                                <p:cTn id="88" presetID="53" presetClass="entr" presetSubtype="16" fill="hold" grpId="0" nodeType="withEffect">
                                  <p:stCondLst>
                                    <p:cond delay="200"/>
                                  </p:stCondLst>
                                  <p:childTnLst>
                                    <p:set>
                                      <p:cBhvr>
                                        <p:cTn id="89" dur="1" fill="hold">
                                          <p:stCondLst>
                                            <p:cond delay="0"/>
                                          </p:stCondLst>
                                        </p:cTn>
                                        <p:tgtEl>
                                          <p:spTgt spid="36">
                                            <p:txEl>
                                              <p:pRg st="0" end="0"/>
                                            </p:txEl>
                                          </p:spTgt>
                                        </p:tgtEl>
                                        <p:attrNameLst>
                                          <p:attrName>style.visibility</p:attrName>
                                        </p:attrNameLst>
                                      </p:cBhvr>
                                      <p:to>
                                        <p:strVal val="visible"/>
                                      </p:to>
                                    </p:set>
                                    <p:anim calcmode="lin" valueType="num">
                                      <p:cBhvr>
                                        <p:cTn id="90" dur="500" fill="hold"/>
                                        <p:tgtEl>
                                          <p:spTgt spid="36">
                                            <p:txEl>
                                              <p:pRg st="0" end="0"/>
                                            </p:txEl>
                                          </p:spTgt>
                                        </p:tgtEl>
                                        <p:attrNameLst>
                                          <p:attrName>ppt_w</p:attrName>
                                        </p:attrNameLst>
                                      </p:cBhvr>
                                      <p:tavLst>
                                        <p:tav tm="0">
                                          <p:val>
                                            <p:fltVal val="0"/>
                                          </p:val>
                                        </p:tav>
                                        <p:tav tm="100000">
                                          <p:val>
                                            <p:strVal val="#ppt_w"/>
                                          </p:val>
                                        </p:tav>
                                      </p:tavLst>
                                    </p:anim>
                                    <p:anim calcmode="lin" valueType="num">
                                      <p:cBhvr>
                                        <p:cTn id="91" dur="500" fill="hold"/>
                                        <p:tgtEl>
                                          <p:spTgt spid="36">
                                            <p:txEl>
                                              <p:pRg st="0" end="0"/>
                                            </p:txEl>
                                          </p:spTgt>
                                        </p:tgtEl>
                                        <p:attrNameLst>
                                          <p:attrName>ppt_h</p:attrName>
                                        </p:attrNameLst>
                                      </p:cBhvr>
                                      <p:tavLst>
                                        <p:tav tm="0">
                                          <p:val>
                                            <p:fltVal val="0"/>
                                          </p:val>
                                        </p:tav>
                                        <p:tav tm="100000">
                                          <p:val>
                                            <p:strVal val="#ppt_h"/>
                                          </p:val>
                                        </p:tav>
                                      </p:tavLst>
                                    </p:anim>
                                    <p:animEffect transition="in" filter="fade">
                                      <p:cBhvr>
                                        <p:cTn id="92" dur="500"/>
                                        <p:tgtEl>
                                          <p:spTgt spid="36">
                                            <p:txEl>
                                              <p:pRg st="0" end="0"/>
                                            </p:txEl>
                                          </p:spTgt>
                                        </p:tgtEl>
                                      </p:cBhvr>
                                    </p:animEffect>
                                  </p:childTnLst>
                                </p:cTn>
                              </p:par>
                              <p:par>
                                <p:cTn id="93" presetID="53" presetClass="entr" presetSubtype="16" fill="hold" grpId="0" nodeType="withEffect">
                                  <p:stCondLst>
                                    <p:cond delay="200"/>
                                  </p:stCondLst>
                                  <p:childTnLst>
                                    <p:set>
                                      <p:cBhvr>
                                        <p:cTn id="94" dur="1" fill="hold">
                                          <p:stCondLst>
                                            <p:cond delay="0"/>
                                          </p:stCondLst>
                                        </p:cTn>
                                        <p:tgtEl>
                                          <p:spTgt spid="37">
                                            <p:txEl>
                                              <p:pRg st="0" end="0"/>
                                            </p:txEl>
                                          </p:spTgt>
                                        </p:tgtEl>
                                        <p:attrNameLst>
                                          <p:attrName>style.visibility</p:attrName>
                                        </p:attrNameLst>
                                      </p:cBhvr>
                                      <p:to>
                                        <p:strVal val="visible"/>
                                      </p:to>
                                    </p:set>
                                    <p:anim calcmode="lin" valueType="num">
                                      <p:cBhvr>
                                        <p:cTn id="95" dur="5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96" dur="500" fill="hold"/>
                                        <p:tgtEl>
                                          <p:spTgt spid="37">
                                            <p:txEl>
                                              <p:pRg st="0" end="0"/>
                                            </p:txEl>
                                          </p:spTgt>
                                        </p:tgtEl>
                                        <p:attrNameLst>
                                          <p:attrName>ppt_h</p:attrName>
                                        </p:attrNameLst>
                                      </p:cBhvr>
                                      <p:tavLst>
                                        <p:tav tm="0">
                                          <p:val>
                                            <p:fltVal val="0"/>
                                          </p:val>
                                        </p:tav>
                                        <p:tav tm="100000">
                                          <p:val>
                                            <p:strVal val="#ppt_h"/>
                                          </p:val>
                                        </p:tav>
                                      </p:tavLst>
                                    </p:anim>
                                    <p:animEffect transition="in" filter="fade">
                                      <p:cBhvr>
                                        <p:cTn id="97" dur="500"/>
                                        <p:tgtEl>
                                          <p:spTgt spid="37">
                                            <p:txEl>
                                              <p:pRg st="0" end="0"/>
                                            </p:txEl>
                                          </p:spTgt>
                                        </p:tgtEl>
                                      </p:cBhvr>
                                    </p:animEffect>
                                  </p:childTnLst>
                                </p:cTn>
                              </p:par>
                              <p:par>
                                <p:cTn id="98" presetID="23" presetClass="entr" presetSubtype="16" fill="hold" grpId="0" nodeType="withEffect">
                                  <p:stCondLst>
                                    <p:cond delay="200"/>
                                  </p:stCondLst>
                                  <p:childTnLst>
                                    <p:set>
                                      <p:cBhvr>
                                        <p:cTn id="99" dur="1" fill="hold">
                                          <p:stCondLst>
                                            <p:cond delay="0"/>
                                          </p:stCondLst>
                                        </p:cTn>
                                        <p:tgtEl>
                                          <p:spTgt spid="52">
                                            <p:txEl>
                                              <p:pRg st="0" end="0"/>
                                            </p:txEl>
                                          </p:spTgt>
                                        </p:tgtEl>
                                        <p:attrNameLst>
                                          <p:attrName>style.visibility</p:attrName>
                                        </p:attrNameLst>
                                      </p:cBhvr>
                                      <p:to>
                                        <p:strVal val="visible"/>
                                      </p:to>
                                    </p:set>
                                    <p:anim calcmode="lin" valueType="num">
                                      <p:cBhvr>
                                        <p:cTn id="100" dur="500" fill="hold"/>
                                        <p:tgtEl>
                                          <p:spTgt spid="52">
                                            <p:txEl>
                                              <p:pRg st="0" end="0"/>
                                            </p:txEl>
                                          </p:spTgt>
                                        </p:tgtEl>
                                        <p:attrNameLst>
                                          <p:attrName>ppt_w</p:attrName>
                                        </p:attrNameLst>
                                      </p:cBhvr>
                                      <p:tavLst>
                                        <p:tav tm="0">
                                          <p:val>
                                            <p:fltVal val="0"/>
                                          </p:val>
                                        </p:tav>
                                        <p:tav tm="100000">
                                          <p:val>
                                            <p:strVal val="#ppt_w"/>
                                          </p:val>
                                        </p:tav>
                                      </p:tavLst>
                                    </p:anim>
                                    <p:anim calcmode="lin" valueType="num">
                                      <p:cBhvr>
                                        <p:cTn id="101" dur="500" fill="hold"/>
                                        <p:tgtEl>
                                          <p:spTgt spid="52">
                                            <p:txEl>
                                              <p:pRg st="0" end="0"/>
                                            </p:txEl>
                                          </p:spTgt>
                                        </p:tgtEl>
                                        <p:attrNameLst>
                                          <p:attrName>ppt_h</p:attrName>
                                        </p:attrNameLst>
                                      </p:cBhvr>
                                      <p:tavLst>
                                        <p:tav tm="0">
                                          <p:val>
                                            <p:fltVal val="0"/>
                                          </p:val>
                                        </p:tav>
                                        <p:tav tm="100000">
                                          <p:val>
                                            <p:strVal val="#ppt_h"/>
                                          </p:val>
                                        </p:tav>
                                      </p:tavLst>
                                    </p:anim>
                                  </p:childTnLst>
                                </p:cTn>
                              </p:par>
                              <p:par>
                                <p:cTn id="102" presetID="53" presetClass="entr" presetSubtype="16" fill="hold" grpId="0" nodeType="withEffect">
                                  <p:stCondLst>
                                    <p:cond delay="20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500" fill="hold"/>
                                        <p:tgtEl>
                                          <p:spTgt spid="53"/>
                                        </p:tgtEl>
                                        <p:attrNameLst>
                                          <p:attrName>ppt_w</p:attrName>
                                        </p:attrNameLst>
                                      </p:cBhvr>
                                      <p:tavLst>
                                        <p:tav tm="0">
                                          <p:val>
                                            <p:fltVal val="0"/>
                                          </p:val>
                                        </p:tav>
                                        <p:tav tm="100000">
                                          <p:val>
                                            <p:strVal val="#ppt_w"/>
                                          </p:val>
                                        </p:tav>
                                      </p:tavLst>
                                    </p:anim>
                                    <p:anim calcmode="lin" valueType="num">
                                      <p:cBhvr>
                                        <p:cTn id="105" dur="500" fill="hold"/>
                                        <p:tgtEl>
                                          <p:spTgt spid="53"/>
                                        </p:tgtEl>
                                        <p:attrNameLst>
                                          <p:attrName>ppt_h</p:attrName>
                                        </p:attrNameLst>
                                      </p:cBhvr>
                                      <p:tavLst>
                                        <p:tav tm="0">
                                          <p:val>
                                            <p:fltVal val="0"/>
                                          </p:val>
                                        </p:tav>
                                        <p:tav tm="100000">
                                          <p:val>
                                            <p:strVal val="#ppt_h"/>
                                          </p:val>
                                        </p:tav>
                                      </p:tavLst>
                                    </p:anim>
                                    <p:animEffect transition="in" filter="fade">
                                      <p:cBhvr>
                                        <p:cTn id="106" dur="500"/>
                                        <p:tgtEl>
                                          <p:spTgt spid="53"/>
                                        </p:tgtEl>
                                      </p:cBhvr>
                                    </p:animEffect>
                                  </p:childTnLst>
                                </p:cTn>
                              </p:par>
                              <p:par>
                                <p:cTn id="107" presetID="53" presetClass="entr" presetSubtype="16" fill="hold" grpId="0" nodeType="withEffect">
                                  <p:stCondLst>
                                    <p:cond delay="200"/>
                                  </p:stCondLst>
                                  <p:childTnLst>
                                    <p:set>
                                      <p:cBhvr>
                                        <p:cTn id="108" dur="1" fill="hold">
                                          <p:stCondLst>
                                            <p:cond delay="0"/>
                                          </p:stCondLst>
                                        </p:cTn>
                                        <p:tgtEl>
                                          <p:spTgt spid="54">
                                            <p:txEl>
                                              <p:pRg st="0" end="0"/>
                                            </p:txEl>
                                          </p:spTgt>
                                        </p:tgtEl>
                                        <p:attrNameLst>
                                          <p:attrName>style.visibility</p:attrName>
                                        </p:attrNameLst>
                                      </p:cBhvr>
                                      <p:to>
                                        <p:strVal val="visible"/>
                                      </p:to>
                                    </p:set>
                                    <p:anim calcmode="lin" valueType="num">
                                      <p:cBhvr>
                                        <p:cTn id="109" dur="500" fill="hold"/>
                                        <p:tgtEl>
                                          <p:spTgt spid="54">
                                            <p:txEl>
                                              <p:pRg st="0" end="0"/>
                                            </p:txEl>
                                          </p:spTgt>
                                        </p:tgtEl>
                                        <p:attrNameLst>
                                          <p:attrName>ppt_w</p:attrName>
                                        </p:attrNameLst>
                                      </p:cBhvr>
                                      <p:tavLst>
                                        <p:tav tm="0">
                                          <p:val>
                                            <p:fltVal val="0"/>
                                          </p:val>
                                        </p:tav>
                                        <p:tav tm="100000">
                                          <p:val>
                                            <p:strVal val="#ppt_w"/>
                                          </p:val>
                                        </p:tav>
                                      </p:tavLst>
                                    </p:anim>
                                    <p:anim calcmode="lin" valueType="num">
                                      <p:cBhvr>
                                        <p:cTn id="110" dur="500" fill="hold"/>
                                        <p:tgtEl>
                                          <p:spTgt spid="54">
                                            <p:txEl>
                                              <p:pRg st="0" end="0"/>
                                            </p:txEl>
                                          </p:spTgt>
                                        </p:tgtEl>
                                        <p:attrNameLst>
                                          <p:attrName>ppt_h</p:attrName>
                                        </p:attrNameLst>
                                      </p:cBhvr>
                                      <p:tavLst>
                                        <p:tav tm="0">
                                          <p:val>
                                            <p:fltVal val="0"/>
                                          </p:val>
                                        </p:tav>
                                        <p:tav tm="100000">
                                          <p:val>
                                            <p:strVal val="#ppt_h"/>
                                          </p:val>
                                        </p:tav>
                                      </p:tavLst>
                                    </p:anim>
                                    <p:animEffect transition="in" filter="fade">
                                      <p:cBhvr>
                                        <p:cTn id="111" dur="500"/>
                                        <p:tgtEl>
                                          <p:spTgt spid="5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20" grpId="0" autoUpdateAnimBg="0"/>
      <p:bldP spid="21" grpId="0" autoUpdateAnimBg="0"/>
      <p:bldP spid="22" grpId="0" autoUpdateAnimBg="0"/>
      <p:bldP spid="23" grpId="0" autoUpdateAnimBg="0"/>
      <p:bldP spid="25" grpId="0" build="p">
        <p:tmplLst>
          <p:tmpl lvl="1">
            <p:tnLst>
              <p:par>
                <p:cTn presetID="53" presetClass="entr" presetSubtype="16" fill="hold" nodeType="withEffect">
                  <p:stCondLst>
                    <p:cond delay="200"/>
                  </p:stCondLst>
                  <p:childTnLst>
                    <p:set>
                      <p:cBhvr>
                        <p:cTn dur="1" fill="hold">
                          <p:stCondLst>
                            <p:cond delay="0"/>
                          </p:stCondLst>
                        </p:cTn>
                        <p:tgtEl>
                          <p:spTgt spid="25"/>
                        </p:tgtEl>
                        <p:attrNameLst>
                          <p:attrName>style.visibility</p:attrName>
                        </p:attrNameLst>
                      </p:cBhvr>
                      <p:to>
                        <p:strVal val="visible"/>
                      </p:to>
                    </p:set>
                    <p:anim calcmode="lin" valueType="num">
                      <p:cBhvr>
                        <p:cTn dur="500" fill="hold"/>
                        <p:tgtEl>
                          <p:spTgt spid="25"/>
                        </p:tgtEl>
                        <p:attrNameLst>
                          <p:attrName>ppt_w</p:attrName>
                        </p:attrNameLst>
                      </p:cBhvr>
                      <p:tavLst>
                        <p:tav tm="0">
                          <p:val>
                            <p:fltVal val="0"/>
                          </p:val>
                        </p:tav>
                        <p:tav tm="100000">
                          <p:val>
                            <p:strVal val="#ppt_w"/>
                          </p:val>
                        </p:tav>
                      </p:tavLst>
                    </p:anim>
                    <p:anim calcmode="lin" valueType="num">
                      <p:cBhvr>
                        <p:cTn dur="500" fill="hold"/>
                        <p:tgtEl>
                          <p:spTgt spid="25"/>
                        </p:tgtEl>
                        <p:attrNameLst>
                          <p:attrName>ppt_h</p:attrName>
                        </p:attrNameLst>
                      </p:cBhvr>
                      <p:tavLst>
                        <p:tav tm="0">
                          <p:val>
                            <p:fltVal val="0"/>
                          </p:val>
                        </p:tav>
                        <p:tav tm="100000">
                          <p:val>
                            <p:strVal val="#ppt_h"/>
                          </p:val>
                        </p:tav>
                      </p:tavLst>
                    </p:anim>
                    <p:animEffect transition="in" filter="fade">
                      <p:cBhvr>
                        <p:cTn dur="500"/>
                        <p:tgtEl>
                          <p:spTgt spid="25"/>
                        </p:tgtEl>
                      </p:cBhvr>
                    </p:animEffect>
                  </p:childTnLst>
                </p:cTn>
              </p:par>
            </p:tnLst>
          </p:tmpl>
        </p:tmplLst>
      </p:bldP>
      <p:bldP spid="26" grpId="0" build="p">
        <p:tmplLst>
          <p:tmpl lvl="1">
            <p:tnLst>
              <p:par>
                <p:cTn presetID="23" presetClass="entr" presetSubtype="16"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 calcmode="lin" valueType="num">
                      <p:cBhvr>
                        <p:cTn dur="500" fill="hold"/>
                        <p:tgtEl>
                          <p:spTgt spid="26"/>
                        </p:tgtEl>
                        <p:attrNameLst>
                          <p:attrName>ppt_w</p:attrName>
                        </p:attrNameLst>
                      </p:cBhvr>
                      <p:tavLst>
                        <p:tav tm="0">
                          <p:val>
                            <p:fltVal val="0"/>
                          </p:val>
                        </p:tav>
                        <p:tav tm="100000">
                          <p:val>
                            <p:strVal val="#ppt_w"/>
                          </p:val>
                        </p:tav>
                      </p:tavLst>
                    </p:anim>
                    <p:anim calcmode="lin" valueType="num">
                      <p:cBhvr>
                        <p:cTn dur="500" fill="hold"/>
                        <p:tgtEl>
                          <p:spTgt spid="26"/>
                        </p:tgtEl>
                        <p:attrNameLst>
                          <p:attrName>ppt_h</p:attrName>
                        </p:attrNameLst>
                      </p:cBhvr>
                      <p:tavLst>
                        <p:tav tm="0">
                          <p:val>
                            <p:fltVal val="0"/>
                          </p:val>
                        </p:tav>
                        <p:tav tm="100000">
                          <p:val>
                            <p:strVal val="#ppt_h"/>
                          </p:val>
                        </p:tav>
                      </p:tavLst>
                    </p:anim>
                  </p:childTnLst>
                </p:cTn>
              </p:par>
            </p:tnLst>
          </p:tmpl>
        </p:tmplLst>
      </p:bldP>
      <p:bldP spid="27" grpId="0" animBg="1"/>
      <p:bldP spid="28" grpId="0" build="p">
        <p:tmplLst>
          <p:tmpl lvl="1">
            <p:tnLst>
              <p:par>
                <p:cTn presetID="53" presetClass="entr" presetSubtype="16"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 calcmode="lin" valueType="num">
                      <p:cBhvr>
                        <p:cTn dur="500" fill="hold"/>
                        <p:tgtEl>
                          <p:spTgt spid="28"/>
                        </p:tgtEl>
                        <p:attrNameLst>
                          <p:attrName>ppt_w</p:attrName>
                        </p:attrNameLst>
                      </p:cBhvr>
                      <p:tavLst>
                        <p:tav tm="0">
                          <p:val>
                            <p:fltVal val="0"/>
                          </p:val>
                        </p:tav>
                        <p:tav tm="100000">
                          <p:val>
                            <p:strVal val="#ppt_w"/>
                          </p:val>
                        </p:tav>
                      </p:tavLst>
                    </p:anim>
                    <p:anim calcmode="lin" valueType="num">
                      <p:cBhvr>
                        <p:cTn dur="500" fill="hold"/>
                        <p:tgtEl>
                          <p:spTgt spid="28"/>
                        </p:tgtEl>
                        <p:attrNameLst>
                          <p:attrName>ppt_h</p:attrName>
                        </p:attrNameLst>
                      </p:cBhvr>
                      <p:tavLst>
                        <p:tav tm="0">
                          <p:val>
                            <p:fltVal val="0"/>
                          </p:val>
                        </p:tav>
                        <p:tav tm="100000">
                          <p:val>
                            <p:strVal val="#ppt_h"/>
                          </p:val>
                        </p:tav>
                      </p:tavLst>
                    </p:anim>
                    <p:animEffect transition="in" filter="fade">
                      <p:cBhvr>
                        <p:cTn dur="500"/>
                        <p:tgtEl>
                          <p:spTgt spid="28"/>
                        </p:tgtEl>
                      </p:cBhvr>
                    </p:animEffect>
                  </p:childTnLst>
                </p:cTn>
              </p:par>
            </p:tnLst>
          </p:tmpl>
        </p:tmplLst>
      </p:bldP>
      <p:bldP spid="29" grpId="0" build="p">
        <p:tmplLst>
          <p:tmpl lvl="1">
            <p:tnLst>
              <p:par>
                <p:cTn presetID="53" presetClass="entr" presetSubtype="16" fill="hold" nodeType="withEffect">
                  <p:stCondLst>
                    <p:cond delay="200"/>
                  </p:stCondLst>
                  <p:childTnLst>
                    <p:set>
                      <p:cBhvr>
                        <p:cTn dur="1" fill="hold">
                          <p:stCondLst>
                            <p:cond delay="0"/>
                          </p:stCondLst>
                        </p:cTn>
                        <p:tgtEl>
                          <p:spTgt spid="29"/>
                        </p:tgtEl>
                        <p:attrNameLst>
                          <p:attrName>style.visibility</p:attrName>
                        </p:attrNameLst>
                      </p:cBhvr>
                      <p:to>
                        <p:strVal val="visible"/>
                      </p:to>
                    </p:set>
                    <p:anim calcmode="lin" valueType="num">
                      <p:cBhvr>
                        <p:cTn dur="500" fill="hold"/>
                        <p:tgtEl>
                          <p:spTgt spid="29"/>
                        </p:tgtEl>
                        <p:attrNameLst>
                          <p:attrName>ppt_w</p:attrName>
                        </p:attrNameLst>
                      </p:cBhvr>
                      <p:tavLst>
                        <p:tav tm="0">
                          <p:val>
                            <p:fltVal val="0"/>
                          </p:val>
                        </p:tav>
                        <p:tav tm="100000">
                          <p:val>
                            <p:strVal val="#ppt_w"/>
                          </p:val>
                        </p:tav>
                      </p:tavLst>
                    </p:anim>
                    <p:anim calcmode="lin" valueType="num">
                      <p:cBhvr>
                        <p:cTn dur="500" fill="hold"/>
                        <p:tgtEl>
                          <p:spTgt spid="29"/>
                        </p:tgtEl>
                        <p:attrNameLst>
                          <p:attrName>ppt_h</p:attrName>
                        </p:attrNameLst>
                      </p:cBhvr>
                      <p:tavLst>
                        <p:tav tm="0">
                          <p:val>
                            <p:fltVal val="0"/>
                          </p:val>
                        </p:tav>
                        <p:tav tm="100000">
                          <p:val>
                            <p:strVal val="#ppt_h"/>
                          </p:val>
                        </p:tav>
                      </p:tavLst>
                    </p:anim>
                    <p:animEffect transition="in" filter="fade">
                      <p:cBhvr>
                        <p:cTn dur="500"/>
                        <p:tgtEl>
                          <p:spTgt spid="29"/>
                        </p:tgtEl>
                      </p:cBhvr>
                    </p:animEffect>
                  </p:childTnLst>
                </p:cTn>
              </p:par>
            </p:tnLst>
          </p:tmpl>
        </p:tmplLst>
      </p:bldP>
      <p:bldP spid="30" grpId="0" build="p">
        <p:tmplLst>
          <p:tmpl lvl="1">
            <p:tnLst>
              <p:par>
                <p:cTn presetID="23" presetClass="entr" presetSubtype="16" fill="hold" nodeType="withEffect">
                  <p:stCondLst>
                    <p:cond delay="20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childTnLst>
                </p:cTn>
              </p:par>
            </p:tnLst>
          </p:tmpl>
        </p:tmplLst>
      </p:bldP>
      <p:bldP spid="31" grpId="0" animBg="1"/>
      <p:bldP spid="32" grpId="0" build="p">
        <p:tmplLst>
          <p:tmpl lvl="1">
            <p:tnLst>
              <p:par>
                <p:cTn presetID="53" presetClass="entr" presetSubtype="16" fill="hold" nodeType="withEffect">
                  <p:stCondLst>
                    <p:cond delay="200"/>
                  </p:stCondLst>
                  <p:childTnLst>
                    <p:set>
                      <p:cBhvr>
                        <p:cTn dur="1" fill="hold">
                          <p:stCondLst>
                            <p:cond delay="0"/>
                          </p:stCondLst>
                        </p:cTn>
                        <p:tgtEl>
                          <p:spTgt spid="32"/>
                        </p:tgtEl>
                        <p:attrNameLst>
                          <p:attrName>style.visibility</p:attrName>
                        </p:attrNameLst>
                      </p:cBhvr>
                      <p:to>
                        <p:strVal val="visible"/>
                      </p:to>
                    </p:set>
                    <p:anim calcmode="lin" valueType="num">
                      <p:cBhvr>
                        <p:cTn dur="500" fill="hold"/>
                        <p:tgtEl>
                          <p:spTgt spid="32"/>
                        </p:tgtEl>
                        <p:attrNameLst>
                          <p:attrName>ppt_w</p:attrName>
                        </p:attrNameLst>
                      </p:cBhvr>
                      <p:tavLst>
                        <p:tav tm="0">
                          <p:val>
                            <p:fltVal val="0"/>
                          </p:val>
                        </p:tav>
                        <p:tav tm="100000">
                          <p:val>
                            <p:strVal val="#ppt_w"/>
                          </p:val>
                        </p:tav>
                      </p:tavLst>
                    </p:anim>
                    <p:anim calcmode="lin" valueType="num">
                      <p:cBhvr>
                        <p:cTn dur="500" fill="hold"/>
                        <p:tgtEl>
                          <p:spTgt spid="32"/>
                        </p:tgtEl>
                        <p:attrNameLst>
                          <p:attrName>ppt_h</p:attrName>
                        </p:attrNameLst>
                      </p:cBhvr>
                      <p:tavLst>
                        <p:tav tm="0">
                          <p:val>
                            <p:fltVal val="0"/>
                          </p:val>
                        </p:tav>
                        <p:tav tm="100000">
                          <p:val>
                            <p:strVal val="#ppt_h"/>
                          </p:val>
                        </p:tav>
                      </p:tavLst>
                    </p:anim>
                    <p:animEffect transition="in" filter="fade">
                      <p:cBhvr>
                        <p:cTn dur="500"/>
                        <p:tgtEl>
                          <p:spTgt spid="32"/>
                        </p:tgtEl>
                      </p:cBhvr>
                    </p:animEffect>
                  </p:childTnLst>
                </p:cTn>
              </p:par>
            </p:tnLst>
          </p:tmpl>
        </p:tmplLst>
      </p:bldP>
      <p:bldP spid="33" grpId="0" build="p">
        <p:tmplLst>
          <p:tmpl lvl="1">
            <p:tnLst>
              <p:par>
                <p:cTn presetID="53" presetClass="entr" presetSubtype="16" fill="hold" nodeType="withEffect">
                  <p:stCondLst>
                    <p:cond delay="200"/>
                  </p:stCondLst>
                  <p:childTnLst>
                    <p:set>
                      <p:cBhvr>
                        <p:cTn dur="1" fill="hold">
                          <p:stCondLst>
                            <p:cond delay="0"/>
                          </p:stCondLst>
                        </p:cTn>
                        <p:tgtEl>
                          <p:spTgt spid="33"/>
                        </p:tgtEl>
                        <p:attrNameLst>
                          <p:attrName>style.visibility</p:attrName>
                        </p:attrNameLst>
                      </p:cBhvr>
                      <p:to>
                        <p:strVal val="visible"/>
                      </p:to>
                    </p:set>
                    <p:anim calcmode="lin" valueType="num">
                      <p:cBhvr>
                        <p:cTn dur="500" fill="hold"/>
                        <p:tgtEl>
                          <p:spTgt spid="33"/>
                        </p:tgtEl>
                        <p:attrNameLst>
                          <p:attrName>ppt_w</p:attrName>
                        </p:attrNameLst>
                      </p:cBhvr>
                      <p:tavLst>
                        <p:tav tm="0">
                          <p:val>
                            <p:fltVal val="0"/>
                          </p:val>
                        </p:tav>
                        <p:tav tm="100000">
                          <p:val>
                            <p:strVal val="#ppt_w"/>
                          </p:val>
                        </p:tav>
                      </p:tavLst>
                    </p:anim>
                    <p:anim calcmode="lin" valueType="num">
                      <p:cBhvr>
                        <p:cTn dur="500" fill="hold"/>
                        <p:tgtEl>
                          <p:spTgt spid="33"/>
                        </p:tgtEl>
                        <p:attrNameLst>
                          <p:attrName>ppt_h</p:attrName>
                        </p:attrNameLst>
                      </p:cBhvr>
                      <p:tavLst>
                        <p:tav tm="0">
                          <p:val>
                            <p:fltVal val="0"/>
                          </p:val>
                        </p:tav>
                        <p:tav tm="100000">
                          <p:val>
                            <p:strVal val="#ppt_h"/>
                          </p:val>
                        </p:tav>
                      </p:tavLst>
                    </p:anim>
                    <p:animEffect transition="in" filter="fade">
                      <p:cBhvr>
                        <p:cTn dur="500"/>
                        <p:tgtEl>
                          <p:spTgt spid="33"/>
                        </p:tgtEl>
                      </p:cBhvr>
                    </p:animEffect>
                  </p:childTnLst>
                </p:cTn>
              </p:par>
            </p:tnLst>
          </p:tmpl>
        </p:tmplLst>
      </p:bldP>
      <p:bldP spid="34" grpId="0" build="p">
        <p:tmplLst>
          <p:tmpl lvl="1">
            <p:tnLst>
              <p:par>
                <p:cTn presetID="23" presetClass="entr" presetSubtype="16"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 calcmode="lin" valueType="num">
                      <p:cBhvr>
                        <p:cTn dur="500" fill="hold"/>
                        <p:tgtEl>
                          <p:spTgt spid="34"/>
                        </p:tgtEl>
                        <p:attrNameLst>
                          <p:attrName>ppt_w</p:attrName>
                        </p:attrNameLst>
                      </p:cBhvr>
                      <p:tavLst>
                        <p:tav tm="0">
                          <p:val>
                            <p:fltVal val="0"/>
                          </p:val>
                        </p:tav>
                        <p:tav tm="100000">
                          <p:val>
                            <p:strVal val="#ppt_w"/>
                          </p:val>
                        </p:tav>
                      </p:tavLst>
                    </p:anim>
                    <p:anim calcmode="lin" valueType="num">
                      <p:cBhvr>
                        <p:cTn dur="500" fill="hold"/>
                        <p:tgtEl>
                          <p:spTgt spid="34"/>
                        </p:tgtEl>
                        <p:attrNameLst>
                          <p:attrName>ppt_h</p:attrName>
                        </p:attrNameLst>
                      </p:cBhvr>
                      <p:tavLst>
                        <p:tav tm="0">
                          <p:val>
                            <p:fltVal val="0"/>
                          </p:val>
                        </p:tav>
                        <p:tav tm="100000">
                          <p:val>
                            <p:strVal val="#ppt_h"/>
                          </p:val>
                        </p:tav>
                      </p:tavLst>
                    </p:anim>
                  </p:childTnLst>
                </p:cTn>
              </p:par>
            </p:tnLst>
          </p:tmpl>
        </p:tmplLst>
      </p:bldP>
      <p:bldP spid="35" grpId="0" animBg="1"/>
      <p:bldP spid="36" grpId="0" build="p">
        <p:tmplLst>
          <p:tmpl lvl="1">
            <p:tnLst>
              <p:par>
                <p:cTn presetID="53" presetClass="entr" presetSubtype="16" fill="hold" nodeType="withEffect">
                  <p:stCondLst>
                    <p:cond delay="200"/>
                  </p:stCondLst>
                  <p:childTnLst>
                    <p:set>
                      <p:cBhvr>
                        <p:cTn dur="1" fill="hold">
                          <p:stCondLst>
                            <p:cond delay="0"/>
                          </p:stCondLst>
                        </p:cTn>
                        <p:tgtEl>
                          <p:spTgt spid="36"/>
                        </p:tgtEl>
                        <p:attrNameLst>
                          <p:attrName>style.visibility</p:attrName>
                        </p:attrNameLst>
                      </p:cBhvr>
                      <p:to>
                        <p:strVal val="visible"/>
                      </p:to>
                    </p:set>
                    <p:anim calcmode="lin" valueType="num">
                      <p:cBhvr>
                        <p:cTn dur="500" fill="hold"/>
                        <p:tgtEl>
                          <p:spTgt spid="36"/>
                        </p:tgtEl>
                        <p:attrNameLst>
                          <p:attrName>ppt_w</p:attrName>
                        </p:attrNameLst>
                      </p:cBhvr>
                      <p:tavLst>
                        <p:tav tm="0">
                          <p:val>
                            <p:fltVal val="0"/>
                          </p:val>
                        </p:tav>
                        <p:tav tm="100000">
                          <p:val>
                            <p:strVal val="#ppt_w"/>
                          </p:val>
                        </p:tav>
                      </p:tavLst>
                    </p:anim>
                    <p:anim calcmode="lin" valueType="num">
                      <p:cBhvr>
                        <p:cTn dur="500" fill="hold"/>
                        <p:tgtEl>
                          <p:spTgt spid="36"/>
                        </p:tgtEl>
                        <p:attrNameLst>
                          <p:attrName>ppt_h</p:attrName>
                        </p:attrNameLst>
                      </p:cBhvr>
                      <p:tavLst>
                        <p:tav tm="0">
                          <p:val>
                            <p:fltVal val="0"/>
                          </p:val>
                        </p:tav>
                        <p:tav tm="100000">
                          <p:val>
                            <p:strVal val="#ppt_h"/>
                          </p:val>
                        </p:tav>
                      </p:tavLst>
                    </p:anim>
                    <p:animEffect transition="in" filter="fade">
                      <p:cBhvr>
                        <p:cTn dur="500"/>
                        <p:tgtEl>
                          <p:spTgt spid="36"/>
                        </p:tgtEl>
                      </p:cBhvr>
                    </p:animEffect>
                  </p:childTnLst>
                </p:cTn>
              </p:par>
            </p:tnLst>
          </p:tmpl>
        </p:tmplLst>
      </p:bldP>
      <p:bldP spid="37" grpId="0" build="p">
        <p:tmplLst>
          <p:tmpl lvl="1">
            <p:tnLst>
              <p:par>
                <p:cTn presetID="53" presetClass="entr" presetSubtype="16" fill="hold" nodeType="withEffect">
                  <p:stCondLst>
                    <p:cond delay="200"/>
                  </p:stCondLst>
                  <p:childTnLst>
                    <p:set>
                      <p:cBhvr>
                        <p:cTn dur="1" fill="hold">
                          <p:stCondLst>
                            <p:cond delay="0"/>
                          </p:stCondLst>
                        </p:cTn>
                        <p:tgtEl>
                          <p:spTgt spid="37"/>
                        </p:tgtEl>
                        <p:attrNameLst>
                          <p:attrName>style.visibility</p:attrName>
                        </p:attrNameLst>
                      </p:cBhvr>
                      <p:to>
                        <p:strVal val="visible"/>
                      </p:to>
                    </p:set>
                    <p:anim calcmode="lin" valueType="num">
                      <p:cBhvr>
                        <p:cTn dur="500" fill="hold"/>
                        <p:tgtEl>
                          <p:spTgt spid="37"/>
                        </p:tgtEl>
                        <p:attrNameLst>
                          <p:attrName>ppt_w</p:attrName>
                        </p:attrNameLst>
                      </p:cBhvr>
                      <p:tavLst>
                        <p:tav tm="0">
                          <p:val>
                            <p:fltVal val="0"/>
                          </p:val>
                        </p:tav>
                        <p:tav tm="100000">
                          <p:val>
                            <p:strVal val="#ppt_w"/>
                          </p:val>
                        </p:tav>
                      </p:tavLst>
                    </p:anim>
                    <p:anim calcmode="lin" valueType="num">
                      <p:cBhvr>
                        <p:cTn dur="500" fill="hold"/>
                        <p:tgtEl>
                          <p:spTgt spid="37"/>
                        </p:tgtEl>
                        <p:attrNameLst>
                          <p:attrName>ppt_h</p:attrName>
                        </p:attrNameLst>
                      </p:cBhvr>
                      <p:tavLst>
                        <p:tav tm="0">
                          <p:val>
                            <p:fltVal val="0"/>
                          </p:val>
                        </p:tav>
                        <p:tav tm="100000">
                          <p:val>
                            <p:strVal val="#ppt_h"/>
                          </p:val>
                        </p:tav>
                      </p:tavLst>
                    </p:anim>
                    <p:animEffect transition="in" filter="fade">
                      <p:cBhvr>
                        <p:cTn dur="500"/>
                        <p:tgtEl>
                          <p:spTgt spid="37"/>
                        </p:tgtEl>
                      </p:cBhvr>
                    </p:animEffect>
                  </p:childTnLst>
                </p:cTn>
              </p:par>
            </p:tnLst>
          </p:tmpl>
        </p:tmplLst>
      </p:bldP>
      <p:bldP spid="52" grpId="0" build="p">
        <p:tmplLst>
          <p:tmpl lvl="1">
            <p:tnLst>
              <p:par>
                <p:cTn presetID="23" presetClass="entr" presetSubtype="16" fill="hold" nodeType="withEffect">
                  <p:stCondLst>
                    <p:cond delay="200"/>
                  </p:stCondLst>
                  <p:childTnLst>
                    <p:set>
                      <p:cBhvr>
                        <p:cTn dur="1" fill="hold">
                          <p:stCondLst>
                            <p:cond delay="0"/>
                          </p:stCondLst>
                        </p:cTn>
                        <p:tgtEl>
                          <p:spTgt spid="52"/>
                        </p:tgtEl>
                        <p:attrNameLst>
                          <p:attrName>style.visibility</p:attrName>
                        </p:attrNameLst>
                      </p:cBhvr>
                      <p:to>
                        <p:strVal val="visible"/>
                      </p:to>
                    </p:set>
                    <p:anim calcmode="lin" valueType="num">
                      <p:cBhvr>
                        <p:cTn dur="500" fill="hold"/>
                        <p:tgtEl>
                          <p:spTgt spid="52"/>
                        </p:tgtEl>
                        <p:attrNameLst>
                          <p:attrName>ppt_w</p:attrName>
                        </p:attrNameLst>
                      </p:cBhvr>
                      <p:tavLst>
                        <p:tav tm="0">
                          <p:val>
                            <p:fltVal val="0"/>
                          </p:val>
                        </p:tav>
                        <p:tav tm="100000">
                          <p:val>
                            <p:strVal val="#ppt_w"/>
                          </p:val>
                        </p:tav>
                      </p:tavLst>
                    </p:anim>
                    <p:anim calcmode="lin" valueType="num">
                      <p:cBhvr>
                        <p:cTn dur="500" fill="hold"/>
                        <p:tgtEl>
                          <p:spTgt spid="52"/>
                        </p:tgtEl>
                        <p:attrNameLst>
                          <p:attrName>ppt_h</p:attrName>
                        </p:attrNameLst>
                      </p:cBhvr>
                      <p:tavLst>
                        <p:tav tm="0">
                          <p:val>
                            <p:fltVal val="0"/>
                          </p:val>
                        </p:tav>
                        <p:tav tm="100000">
                          <p:val>
                            <p:strVal val="#ppt_h"/>
                          </p:val>
                        </p:tav>
                      </p:tavLst>
                    </p:anim>
                  </p:childTnLst>
                </p:cTn>
              </p:par>
            </p:tnLst>
          </p:tmpl>
        </p:tmplLst>
      </p:bldP>
      <p:bldP spid="53" grpId="0" animBg="1"/>
      <p:bldP spid="54" grpId="0" build="p">
        <p:tmplLst>
          <p:tmpl lvl="1">
            <p:tnLst>
              <p:par>
                <p:cTn presetID="53" presetClass="entr" presetSubtype="16" fill="hold" nodeType="withEffect">
                  <p:stCondLst>
                    <p:cond delay="200"/>
                  </p:stCondLst>
                  <p:childTnLst>
                    <p:set>
                      <p:cBhvr>
                        <p:cTn dur="1" fill="hold">
                          <p:stCondLst>
                            <p:cond delay="0"/>
                          </p:stCondLst>
                        </p:cTn>
                        <p:tgtEl>
                          <p:spTgt spid="54"/>
                        </p:tgtEl>
                        <p:attrNameLst>
                          <p:attrName>style.visibility</p:attrName>
                        </p:attrNameLst>
                      </p:cBhvr>
                      <p:to>
                        <p:strVal val="visible"/>
                      </p:to>
                    </p:set>
                    <p:anim calcmode="lin" valueType="num">
                      <p:cBhvr>
                        <p:cTn dur="500" fill="hold"/>
                        <p:tgtEl>
                          <p:spTgt spid="54"/>
                        </p:tgtEl>
                        <p:attrNameLst>
                          <p:attrName>ppt_w</p:attrName>
                        </p:attrNameLst>
                      </p:cBhvr>
                      <p:tavLst>
                        <p:tav tm="0">
                          <p:val>
                            <p:fltVal val="0"/>
                          </p:val>
                        </p:tav>
                        <p:tav tm="100000">
                          <p:val>
                            <p:strVal val="#ppt_w"/>
                          </p:val>
                        </p:tav>
                      </p:tavLst>
                    </p:anim>
                    <p:anim calcmode="lin" valueType="num">
                      <p:cBhvr>
                        <p:cTn dur="500" fill="hold"/>
                        <p:tgtEl>
                          <p:spTgt spid="54"/>
                        </p:tgtEl>
                        <p:attrNameLst>
                          <p:attrName>ppt_h</p:attrName>
                        </p:attrNameLst>
                      </p:cBhvr>
                      <p:tavLst>
                        <p:tav tm="0">
                          <p:val>
                            <p:fltVal val="0"/>
                          </p:val>
                        </p:tav>
                        <p:tav tm="100000">
                          <p:val>
                            <p:strVal val="#ppt_h"/>
                          </p:val>
                        </p:tav>
                      </p:tavLst>
                    </p:anim>
                    <p:animEffect transition="in" filter="fade">
                      <p:cBhvr>
                        <p:cTn dur="500"/>
                        <p:tgtEl>
                          <p:spTgt spid="54"/>
                        </p:tgtEl>
                      </p:cBhvr>
                    </p:animEffect>
                  </p:childTnLst>
                </p:cTn>
              </p:par>
            </p:tnLst>
          </p:tmpl>
        </p:tmplLst>
      </p:b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8"/>
          <p:cNvSpPr txBox="1"/>
          <p:nvPr/>
        </p:nvSpPr>
        <p:spPr>
          <a:xfrm>
            <a:off x="5344184" y="2588271"/>
            <a:ext cx="4901615" cy="677108"/>
          </a:xfrm>
          <a:prstGeom prst="rect">
            <a:avLst/>
          </a:prstGeom>
          <a:noFill/>
        </p:spPr>
        <p:txBody>
          <a:bodyPr wrap="square" lIns="0" tIns="0" rIns="0" bIns="0" rtlCol="0">
            <a:spAutoFit/>
          </a:bodyPr>
          <a:lstStyle/>
          <a:p>
            <a:r>
              <a:rPr lang="en-US"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GB"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TextBox 49"/>
          <p:cNvSpPr txBox="1"/>
          <p:nvPr/>
        </p:nvSpPr>
        <p:spPr>
          <a:xfrm>
            <a:off x="5344184" y="3403289"/>
            <a:ext cx="5183515" cy="369332"/>
          </a:xfrm>
          <a:prstGeom prst="rect">
            <a:avLst/>
          </a:prstGeom>
          <a:noFill/>
        </p:spPr>
        <p:txBody>
          <a:bodyPr wrap="square" lIns="0" tIns="0" rIns="0" bIns="0" rtlCol="0">
            <a:spAutoFit/>
          </a:bodyPr>
          <a:lstStyle/>
          <a:p>
            <a:pPr eaLnBrk="0" hangingPunct="0"/>
            <a:r>
              <a:rPr lang="en-US" altLang="zh-CN"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zh-CN" altLang="en-US"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矩形 259"/>
          <p:cNvSpPr>
            <a:spLocks noChangeArrowheads="1"/>
          </p:cNvSpPr>
          <p:nvPr/>
        </p:nvSpPr>
        <p:spPr bwMode="auto">
          <a:xfrm>
            <a:off x="3189015" y="1951625"/>
            <a:ext cx="2263379"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rPr>
              <a:t>04</a:t>
            </a:r>
            <a:endParaRPr lang="zh-CN" altLang="en-US"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6"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671887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outVertical)">
                                      <p:cBhvr>
                                        <p:cTn id="10" dur="500"/>
                                        <p:tgtEl>
                                          <p:spTgt spid="6"/>
                                        </p:tgtEl>
                                      </p:cBhvr>
                                    </p:animEffect>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5"/>
                                        </p:tgtEl>
                                        <p:attrNameLst>
                                          <p:attrName>ppt_y</p:attrName>
                                        </p:attrNameLst>
                                      </p:cBhvr>
                                      <p:tavLst>
                                        <p:tav tm="0">
                                          <p:val>
                                            <p:strVal val="#ppt_y"/>
                                          </p:val>
                                        </p:tav>
                                        <p:tav tm="100000">
                                          <p:val>
                                            <p:strVal val="#ppt_y"/>
                                          </p:val>
                                        </p:tav>
                                      </p:tavLst>
                                    </p:anim>
                                    <p:anim calcmode="lin" valueType="num">
                                      <p:cBhvr>
                                        <p:cTn id="16"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5"/>
                                        </p:tgtEl>
                                      </p:cBhvr>
                                    </p:animEffect>
                                  </p:childTnLst>
                                </p:cTn>
                              </p:par>
                            </p:childTnLst>
                          </p:cTn>
                        </p:par>
                        <p:par>
                          <p:cTn id="19" fill="hold">
                            <p:stCondLst>
                              <p:cond delay="1050"/>
                            </p:stCondLst>
                            <p:childTnLst>
                              <p:par>
                                <p:cTn id="20" presetID="26" presetClass="emph" presetSubtype="0" fill="hold" grpId="1" nodeType="afterEffect">
                                  <p:stCondLst>
                                    <p:cond delay="0"/>
                                  </p:stCondLst>
                                  <p:iterate type="lt">
                                    <p:tmPct val="0"/>
                                  </p:iterate>
                                  <p:childTnLst>
                                    <p:animEffect transition="out" filter="fade">
                                      <p:cBhvr>
                                        <p:cTn id="21" dur="500" tmFilter="0, 0; .2, .5; .8, .5; 1, 0"/>
                                        <p:tgtEl>
                                          <p:spTgt spid="15"/>
                                        </p:tgtEl>
                                      </p:cBhvr>
                                    </p:animEffect>
                                    <p:animScale>
                                      <p:cBhvr>
                                        <p:cTn id="22" dur="250" autoRev="1" fill="hold"/>
                                        <p:tgtEl>
                                          <p:spTgt spid="15"/>
                                        </p:tgtEl>
                                      </p:cBhvr>
                                      <p:by x="105000" y="105000"/>
                                    </p:animScale>
                                  </p:childTnLst>
                                </p:cTn>
                              </p:par>
                            </p:childTnLst>
                          </p:cTn>
                        </p:par>
                        <p:par>
                          <p:cTn id="23" fill="hold">
                            <p:stCondLst>
                              <p:cond delay="1550"/>
                            </p:stCondLst>
                            <p:childTnLst>
                              <p:par>
                                <p:cTn id="24" presetID="22" presetClass="entr" presetSubtype="8" fill="hold" grpId="0" nodeType="afterEffect">
                                  <p:stCondLst>
                                    <p:cond delay="0"/>
                                  </p:stCondLst>
                                  <p:iterate type="lt">
                                    <p:tmPct val="30000"/>
                                  </p:iterate>
                                  <p:childTnLst>
                                    <p:set>
                                      <p:cBhvr>
                                        <p:cTn id="25" dur="1" fill="hold">
                                          <p:stCondLst>
                                            <p:cond delay="0"/>
                                          </p:stCondLst>
                                        </p:cTn>
                                        <p:tgtEl>
                                          <p:spTgt spid="13"/>
                                        </p:tgtEl>
                                        <p:attrNameLst>
                                          <p:attrName>style.visibility</p:attrName>
                                        </p:attrNameLst>
                                      </p:cBhvr>
                                      <p:to>
                                        <p:strVal val="visible"/>
                                      </p:to>
                                    </p:set>
                                    <p:animEffect transition="in" filter="wipe(left)">
                                      <p:cBhvr>
                                        <p:cTn id="26" dur="200"/>
                                        <p:tgtEl>
                                          <p:spTgt spid="13"/>
                                        </p:tgtEl>
                                      </p:cBhvr>
                                    </p:animEffect>
                                  </p:childTnLst>
                                </p:cTn>
                              </p:par>
                              <p:par>
                                <p:cTn id="27" presetID="36" presetClass="emph" presetSubtype="0" fill="hold" grpId="1" nodeType="withEffect">
                                  <p:stCondLst>
                                    <p:cond delay="0"/>
                                  </p:stCondLst>
                                  <p:iterate type="lt">
                                    <p:tmPct val="30000"/>
                                  </p:iterate>
                                  <p:childTnLst>
                                    <p:animScale>
                                      <p:cBhvr>
                                        <p:cTn id="28" dur="50" autoRev="1" fill="hold">
                                          <p:stCondLst>
                                            <p:cond delay="0"/>
                                          </p:stCondLst>
                                        </p:cTn>
                                        <p:tgtEl>
                                          <p:spTgt spid="13"/>
                                        </p:tgtEl>
                                      </p:cBhvr>
                                      <p:to x="80000" y="100000"/>
                                    </p:animScale>
                                    <p:anim by="(#ppt_w*0.10)" calcmode="lin" valueType="num">
                                      <p:cBhvr>
                                        <p:cTn id="29" dur="50" autoRev="1" fill="hold">
                                          <p:stCondLst>
                                            <p:cond delay="0"/>
                                          </p:stCondLst>
                                        </p:cTn>
                                        <p:tgtEl>
                                          <p:spTgt spid="13"/>
                                        </p:tgtEl>
                                        <p:attrNameLst>
                                          <p:attrName>ppt_x</p:attrName>
                                        </p:attrNameLst>
                                      </p:cBhvr>
                                    </p:anim>
                                    <p:anim by="(-#ppt_w*0.10)" calcmode="lin" valueType="num">
                                      <p:cBhvr>
                                        <p:cTn id="30" dur="50" autoRev="1" fill="hold">
                                          <p:stCondLst>
                                            <p:cond delay="0"/>
                                          </p:stCondLst>
                                        </p:cTn>
                                        <p:tgtEl>
                                          <p:spTgt spid="13"/>
                                        </p:tgtEl>
                                        <p:attrNameLst>
                                          <p:attrName>ppt_y</p:attrName>
                                        </p:attrNameLst>
                                      </p:cBhvr>
                                    </p:anim>
                                    <p:animRot by="-480000">
                                      <p:cBhvr>
                                        <p:cTn id="31" dur="50" autoRev="1" fill="hold">
                                          <p:stCondLst>
                                            <p:cond delay="0"/>
                                          </p:stCondLst>
                                        </p:cTn>
                                        <p:tgtEl>
                                          <p:spTgt spid="13"/>
                                        </p:tgtEl>
                                        <p:attrNameLst>
                                          <p:attrName>r</p:attrName>
                                        </p:attrNameLst>
                                      </p:cBhvr>
                                    </p:animRot>
                                  </p:childTnLst>
                                </p:cTn>
                              </p:par>
                            </p:childTnLst>
                          </p:cTn>
                        </p:par>
                        <p:par>
                          <p:cTn id="32" fill="hold">
                            <p:stCondLst>
                              <p:cond delay="2590"/>
                            </p:stCondLst>
                            <p:childTnLst>
                              <p:par>
                                <p:cTn id="33" presetID="22" presetClass="entr" presetSubtype="8" fill="hold" grpId="0" nodeType="afterEffect">
                                  <p:stCondLst>
                                    <p:cond delay="0"/>
                                  </p:stCondLst>
                                  <p:iterate type="lt">
                                    <p:tmPct val="30000"/>
                                  </p:iterate>
                                  <p:childTnLst>
                                    <p:set>
                                      <p:cBhvr>
                                        <p:cTn id="34" dur="1" fill="hold">
                                          <p:stCondLst>
                                            <p:cond delay="0"/>
                                          </p:stCondLst>
                                        </p:cTn>
                                        <p:tgtEl>
                                          <p:spTgt spid="14"/>
                                        </p:tgtEl>
                                        <p:attrNameLst>
                                          <p:attrName>style.visibility</p:attrName>
                                        </p:attrNameLst>
                                      </p:cBhvr>
                                      <p:to>
                                        <p:strVal val="visible"/>
                                      </p:to>
                                    </p:set>
                                    <p:animEffect transition="in" filter="wipe(left)">
                                      <p:cBhvr>
                                        <p:cTn id="35" dur="200"/>
                                        <p:tgtEl>
                                          <p:spTgt spid="14"/>
                                        </p:tgtEl>
                                      </p:cBhvr>
                                    </p:animEffect>
                                  </p:childTnLst>
                                </p:cTn>
                              </p:par>
                              <p:par>
                                <p:cTn id="36" presetID="36" presetClass="emph" presetSubtype="0" fill="hold" grpId="1" nodeType="withEffect">
                                  <p:stCondLst>
                                    <p:cond delay="0"/>
                                  </p:stCondLst>
                                  <p:iterate type="lt">
                                    <p:tmPct val="30000"/>
                                  </p:iterate>
                                  <p:childTnLst>
                                    <p:animScale>
                                      <p:cBhvr>
                                        <p:cTn id="37" dur="50" autoRev="1" fill="hold">
                                          <p:stCondLst>
                                            <p:cond delay="0"/>
                                          </p:stCondLst>
                                        </p:cTn>
                                        <p:tgtEl>
                                          <p:spTgt spid="14"/>
                                        </p:tgtEl>
                                      </p:cBhvr>
                                      <p:to x="80000" y="100000"/>
                                    </p:animScale>
                                    <p:anim by="(#ppt_w*0.10)" calcmode="lin" valueType="num">
                                      <p:cBhvr>
                                        <p:cTn id="38" dur="50" autoRev="1" fill="hold">
                                          <p:stCondLst>
                                            <p:cond delay="0"/>
                                          </p:stCondLst>
                                        </p:cTn>
                                        <p:tgtEl>
                                          <p:spTgt spid="14"/>
                                        </p:tgtEl>
                                        <p:attrNameLst>
                                          <p:attrName>ppt_x</p:attrName>
                                        </p:attrNameLst>
                                      </p:cBhvr>
                                    </p:anim>
                                    <p:anim by="(-#ppt_w*0.10)" calcmode="lin" valueType="num">
                                      <p:cBhvr>
                                        <p:cTn id="39" dur="50" autoRev="1" fill="hold">
                                          <p:stCondLst>
                                            <p:cond delay="0"/>
                                          </p:stCondLst>
                                        </p:cTn>
                                        <p:tgtEl>
                                          <p:spTgt spid="14"/>
                                        </p:tgtEl>
                                        <p:attrNameLst>
                                          <p:attrName>ppt_y</p:attrName>
                                        </p:attrNameLst>
                                      </p:cBhvr>
                                    </p:anim>
                                    <p:animRot by="-480000">
                                      <p:cBhvr>
                                        <p:cTn id="40"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AutoShape 4"/>
          <p:cNvSpPr>
            <a:spLocks/>
          </p:cNvSpPr>
          <p:nvPr/>
        </p:nvSpPr>
        <p:spPr bwMode="auto">
          <a:xfrm>
            <a:off x="6821994" y="5854952"/>
            <a:ext cx="1588066" cy="447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89" name="AutoShape 5"/>
          <p:cNvSpPr>
            <a:spLocks/>
          </p:cNvSpPr>
          <p:nvPr/>
        </p:nvSpPr>
        <p:spPr bwMode="auto">
          <a:xfrm>
            <a:off x="8655270" y="4613514"/>
            <a:ext cx="1588066" cy="447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0" name="AutoShape 6"/>
          <p:cNvSpPr>
            <a:spLocks/>
          </p:cNvSpPr>
          <p:nvPr/>
        </p:nvSpPr>
        <p:spPr bwMode="auto">
          <a:xfrm>
            <a:off x="4329911" y="5854953"/>
            <a:ext cx="1725289" cy="497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1" name="AutoShape 7"/>
          <p:cNvSpPr>
            <a:spLocks/>
          </p:cNvSpPr>
          <p:nvPr/>
        </p:nvSpPr>
        <p:spPr bwMode="auto">
          <a:xfrm>
            <a:off x="2255546" y="4491297"/>
            <a:ext cx="1725289" cy="497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2" name="AutoShape 8"/>
          <p:cNvSpPr>
            <a:spLocks/>
          </p:cNvSpPr>
          <p:nvPr/>
        </p:nvSpPr>
        <p:spPr bwMode="auto">
          <a:xfrm>
            <a:off x="9422065" y="3120944"/>
            <a:ext cx="1587357" cy="447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3" name="AutoShape 9"/>
          <p:cNvSpPr>
            <a:spLocks/>
          </p:cNvSpPr>
          <p:nvPr/>
        </p:nvSpPr>
        <p:spPr bwMode="auto">
          <a:xfrm>
            <a:off x="1761584" y="3033885"/>
            <a:ext cx="1724518" cy="497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lvl1pPr defTabSz="601663" eaLnBrk="0">
              <a:defRPr sz="2500" b="1">
                <a:solidFill>
                  <a:srgbClr val="FFFFFF"/>
                </a:solidFill>
                <a:latin typeface="Lato" charset="0"/>
                <a:ea typeface="MS PGothic" panose="020B0600070205080204" pitchFamily="34" charset="-128"/>
                <a:sym typeface="Lato" charset="0"/>
              </a:defRPr>
            </a:lvl1pPr>
            <a:lvl2pPr marL="742950" indent="-285750" defTabSz="601663" eaLnBrk="0">
              <a:defRPr sz="2500" b="1">
                <a:solidFill>
                  <a:srgbClr val="FFFFFF"/>
                </a:solidFill>
                <a:latin typeface="Lato" charset="0"/>
                <a:ea typeface="MS PGothic" panose="020B0600070205080204" pitchFamily="34" charset="-128"/>
                <a:sym typeface="Lato" charset="0"/>
              </a:defRPr>
            </a:lvl2pPr>
            <a:lvl3pPr marL="1143000" indent="-228600" defTabSz="601663" eaLnBrk="0">
              <a:defRPr sz="2500" b="1">
                <a:solidFill>
                  <a:srgbClr val="FFFFFF"/>
                </a:solidFill>
                <a:latin typeface="Lato" charset="0"/>
                <a:ea typeface="MS PGothic" panose="020B0600070205080204" pitchFamily="34" charset="-128"/>
                <a:sym typeface="Lato" charset="0"/>
              </a:defRPr>
            </a:lvl3pPr>
            <a:lvl4pPr marL="1600200" indent="-228600" defTabSz="601663" eaLnBrk="0">
              <a:defRPr sz="2500" b="1">
                <a:solidFill>
                  <a:srgbClr val="FFFFFF"/>
                </a:solidFill>
                <a:latin typeface="Lato" charset="0"/>
                <a:ea typeface="MS PGothic" panose="020B0600070205080204" pitchFamily="34" charset="-128"/>
                <a:sym typeface="Lato" charset="0"/>
              </a:defRPr>
            </a:lvl4pPr>
            <a:lvl5pPr marL="2057400" indent="-228600" defTabSz="601663" eaLnBrk="0">
              <a:defRPr sz="2500" b="1">
                <a:solidFill>
                  <a:srgbClr val="FFFFFF"/>
                </a:solidFill>
                <a:latin typeface="Lato" charset="0"/>
                <a:ea typeface="MS PGothic" panose="020B0600070205080204" pitchFamily="34" charset="-128"/>
                <a:sym typeface="Lato" charset="0"/>
              </a:defRPr>
            </a:lvl5pPr>
            <a:lvl6pPr marL="25146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01663"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r" eaLnBrk="1">
              <a:lnSpc>
                <a:spcPct val="120000"/>
              </a:lnSpc>
              <a:spcBef>
                <a:spcPts val="791"/>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11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4" name="AutoShape 10"/>
          <p:cNvSpPr>
            <a:spLocks/>
          </p:cNvSpPr>
          <p:nvPr/>
        </p:nvSpPr>
        <p:spPr bwMode="auto">
          <a:xfrm>
            <a:off x="5025551" y="1625024"/>
            <a:ext cx="698988" cy="2441019"/>
          </a:xfrm>
          <a:custGeom>
            <a:avLst/>
            <a:gdLst>
              <a:gd name="T0" fmla="+- 0 12581 3563"/>
              <a:gd name="T1" fmla="*/ T0 w 18037"/>
              <a:gd name="T2" fmla="*/ 10800 h 21600"/>
              <a:gd name="T3" fmla="+- 0 12581 3563"/>
              <a:gd name="T4" fmla="*/ T3 w 18037"/>
              <a:gd name="T5" fmla="*/ 10800 h 21600"/>
              <a:gd name="T6" fmla="+- 0 12581 3563"/>
              <a:gd name="T7" fmla="*/ T6 w 18037"/>
              <a:gd name="T8" fmla="*/ 10800 h 21600"/>
              <a:gd name="T9" fmla="+- 0 12581 3563"/>
              <a:gd name="T10" fmla="*/ T9 w 18037"/>
              <a:gd name="T11" fmla="*/ 10800 h 21600"/>
            </a:gdLst>
            <a:ahLst/>
            <a:cxnLst>
              <a:cxn ang="0">
                <a:pos x="T1" y="T2"/>
              </a:cxn>
              <a:cxn ang="0">
                <a:pos x="T4" y="T5"/>
              </a:cxn>
              <a:cxn ang="0">
                <a:pos x="T7" y="T8"/>
              </a:cxn>
              <a:cxn ang="0">
                <a:pos x="T10" y="T11"/>
              </a:cxn>
            </a:cxnLst>
            <a:rect l="0" t="0" r="r" b="b"/>
            <a:pathLst>
              <a:path w="18037" h="21600">
                <a:moveTo>
                  <a:pt x="18037" y="0"/>
                </a:moveTo>
                <a:cubicBezTo>
                  <a:pt x="15413" y="528"/>
                  <a:pt x="12938" y="1176"/>
                  <a:pt x="10687" y="1948"/>
                </a:cubicBezTo>
                <a:cubicBezTo>
                  <a:pt x="-3563" y="6836"/>
                  <a:pt x="-3563" y="14761"/>
                  <a:pt x="10687" y="19649"/>
                </a:cubicBezTo>
                <a:cubicBezTo>
                  <a:pt x="12938" y="20421"/>
                  <a:pt x="15413" y="21071"/>
                  <a:pt x="18037" y="21599"/>
                </a:cubicBezTo>
                <a:lnTo>
                  <a:pt x="18037" y="0"/>
                </a:lnTo>
                <a:close/>
              </a:path>
            </a:pathLst>
          </a:custGeom>
          <a:solidFill>
            <a:schemeClr val="accent1"/>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5" name="AutoShape 11"/>
          <p:cNvSpPr>
            <a:spLocks/>
          </p:cNvSpPr>
          <p:nvPr/>
        </p:nvSpPr>
        <p:spPr bwMode="auto">
          <a:xfrm>
            <a:off x="5141910" y="2995377"/>
            <a:ext cx="513150" cy="321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109" b="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endParaRPr lang="es-ES" altLang="zh-CN" sz="1318">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6" name="AutoShape 12"/>
          <p:cNvSpPr>
            <a:spLocks/>
          </p:cNvSpPr>
          <p:nvPr/>
        </p:nvSpPr>
        <p:spPr bwMode="auto">
          <a:xfrm>
            <a:off x="5804903" y="1433325"/>
            <a:ext cx="594350" cy="28244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cubicBezTo>
                  <a:pt x="14175" y="45"/>
                  <a:pt x="6789" y="419"/>
                  <a:pt x="0" y="1136"/>
                </a:cubicBezTo>
                <a:lnTo>
                  <a:pt x="0" y="20463"/>
                </a:lnTo>
                <a:cubicBezTo>
                  <a:pt x="6789" y="21180"/>
                  <a:pt x="14175" y="21554"/>
                  <a:pt x="21600" y="21599"/>
                </a:cubicBezTo>
                <a:lnTo>
                  <a:pt x="21600" y="0"/>
                </a:lnTo>
                <a:close/>
              </a:path>
            </a:pathLst>
          </a:custGeom>
          <a:solidFill>
            <a:schemeClr val="accent2"/>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7" name="AutoShape 13"/>
          <p:cNvSpPr>
            <a:spLocks/>
          </p:cNvSpPr>
          <p:nvPr/>
        </p:nvSpPr>
        <p:spPr bwMode="auto">
          <a:xfrm>
            <a:off x="5846758" y="3464159"/>
            <a:ext cx="512313" cy="321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109" b="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endParaRPr lang="es-ES" altLang="zh-CN" sz="1318">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8" name="AutoShape 14"/>
          <p:cNvSpPr>
            <a:spLocks/>
          </p:cNvSpPr>
          <p:nvPr/>
        </p:nvSpPr>
        <p:spPr bwMode="auto">
          <a:xfrm>
            <a:off x="6479615" y="1433325"/>
            <a:ext cx="593513" cy="28244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0" y="21599"/>
                </a:lnTo>
                <a:cubicBezTo>
                  <a:pt x="7424" y="21556"/>
                  <a:pt x="14807" y="21185"/>
                  <a:pt x="21600" y="20470"/>
                </a:cubicBezTo>
                <a:lnTo>
                  <a:pt x="21600" y="1129"/>
                </a:lnTo>
                <a:cubicBezTo>
                  <a:pt x="14807" y="414"/>
                  <a:pt x="7424" y="43"/>
                  <a:pt x="0" y="0"/>
                </a:cubicBezTo>
                <a:close/>
              </a:path>
            </a:pathLst>
          </a:custGeom>
          <a:solidFill>
            <a:schemeClr val="accent3"/>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999" name="AutoShape 15"/>
          <p:cNvSpPr>
            <a:spLocks/>
          </p:cNvSpPr>
          <p:nvPr/>
        </p:nvSpPr>
        <p:spPr bwMode="auto">
          <a:xfrm>
            <a:off x="6517285" y="3464159"/>
            <a:ext cx="512313" cy="321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109" b="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endParaRPr lang="es-ES" altLang="zh-CN" sz="1318">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0" name="AutoShape 16"/>
          <p:cNvSpPr>
            <a:spLocks/>
          </p:cNvSpPr>
          <p:nvPr/>
        </p:nvSpPr>
        <p:spPr bwMode="auto">
          <a:xfrm>
            <a:off x="7155165" y="1622512"/>
            <a:ext cx="700663" cy="2442694"/>
          </a:xfrm>
          <a:custGeom>
            <a:avLst/>
            <a:gdLst>
              <a:gd name="T0" fmla="*/ 9022 w 18044"/>
              <a:gd name="T1" fmla="*/ 10800 h 21600"/>
              <a:gd name="T2" fmla="*/ 9022 w 18044"/>
              <a:gd name="T3" fmla="*/ 10800 h 21600"/>
              <a:gd name="T4" fmla="*/ 9022 w 18044"/>
              <a:gd name="T5" fmla="*/ 10800 h 21600"/>
              <a:gd name="T6" fmla="*/ 9022 w 18044"/>
              <a:gd name="T7" fmla="*/ 10800 h 21600"/>
            </a:gdLst>
            <a:ahLst/>
            <a:cxnLst>
              <a:cxn ang="0">
                <a:pos x="T0" y="T1"/>
              </a:cxn>
              <a:cxn ang="0">
                <a:pos x="T2" y="T3"/>
              </a:cxn>
              <a:cxn ang="0">
                <a:pos x="T4" y="T5"/>
              </a:cxn>
              <a:cxn ang="0">
                <a:pos x="T6" y="T7"/>
              </a:cxn>
            </a:cxnLst>
            <a:rect l="0" t="0" r="r" b="b"/>
            <a:pathLst>
              <a:path w="18044" h="21600">
                <a:moveTo>
                  <a:pt x="0" y="0"/>
                </a:moveTo>
                <a:lnTo>
                  <a:pt x="0" y="21599"/>
                </a:lnTo>
                <a:cubicBezTo>
                  <a:pt x="2632" y="21070"/>
                  <a:pt x="5116" y="20418"/>
                  <a:pt x="7374" y="19643"/>
                </a:cubicBezTo>
                <a:cubicBezTo>
                  <a:pt x="21599" y="14759"/>
                  <a:pt x="21599" y="6839"/>
                  <a:pt x="7374" y="1954"/>
                </a:cubicBezTo>
                <a:cubicBezTo>
                  <a:pt x="5116" y="1179"/>
                  <a:pt x="2632" y="529"/>
                  <a:pt x="0" y="0"/>
                </a:cubicBezTo>
                <a:close/>
              </a:path>
            </a:pathLst>
          </a:custGeom>
          <a:solidFill>
            <a:schemeClr val="accent4"/>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1" name="AutoShape 17"/>
          <p:cNvSpPr>
            <a:spLocks/>
          </p:cNvSpPr>
          <p:nvPr/>
        </p:nvSpPr>
        <p:spPr bwMode="auto">
          <a:xfrm>
            <a:off x="7209577" y="2987005"/>
            <a:ext cx="513150" cy="321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109" b="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endParaRPr lang="es-ES" altLang="zh-CN" sz="1318">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2" name="AutoShape 18"/>
          <p:cNvSpPr>
            <a:spLocks/>
          </p:cNvSpPr>
          <p:nvPr/>
        </p:nvSpPr>
        <p:spPr bwMode="auto">
          <a:xfrm>
            <a:off x="4668104" y="3288366"/>
            <a:ext cx="486362" cy="817858"/>
          </a:xfrm>
          <a:custGeom>
            <a:avLst/>
            <a:gdLst>
              <a:gd name="T0" fmla="*/ 461169 w 21600"/>
              <a:gd name="T1" fmla="*/ 775494 h 21600"/>
              <a:gd name="T2" fmla="*/ 461169 w 21600"/>
              <a:gd name="T3" fmla="*/ 775494 h 21600"/>
              <a:gd name="T4" fmla="*/ 461169 w 21600"/>
              <a:gd name="T5" fmla="*/ 775494 h 21600"/>
              <a:gd name="T6" fmla="*/ 461169 w 21600"/>
              <a:gd name="T7" fmla="*/ 775494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cubicBezTo>
                  <a:pt x="2057" y="4474"/>
                  <a:pt x="5213" y="8744"/>
                  <a:pt x="9365" y="12671"/>
                </a:cubicBezTo>
                <a:cubicBezTo>
                  <a:pt x="12814" y="15934"/>
                  <a:pt x="16923" y="18932"/>
                  <a:pt x="21600" y="21599"/>
                </a:cubicBezTo>
              </a:path>
            </a:pathLst>
          </a:custGeom>
          <a:noFill/>
          <a:ln w="101600" cap="flat" cmpd="sng">
            <a:solidFill>
              <a:schemeClr val="accent1"/>
            </a:solidFill>
            <a:prstDash val="solid"/>
            <a:miter lim="0"/>
            <a:headEnd type="oval"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3" name="AutoShape 19"/>
          <p:cNvSpPr>
            <a:spLocks/>
          </p:cNvSpPr>
          <p:nvPr/>
        </p:nvSpPr>
        <p:spPr bwMode="auto">
          <a:xfrm>
            <a:off x="3602461" y="2985331"/>
            <a:ext cx="601883" cy="601883"/>
          </a:xfrm>
          <a:custGeom>
            <a:avLst/>
            <a:gdLst>
              <a:gd name="T0" fmla="*/ 570706 w 21600"/>
              <a:gd name="T1" fmla="*/ 570706 h 21600"/>
              <a:gd name="T2" fmla="*/ 570706 w 21600"/>
              <a:gd name="T3" fmla="*/ 570706 h 21600"/>
              <a:gd name="T4" fmla="*/ 570706 w 21600"/>
              <a:gd name="T5" fmla="*/ 570706 h 21600"/>
              <a:gd name="T6" fmla="*/ 570706 w 21600"/>
              <a:gd name="T7" fmla="*/ 57070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4" name="AutoShape 20"/>
          <p:cNvSpPr>
            <a:spLocks/>
          </p:cNvSpPr>
          <p:nvPr/>
        </p:nvSpPr>
        <p:spPr bwMode="auto">
          <a:xfrm>
            <a:off x="3693705" y="3070717"/>
            <a:ext cx="425253" cy="425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1"/>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5" name="AutoShape 21"/>
          <p:cNvSpPr>
            <a:spLocks/>
          </p:cNvSpPr>
          <p:nvPr/>
        </p:nvSpPr>
        <p:spPr bwMode="auto">
          <a:xfrm>
            <a:off x="3689336" y="3103991"/>
            <a:ext cx="425620" cy="341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6" name="Line 22"/>
          <p:cNvSpPr>
            <a:spLocks noChangeShapeType="1"/>
          </p:cNvSpPr>
          <p:nvPr/>
        </p:nvSpPr>
        <p:spPr bwMode="auto">
          <a:xfrm>
            <a:off x="4329911" y="3289203"/>
            <a:ext cx="397629" cy="0"/>
          </a:xfrm>
          <a:prstGeom prst="line">
            <a:avLst/>
          </a:prstGeom>
          <a:noFill/>
          <a:ln w="6350" cap="flat" cmpd="sng">
            <a:solidFill>
              <a:schemeClr val="bg1">
                <a:lumMod val="65000"/>
              </a:schemeClr>
            </a:solidFill>
            <a:prstDash val="dash"/>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7" name="AutoShape 23"/>
          <p:cNvSpPr>
            <a:spLocks/>
          </p:cNvSpPr>
          <p:nvPr/>
        </p:nvSpPr>
        <p:spPr bwMode="auto">
          <a:xfrm>
            <a:off x="5108425" y="4056835"/>
            <a:ext cx="904081" cy="513150"/>
          </a:xfrm>
          <a:custGeom>
            <a:avLst/>
            <a:gdLst>
              <a:gd name="T0" fmla="*/ 857250 w 21600"/>
              <a:gd name="T1" fmla="*/ 486568 h 21600"/>
              <a:gd name="T2" fmla="*/ 857250 w 21600"/>
              <a:gd name="T3" fmla="*/ 486568 h 21600"/>
              <a:gd name="T4" fmla="*/ 857250 w 21600"/>
              <a:gd name="T5" fmla="*/ 486568 h 21600"/>
              <a:gd name="T6" fmla="*/ 857250 w 21600"/>
              <a:gd name="T7" fmla="*/ 486568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cubicBezTo>
                  <a:pt x="2952" y="5171"/>
                  <a:pt x="6281" y="9632"/>
                  <a:pt x="9898" y="13266"/>
                </a:cubicBezTo>
                <a:cubicBezTo>
                  <a:pt x="13569" y="16954"/>
                  <a:pt x="17505" y="19757"/>
                  <a:pt x="21600" y="21599"/>
                </a:cubicBezTo>
              </a:path>
            </a:pathLst>
          </a:custGeom>
          <a:noFill/>
          <a:ln w="101600" cap="flat" cmpd="sng">
            <a:solidFill>
              <a:schemeClr val="accent2"/>
            </a:solidFill>
            <a:prstDash val="solid"/>
            <a:miter lim="0"/>
            <a:headEnd type="oval"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8" name="AutoShape 24"/>
          <p:cNvSpPr>
            <a:spLocks/>
          </p:cNvSpPr>
          <p:nvPr/>
        </p:nvSpPr>
        <p:spPr bwMode="auto">
          <a:xfrm>
            <a:off x="4109750" y="4466183"/>
            <a:ext cx="602721" cy="601884"/>
          </a:xfrm>
          <a:custGeom>
            <a:avLst/>
            <a:gdLst>
              <a:gd name="T0" fmla="*/ 571500 w 21600"/>
              <a:gd name="T1" fmla="*/ 570707 h 21600"/>
              <a:gd name="T2" fmla="*/ 571500 w 21600"/>
              <a:gd name="T3" fmla="*/ 570707 h 21600"/>
              <a:gd name="T4" fmla="*/ 571500 w 21600"/>
              <a:gd name="T5" fmla="*/ 570707 h 21600"/>
              <a:gd name="T6" fmla="*/ 571500 w 21600"/>
              <a:gd name="T7" fmla="*/ 57070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09" name="AutoShape 25"/>
          <p:cNvSpPr>
            <a:spLocks/>
          </p:cNvSpPr>
          <p:nvPr/>
        </p:nvSpPr>
        <p:spPr bwMode="auto">
          <a:xfrm>
            <a:off x="4202670" y="4551568"/>
            <a:ext cx="425253" cy="4260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2"/>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0" name="Line 26"/>
          <p:cNvSpPr>
            <a:spLocks noChangeShapeType="1"/>
          </p:cNvSpPr>
          <p:nvPr/>
        </p:nvSpPr>
        <p:spPr bwMode="auto">
          <a:xfrm flipH="1">
            <a:off x="4725865" y="4108736"/>
            <a:ext cx="324800" cy="323962"/>
          </a:xfrm>
          <a:prstGeom prst="line">
            <a:avLst/>
          </a:prstGeom>
          <a:noFill/>
          <a:ln w="6350" cap="flat" cmpd="sng">
            <a:solidFill>
              <a:schemeClr val="bg1">
                <a:lumMod val="65000"/>
              </a:schemeClr>
            </a:solidFill>
            <a:prstDash val="dash"/>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1" name="AutoShape 27"/>
          <p:cNvSpPr>
            <a:spLocks/>
          </p:cNvSpPr>
          <p:nvPr/>
        </p:nvSpPr>
        <p:spPr bwMode="auto">
          <a:xfrm>
            <a:off x="4204161" y="4580657"/>
            <a:ext cx="425620" cy="341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2" name="AutoShape 28"/>
          <p:cNvSpPr>
            <a:spLocks/>
          </p:cNvSpPr>
          <p:nvPr/>
        </p:nvSpPr>
        <p:spPr bwMode="auto">
          <a:xfrm>
            <a:off x="5871035" y="4531477"/>
            <a:ext cx="1053924" cy="90408"/>
          </a:xfrm>
          <a:custGeom>
            <a:avLst/>
            <a:gdLst>
              <a:gd name="T0" fmla="*/ 999331 w 21600"/>
              <a:gd name="T1" fmla="*/ 85721 h 21275"/>
              <a:gd name="T2" fmla="*/ 999331 w 21600"/>
              <a:gd name="T3" fmla="*/ 85721 h 21275"/>
              <a:gd name="T4" fmla="*/ 999331 w 21600"/>
              <a:gd name="T5" fmla="*/ 85721 h 21275"/>
              <a:gd name="T6" fmla="*/ 999331 w 21600"/>
              <a:gd name="T7" fmla="*/ 85721 h 212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275">
                <a:moveTo>
                  <a:pt x="0" y="0"/>
                </a:moveTo>
                <a:cubicBezTo>
                  <a:pt x="3775" y="13687"/>
                  <a:pt x="7706" y="20851"/>
                  <a:pt x="11664" y="21257"/>
                </a:cubicBezTo>
                <a:cubicBezTo>
                  <a:pt x="15012" y="21599"/>
                  <a:pt x="18350" y="17101"/>
                  <a:pt x="21600" y="7866"/>
                </a:cubicBezTo>
              </a:path>
            </a:pathLst>
          </a:custGeom>
          <a:noFill/>
          <a:ln w="101600" cap="flat" cmpd="sng">
            <a:solidFill>
              <a:schemeClr val="accent3"/>
            </a:solidFill>
            <a:prstDash val="solid"/>
            <a:miter lim="0"/>
            <a:headEnd type="oval"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3" name="AutoShape 29"/>
          <p:cNvSpPr>
            <a:spLocks/>
          </p:cNvSpPr>
          <p:nvPr/>
        </p:nvSpPr>
        <p:spPr bwMode="auto">
          <a:xfrm>
            <a:off x="5333609" y="5141732"/>
            <a:ext cx="601883" cy="602721"/>
          </a:xfrm>
          <a:custGeom>
            <a:avLst/>
            <a:gdLst>
              <a:gd name="T0" fmla="*/ 570706 w 21600"/>
              <a:gd name="T1" fmla="*/ 571500 h 21600"/>
              <a:gd name="T2" fmla="*/ 570706 w 21600"/>
              <a:gd name="T3" fmla="*/ 571500 h 21600"/>
              <a:gd name="T4" fmla="*/ 570706 w 21600"/>
              <a:gd name="T5" fmla="*/ 571500 h 21600"/>
              <a:gd name="T6" fmla="*/ 570706 w 21600"/>
              <a:gd name="T7" fmla="*/ 571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4" name="AutoShape 30"/>
          <p:cNvSpPr>
            <a:spLocks/>
          </p:cNvSpPr>
          <p:nvPr/>
        </p:nvSpPr>
        <p:spPr bwMode="auto">
          <a:xfrm>
            <a:off x="5424017" y="5227118"/>
            <a:ext cx="425253" cy="425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3"/>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5" name="Line 31"/>
          <p:cNvSpPr>
            <a:spLocks noChangeShapeType="1"/>
          </p:cNvSpPr>
          <p:nvPr/>
        </p:nvSpPr>
        <p:spPr bwMode="auto">
          <a:xfrm flipH="1">
            <a:off x="5740446" y="4567474"/>
            <a:ext cx="124729" cy="437809"/>
          </a:xfrm>
          <a:prstGeom prst="line">
            <a:avLst/>
          </a:prstGeom>
          <a:noFill/>
          <a:ln w="6350" cap="flat" cmpd="sng">
            <a:solidFill>
              <a:schemeClr val="bg1">
                <a:lumMod val="65000"/>
              </a:schemeClr>
            </a:solidFill>
            <a:prstDash val="dash"/>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6" name="AutoShape 32"/>
          <p:cNvSpPr>
            <a:spLocks/>
          </p:cNvSpPr>
          <p:nvPr/>
        </p:nvSpPr>
        <p:spPr bwMode="auto">
          <a:xfrm>
            <a:off x="5473959" y="5264103"/>
            <a:ext cx="338762" cy="3192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8" name="AutoShape 34"/>
          <p:cNvSpPr>
            <a:spLocks/>
          </p:cNvSpPr>
          <p:nvPr/>
        </p:nvSpPr>
        <p:spPr bwMode="auto">
          <a:xfrm>
            <a:off x="6821994" y="5141732"/>
            <a:ext cx="601883" cy="602721"/>
          </a:xfrm>
          <a:custGeom>
            <a:avLst/>
            <a:gdLst>
              <a:gd name="T0" fmla="*/ 570706 w 21600"/>
              <a:gd name="T1" fmla="*/ 571500 h 21600"/>
              <a:gd name="T2" fmla="*/ 570706 w 21600"/>
              <a:gd name="T3" fmla="*/ 571500 h 21600"/>
              <a:gd name="T4" fmla="*/ 570706 w 21600"/>
              <a:gd name="T5" fmla="*/ 571500 h 21600"/>
              <a:gd name="T6" fmla="*/ 570706 w 21600"/>
              <a:gd name="T7" fmla="*/ 571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9" name="AutoShape 35"/>
          <p:cNvSpPr>
            <a:spLocks/>
          </p:cNvSpPr>
          <p:nvPr/>
        </p:nvSpPr>
        <p:spPr bwMode="auto">
          <a:xfrm>
            <a:off x="6913239" y="5227118"/>
            <a:ext cx="425253" cy="425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4"/>
          </a:solidFill>
          <a:ln>
            <a:noFill/>
          </a:ln>
          <a:effectLst/>
        </p:spPr>
        <p:txBody>
          <a:bodyPr lIns="0" tIns="0" rIns="0" bIns="0" anchor="ctr"/>
          <a:lstStyle/>
          <a:p>
            <a:pPr>
              <a:lnSpc>
                <a:spcPct val="120000"/>
              </a:lnSpc>
              <a:defRPr/>
            </a:pPr>
            <a:endParaRPr lang="es-ES" sz="2953">
              <a:solidFill>
                <a:srgbClr val="DBDBDB"/>
              </a:solidFill>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0" name="Line 36"/>
          <p:cNvSpPr>
            <a:spLocks noChangeShapeType="1"/>
          </p:cNvSpPr>
          <p:nvPr/>
        </p:nvSpPr>
        <p:spPr bwMode="auto">
          <a:xfrm>
            <a:off x="6852967" y="4567474"/>
            <a:ext cx="125567" cy="437809"/>
          </a:xfrm>
          <a:prstGeom prst="line">
            <a:avLst/>
          </a:prstGeom>
          <a:noFill/>
          <a:ln w="6350" cap="flat" cmpd="sng">
            <a:solidFill>
              <a:schemeClr val="bg1">
                <a:lumMod val="65000"/>
              </a:schemeClr>
            </a:solidFill>
            <a:prstDash val="dash"/>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1" name="AutoShape 37"/>
          <p:cNvSpPr>
            <a:spLocks/>
          </p:cNvSpPr>
          <p:nvPr/>
        </p:nvSpPr>
        <p:spPr bwMode="auto">
          <a:xfrm>
            <a:off x="6811763" y="5208891"/>
            <a:ext cx="634066" cy="3872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3" name="AutoShape 39"/>
          <p:cNvSpPr>
            <a:spLocks/>
          </p:cNvSpPr>
          <p:nvPr/>
        </p:nvSpPr>
        <p:spPr bwMode="auto">
          <a:xfrm>
            <a:off x="7953770" y="4585890"/>
            <a:ext cx="601883" cy="601883"/>
          </a:xfrm>
          <a:custGeom>
            <a:avLst/>
            <a:gdLst>
              <a:gd name="T0" fmla="*/ 570706 w 21600"/>
              <a:gd name="T1" fmla="*/ 570706 h 21600"/>
              <a:gd name="T2" fmla="*/ 570706 w 21600"/>
              <a:gd name="T3" fmla="*/ 570706 h 21600"/>
              <a:gd name="T4" fmla="*/ 570706 w 21600"/>
              <a:gd name="T5" fmla="*/ 570706 h 21600"/>
              <a:gd name="T6" fmla="*/ 570706 w 21600"/>
              <a:gd name="T7" fmla="*/ 57070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4" name="AutoShape 40"/>
          <p:cNvSpPr>
            <a:spLocks/>
          </p:cNvSpPr>
          <p:nvPr/>
        </p:nvSpPr>
        <p:spPr bwMode="auto">
          <a:xfrm>
            <a:off x="8045015" y="4671275"/>
            <a:ext cx="425253" cy="4260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5"/>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5" name="Line 41"/>
          <p:cNvSpPr>
            <a:spLocks noChangeShapeType="1"/>
          </p:cNvSpPr>
          <p:nvPr/>
        </p:nvSpPr>
        <p:spPr bwMode="auto">
          <a:xfrm>
            <a:off x="7612228" y="4276158"/>
            <a:ext cx="323962" cy="323962"/>
          </a:xfrm>
          <a:prstGeom prst="line">
            <a:avLst/>
          </a:prstGeom>
          <a:noFill/>
          <a:ln w="6350" cap="flat" cmpd="sng">
            <a:solidFill>
              <a:schemeClr val="bg1">
                <a:lumMod val="65000"/>
              </a:schemeClr>
            </a:solidFill>
            <a:prstDash val="dash"/>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6" name="AutoShape 42"/>
          <p:cNvSpPr>
            <a:spLocks/>
          </p:cNvSpPr>
          <p:nvPr/>
        </p:nvSpPr>
        <p:spPr bwMode="auto">
          <a:xfrm>
            <a:off x="8040646" y="4704550"/>
            <a:ext cx="425620" cy="341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05</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8" name="AutoShape 44"/>
          <p:cNvSpPr>
            <a:spLocks/>
          </p:cNvSpPr>
          <p:nvPr/>
        </p:nvSpPr>
        <p:spPr bwMode="auto">
          <a:xfrm>
            <a:off x="8733121" y="3079088"/>
            <a:ext cx="601884" cy="601883"/>
          </a:xfrm>
          <a:custGeom>
            <a:avLst/>
            <a:gdLst>
              <a:gd name="T0" fmla="*/ 570707 w 21600"/>
              <a:gd name="T1" fmla="*/ 570706 h 21600"/>
              <a:gd name="T2" fmla="*/ 570707 w 21600"/>
              <a:gd name="T3" fmla="*/ 570706 h 21600"/>
              <a:gd name="T4" fmla="*/ 570707 w 21600"/>
              <a:gd name="T5" fmla="*/ 570706 h 21600"/>
              <a:gd name="T6" fmla="*/ 570707 w 21600"/>
              <a:gd name="T7" fmla="*/ 57070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9" name="AutoShape 45"/>
          <p:cNvSpPr>
            <a:spLocks/>
          </p:cNvSpPr>
          <p:nvPr/>
        </p:nvSpPr>
        <p:spPr bwMode="auto">
          <a:xfrm>
            <a:off x="8824367" y="3164473"/>
            <a:ext cx="425253" cy="425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6"/>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30" name="AutoShape 46"/>
          <p:cNvSpPr>
            <a:spLocks/>
          </p:cNvSpPr>
          <p:nvPr/>
        </p:nvSpPr>
        <p:spPr bwMode="auto">
          <a:xfrm>
            <a:off x="8819998" y="3197748"/>
            <a:ext cx="425620" cy="341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7670" tIns="37670" rIns="37670" bIns="37670" anchor="b"/>
          <a:lstStyle>
            <a:lvl1pPr defTabSz="584200" eaLnBrk="0">
              <a:defRPr sz="2500" b="1">
                <a:solidFill>
                  <a:srgbClr val="FFFFFF"/>
                </a:solidFill>
                <a:latin typeface="Lato" charset="0"/>
                <a:ea typeface="MS PGothic" panose="020B0600070205080204" pitchFamily="34" charset="-128"/>
                <a:sym typeface="Lato" charset="0"/>
              </a:defRPr>
            </a:lvl1pPr>
            <a:lvl2pPr marL="742950" indent="-285750" defTabSz="584200" eaLnBrk="0">
              <a:defRPr sz="2500" b="1">
                <a:solidFill>
                  <a:srgbClr val="FFFFFF"/>
                </a:solidFill>
                <a:latin typeface="Lato" charset="0"/>
                <a:ea typeface="MS PGothic" panose="020B0600070205080204" pitchFamily="34" charset="-128"/>
                <a:sym typeface="Lato" charset="0"/>
              </a:defRPr>
            </a:lvl2pPr>
            <a:lvl3pPr marL="1143000" indent="-228600" defTabSz="584200" eaLnBrk="0">
              <a:defRPr sz="2500" b="1">
                <a:solidFill>
                  <a:srgbClr val="FFFFFF"/>
                </a:solidFill>
                <a:latin typeface="Lato" charset="0"/>
                <a:ea typeface="MS PGothic" panose="020B0600070205080204" pitchFamily="34" charset="-128"/>
                <a:sym typeface="Lato" charset="0"/>
              </a:defRPr>
            </a:lvl3pPr>
            <a:lvl4pPr marL="1600200" indent="-228600" defTabSz="584200" eaLnBrk="0">
              <a:defRPr sz="2500" b="1">
                <a:solidFill>
                  <a:srgbClr val="FFFFFF"/>
                </a:solidFill>
                <a:latin typeface="Lato" charset="0"/>
                <a:ea typeface="MS PGothic" panose="020B0600070205080204" pitchFamily="34" charset="-128"/>
                <a:sym typeface="Lato" charset="0"/>
              </a:defRPr>
            </a:lvl4pPr>
            <a:lvl5pPr marL="2057400" indent="-228600" defTabSz="584200" eaLnBrk="0">
              <a:defRPr sz="2500" b="1">
                <a:solidFill>
                  <a:srgbClr val="FFFFFF"/>
                </a:solidFill>
                <a:latin typeface="Lato" charset="0"/>
                <a:ea typeface="MS PGothic" panose="020B0600070205080204" pitchFamily="34" charset="-128"/>
                <a:sym typeface="Lato" charset="0"/>
              </a:defRPr>
            </a:lvl5pPr>
            <a:lvl6pPr marL="25146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5842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r>
              <a:rPr lang="es-ES" altLang="zh-CN" sz="1400"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06</a:t>
            </a:r>
            <a:endParaRPr lang="es-ES" altLang="zh-CN"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31" name="Line 47"/>
          <p:cNvSpPr>
            <a:spLocks noChangeShapeType="1"/>
          </p:cNvSpPr>
          <p:nvPr/>
        </p:nvSpPr>
        <p:spPr bwMode="auto">
          <a:xfrm>
            <a:off x="8211600" y="3362032"/>
            <a:ext cx="397628" cy="0"/>
          </a:xfrm>
          <a:prstGeom prst="line">
            <a:avLst/>
          </a:prstGeom>
          <a:noFill/>
          <a:ln w="6350" cap="flat" cmpd="sng">
            <a:solidFill>
              <a:schemeClr val="bg1">
                <a:lumMod val="65000"/>
              </a:schemeClr>
            </a:solidFill>
            <a:prstDash val="dash"/>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241082">
              <a:defRPr/>
            </a:pPr>
            <a:endParaRPr lang="es-ES" sz="633">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17" name="AutoShape 33"/>
          <p:cNvSpPr>
            <a:spLocks/>
          </p:cNvSpPr>
          <p:nvPr/>
        </p:nvSpPr>
        <p:spPr bwMode="auto">
          <a:xfrm rot="10627777" flipV="1">
            <a:off x="6842085" y="4086971"/>
            <a:ext cx="921660" cy="469620"/>
          </a:xfrm>
          <a:custGeom>
            <a:avLst/>
            <a:gdLst>
              <a:gd name="T0" fmla="*/ 873919 w 21600"/>
              <a:gd name="T1" fmla="*/ 445293 h 21600"/>
              <a:gd name="T2" fmla="*/ 873919 w 21600"/>
              <a:gd name="T3" fmla="*/ 445293 h 21600"/>
              <a:gd name="T4" fmla="*/ 873919 w 21600"/>
              <a:gd name="T5" fmla="*/ 445293 h 21600"/>
              <a:gd name="T6" fmla="*/ 873919 w 21600"/>
              <a:gd name="T7" fmla="*/ 44529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cubicBezTo>
                  <a:pt x="2132" y="3949"/>
                  <a:pt x="4452" y="7455"/>
                  <a:pt x="6927" y="10463"/>
                </a:cubicBezTo>
                <a:cubicBezTo>
                  <a:pt x="11450" y="15964"/>
                  <a:pt x="16422" y="19738"/>
                  <a:pt x="21599" y="21600"/>
                </a:cubicBezTo>
              </a:path>
            </a:pathLst>
          </a:custGeom>
          <a:noFill/>
          <a:ln w="101600" cap="flat" cmpd="sng">
            <a:solidFill>
              <a:schemeClr val="accent4"/>
            </a:solidFill>
            <a:prstDash val="solid"/>
            <a:miter lim="0"/>
            <a:headEnd/>
            <a:tailEnd type="oval"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2" name="AutoShape 38"/>
          <p:cNvSpPr>
            <a:spLocks/>
          </p:cNvSpPr>
          <p:nvPr/>
        </p:nvSpPr>
        <p:spPr bwMode="auto">
          <a:xfrm rot="172778" flipH="1">
            <a:off x="7581255" y="3341104"/>
            <a:ext cx="577607" cy="910778"/>
          </a:xfrm>
          <a:custGeom>
            <a:avLst/>
            <a:gdLst>
              <a:gd name="T0" fmla="*/ 547688 w 21600"/>
              <a:gd name="T1" fmla="*/ 863600 h 21600"/>
              <a:gd name="T2" fmla="*/ 547688 w 21600"/>
              <a:gd name="T3" fmla="*/ 863600 h 21600"/>
              <a:gd name="T4" fmla="*/ 547688 w 21600"/>
              <a:gd name="T5" fmla="*/ 863600 h 21600"/>
              <a:gd name="T6" fmla="*/ 547688 w 21600"/>
              <a:gd name="T7" fmla="*/ 8636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cubicBezTo>
                  <a:pt x="1541" y="4059"/>
                  <a:pt x="4096" y="7943"/>
                  <a:pt x="7570" y="11508"/>
                </a:cubicBezTo>
                <a:cubicBezTo>
                  <a:pt x="11303" y="15340"/>
                  <a:pt x="16046" y="18752"/>
                  <a:pt x="21599" y="21600"/>
                </a:cubicBezTo>
              </a:path>
            </a:pathLst>
          </a:custGeom>
          <a:noFill/>
          <a:ln w="101600" cap="flat" cmpd="sng">
            <a:solidFill>
              <a:schemeClr val="accent5"/>
            </a:solidFill>
            <a:prstDash val="solid"/>
            <a:miter lim="0"/>
            <a:headEnd/>
            <a:tailEnd type="oval"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027" name="AutoShape 43"/>
          <p:cNvSpPr>
            <a:spLocks/>
          </p:cNvSpPr>
          <p:nvPr/>
        </p:nvSpPr>
        <p:spPr bwMode="auto">
          <a:xfrm>
            <a:off x="8101101" y="3276646"/>
            <a:ext cx="169934" cy="16993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6"/>
          </a:solidFill>
          <a:ln>
            <a:noFill/>
          </a:ln>
          <a:effectLst/>
        </p:spPr>
        <p:txBody>
          <a:bodyPr lIns="0" tIns="0" rIns="0" bIns="0" anchor="ctr"/>
          <a:lstStyle/>
          <a:p>
            <a:pPr>
              <a:lnSpc>
                <a:spcPct val="120000"/>
              </a:lnSpc>
              <a:defRPr/>
            </a:pPr>
            <a:endParaRPr lang="es-ES" sz="2953">
              <a:effectLst>
                <a:outerShdw blurRad="38100" dist="38100" dir="2700000" algn="tl">
                  <a:srgbClr val="000000"/>
                </a:outerShdw>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6" name="任意多边形 45"/>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任意多边形 46"/>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810380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1995"/>
                                        </p:tgtEl>
                                        <p:attrNameLst>
                                          <p:attrName>style.visibility</p:attrName>
                                        </p:attrNameLst>
                                      </p:cBhvr>
                                      <p:to>
                                        <p:strVal val="visible"/>
                                      </p:to>
                                    </p:set>
                                    <p:anim calcmode="lin" valueType="num">
                                      <p:cBhvr additive="base">
                                        <p:cTn id="7" dur="500" fill="hold"/>
                                        <p:tgtEl>
                                          <p:spTgt spid="41995"/>
                                        </p:tgtEl>
                                        <p:attrNameLst>
                                          <p:attrName>ppt_x</p:attrName>
                                        </p:attrNameLst>
                                      </p:cBhvr>
                                      <p:tavLst>
                                        <p:tav tm="0">
                                          <p:val>
                                            <p:strVal val="#ppt_x"/>
                                          </p:val>
                                        </p:tav>
                                        <p:tav tm="100000">
                                          <p:val>
                                            <p:strVal val="#ppt_x"/>
                                          </p:val>
                                        </p:tav>
                                      </p:tavLst>
                                    </p:anim>
                                    <p:anim calcmode="lin" valueType="num">
                                      <p:cBhvr additive="base">
                                        <p:cTn id="8" dur="500" fill="hold"/>
                                        <p:tgtEl>
                                          <p:spTgt spid="4199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2" presetClass="entr" presetSubtype="1" fill="hold" nodeType="afterEffect">
                                  <p:stCondLst>
                                    <p:cond delay="100"/>
                                  </p:stCondLst>
                                  <p:childTnLst>
                                    <p:set>
                                      <p:cBhvr>
                                        <p:cTn id="11" dur="1" fill="hold">
                                          <p:stCondLst>
                                            <p:cond delay="0"/>
                                          </p:stCondLst>
                                        </p:cTn>
                                        <p:tgtEl>
                                          <p:spTgt spid="41994"/>
                                        </p:tgtEl>
                                        <p:attrNameLst>
                                          <p:attrName>style.visibility</p:attrName>
                                        </p:attrNameLst>
                                      </p:cBhvr>
                                      <p:to>
                                        <p:strVal val="visible"/>
                                      </p:to>
                                    </p:set>
                                    <p:animEffect transition="in" filter="wipe(up)">
                                      <p:cBhvr>
                                        <p:cTn id="12" dur="500"/>
                                        <p:tgtEl>
                                          <p:spTgt spid="41994"/>
                                        </p:tgtEl>
                                      </p:cBhvr>
                                    </p:animEffect>
                                  </p:childTnLst>
                                </p:cTn>
                              </p:par>
                            </p:childTnLst>
                          </p:cTn>
                        </p:par>
                        <p:par>
                          <p:cTn id="13" fill="hold" nodeType="afterGroup">
                            <p:stCondLst>
                              <p:cond delay="1100"/>
                            </p:stCondLst>
                            <p:childTnLst>
                              <p:par>
                                <p:cTn id="14" presetID="2" presetClass="entr" presetSubtype="4" fill="hold" grpId="0" nodeType="afterEffect">
                                  <p:stCondLst>
                                    <p:cond delay="0"/>
                                  </p:stCondLst>
                                  <p:childTnLst>
                                    <p:set>
                                      <p:cBhvr>
                                        <p:cTn id="15" dur="1" fill="hold">
                                          <p:stCondLst>
                                            <p:cond delay="0"/>
                                          </p:stCondLst>
                                        </p:cTn>
                                        <p:tgtEl>
                                          <p:spTgt spid="41997"/>
                                        </p:tgtEl>
                                        <p:attrNameLst>
                                          <p:attrName>style.visibility</p:attrName>
                                        </p:attrNameLst>
                                      </p:cBhvr>
                                      <p:to>
                                        <p:strVal val="visible"/>
                                      </p:to>
                                    </p:set>
                                    <p:anim calcmode="lin" valueType="num">
                                      <p:cBhvr additive="base">
                                        <p:cTn id="16" dur="500" fill="hold"/>
                                        <p:tgtEl>
                                          <p:spTgt spid="41997"/>
                                        </p:tgtEl>
                                        <p:attrNameLst>
                                          <p:attrName>ppt_x</p:attrName>
                                        </p:attrNameLst>
                                      </p:cBhvr>
                                      <p:tavLst>
                                        <p:tav tm="0">
                                          <p:val>
                                            <p:strVal val="#ppt_x"/>
                                          </p:val>
                                        </p:tav>
                                        <p:tav tm="100000">
                                          <p:val>
                                            <p:strVal val="#ppt_x"/>
                                          </p:val>
                                        </p:tav>
                                      </p:tavLst>
                                    </p:anim>
                                    <p:anim calcmode="lin" valueType="num">
                                      <p:cBhvr additive="base">
                                        <p:cTn id="17" dur="500" fill="hold"/>
                                        <p:tgtEl>
                                          <p:spTgt spid="41997"/>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600"/>
                            </p:stCondLst>
                            <p:childTnLst>
                              <p:par>
                                <p:cTn id="19" presetID="22" presetClass="entr" presetSubtype="1" fill="hold" nodeType="afterEffect">
                                  <p:stCondLst>
                                    <p:cond delay="100"/>
                                  </p:stCondLst>
                                  <p:childTnLst>
                                    <p:set>
                                      <p:cBhvr>
                                        <p:cTn id="20" dur="1" fill="hold">
                                          <p:stCondLst>
                                            <p:cond delay="0"/>
                                          </p:stCondLst>
                                        </p:cTn>
                                        <p:tgtEl>
                                          <p:spTgt spid="41996"/>
                                        </p:tgtEl>
                                        <p:attrNameLst>
                                          <p:attrName>style.visibility</p:attrName>
                                        </p:attrNameLst>
                                      </p:cBhvr>
                                      <p:to>
                                        <p:strVal val="visible"/>
                                      </p:to>
                                    </p:set>
                                    <p:animEffect transition="in" filter="wipe(up)">
                                      <p:cBhvr>
                                        <p:cTn id="21" dur="500"/>
                                        <p:tgtEl>
                                          <p:spTgt spid="41996"/>
                                        </p:tgtEl>
                                      </p:cBhvr>
                                    </p:animEffect>
                                  </p:childTnLst>
                                </p:cTn>
                              </p:par>
                            </p:childTnLst>
                          </p:cTn>
                        </p:par>
                        <p:par>
                          <p:cTn id="22" fill="hold" nodeType="afterGroup">
                            <p:stCondLst>
                              <p:cond delay="2200"/>
                            </p:stCondLst>
                            <p:childTnLst>
                              <p:par>
                                <p:cTn id="23" presetID="2" presetClass="entr" presetSubtype="4" fill="hold" grpId="0" nodeType="afterEffect">
                                  <p:stCondLst>
                                    <p:cond delay="0"/>
                                  </p:stCondLst>
                                  <p:childTnLst>
                                    <p:set>
                                      <p:cBhvr>
                                        <p:cTn id="24" dur="1" fill="hold">
                                          <p:stCondLst>
                                            <p:cond delay="0"/>
                                          </p:stCondLst>
                                        </p:cTn>
                                        <p:tgtEl>
                                          <p:spTgt spid="41999"/>
                                        </p:tgtEl>
                                        <p:attrNameLst>
                                          <p:attrName>style.visibility</p:attrName>
                                        </p:attrNameLst>
                                      </p:cBhvr>
                                      <p:to>
                                        <p:strVal val="visible"/>
                                      </p:to>
                                    </p:set>
                                    <p:anim calcmode="lin" valueType="num">
                                      <p:cBhvr additive="base">
                                        <p:cTn id="25" dur="500" fill="hold"/>
                                        <p:tgtEl>
                                          <p:spTgt spid="41999"/>
                                        </p:tgtEl>
                                        <p:attrNameLst>
                                          <p:attrName>ppt_x</p:attrName>
                                        </p:attrNameLst>
                                      </p:cBhvr>
                                      <p:tavLst>
                                        <p:tav tm="0">
                                          <p:val>
                                            <p:strVal val="#ppt_x"/>
                                          </p:val>
                                        </p:tav>
                                        <p:tav tm="100000">
                                          <p:val>
                                            <p:strVal val="#ppt_x"/>
                                          </p:val>
                                        </p:tav>
                                      </p:tavLst>
                                    </p:anim>
                                    <p:anim calcmode="lin" valueType="num">
                                      <p:cBhvr additive="base">
                                        <p:cTn id="26" dur="500" fill="hold"/>
                                        <p:tgtEl>
                                          <p:spTgt spid="41999"/>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2700"/>
                            </p:stCondLst>
                            <p:childTnLst>
                              <p:par>
                                <p:cTn id="28" presetID="22" presetClass="entr" presetSubtype="1" fill="hold" nodeType="afterEffect">
                                  <p:stCondLst>
                                    <p:cond delay="100"/>
                                  </p:stCondLst>
                                  <p:childTnLst>
                                    <p:set>
                                      <p:cBhvr>
                                        <p:cTn id="29" dur="1" fill="hold">
                                          <p:stCondLst>
                                            <p:cond delay="0"/>
                                          </p:stCondLst>
                                        </p:cTn>
                                        <p:tgtEl>
                                          <p:spTgt spid="41998"/>
                                        </p:tgtEl>
                                        <p:attrNameLst>
                                          <p:attrName>style.visibility</p:attrName>
                                        </p:attrNameLst>
                                      </p:cBhvr>
                                      <p:to>
                                        <p:strVal val="visible"/>
                                      </p:to>
                                    </p:set>
                                    <p:animEffect transition="in" filter="wipe(up)">
                                      <p:cBhvr>
                                        <p:cTn id="30" dur="500"/>
                                        <p:tgtEl>
                                          <p:spTgt spid="41998"/>
                                        </p:tgtEl>
                                      </p:cBhvr>
                                    </p:animEffect>
                                  </p:childTnLst>
                                </p:cTn>
                              </p:par>
                            </p:childTnLst>
                          </p:cTn>
                        </p:par>
                        <p:par>
                          <p:cTn id="31" fill="hold" nodeType="afterGroup">
                            <p:stCondLst>
                              <p:cond delay="3300"/>
                            </p:stCondLst>
                            <p:childTnLst>
                              <p:par>
                                <p:cTn id="32" presetID="2" presetClass="entr" presetSubtype="4" fill="hold" grpId="0" nodeType="afterEffect">
                                  <p:stCondLst>
                                    <p:cond delay="0"/>
                                  </p:stCondLst>
                                  <p:childTnLst>
                                    <p:set>
                                      <p:cBhvr>
                                        <p:cTn id="33" dur="1" fill="hold">
                                          <p:stCondLst>
                                            <p:cond delay="0"/>
                                          </p:stCondLst>
                                        </p:cTn>
                                        <p:tgtEl>
                                          <p:spTgt spid="42001"/>
                                        </p:tgtEl>
                                        <p:attrNameLst>
                                          <p:attrName>style.visibility</p:attrName>
                                        </p:attrNameLst>
                                      </p:cBhvr>
                                      <p:to>
                                        <p:strVal val="visible"/>
                                      </p:to>
                                    </p:set>
                                    <p:anim calcmode="lin" valueType="num">
                                      <p:cBhvr additive="base">
                                        <p:cTn id="34" dur="500" fill="hold"/>
                                        <p:tgtEl>
                                          <p:spTgt spid="42001"/>
                                        </p:tgtEl>
                                        <p:attrNameLst>
                                          <p:attrName>ppt_x</p:attrName>
                                        </p:attrNameLst>
                                      </p:cBhvr>
                                      <p:tavLst>
                                        <p:tav tm="0">
                                          <p:val>
                                            <p:strVal val="#ppt_x"/>
                                          </p:val>
                                        </p:tav>
                                        <p:tav tm="100000">
                                          <p:val>
                                            <p:strVal val="#ppt_x"/>
                                          </p:val>
                                        </p:tav>
                                      </p:tavLst>
                                    </p:anim>
                                    <p:anim calcmode="lin" valueType="num">
                                      <p:cBhvr additive="base">
                                        <p:cTn id="35" dur="500" fill="hold"/>
                                        <p:tgtEl>
                                          <p:spTgt spid="42001"/>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3800"/>
                            </p:stCondLst>
                            <p:childTnLst>
                              <p:par>
                                <p:cTn id="37" presetID="22" presetClass="entr" presetSubtype="1" fill="hold" nodeType="afterEffect">
                                  <p:stCondLst>
                                    <p:cond delay="100"/>
                                  </p:stCondLst>
                                  <p:childTnLst>
                                    <p:set>
                                      <p:cBhvr>
                                        <p:cTn id="38" dur="1" fill="hold">
                                          <p:stCondLst>
                                            <p:cond delay="0"/>
                                          </p:stCondLst>
                                        </p:cTn>
                                        <p:tgtEl>
                                          <p:spTgt spid="42000"/>
                                        </p:tgtEl>
                                        <p:attrNameLst>
                                          <p:attrName>style.visibility</p:attrName>
                                        </p:attrNameLst>
                                      </p:cBhvr>
                                      <p:to>
                                        <p:strVal val="visible"/>
                                      </p:to>
                                    </p:set>
                                    <p:animEffect transition="in" filter="wipe(up)">
                                      <p:cBhvr>
                                        <p:cTn id="39" dur="500"/>
                                        <p:tgtEl>
                                          <p:spTgt spid="42000"/>
                                        </p:tgtEl>
                                      </p:cBhvr>
                                    </p:animEffect>
                                  </p:childTnLst>
                                </p:cTn>
                              </p:par>
                            </p:childTnLst>
                          </p:cTn>
                        </p:par>
                        <p:par>
                          <p:cTn id="40" fill="hold" nodeType="afterGroup">
                            <p:stCondLst>
                              <p:cond delay="4400"/>
                            </p:stCondLst>
                            <p:childTnLst>
                              <p:par>
                                <p:cTn id="41" presetID="9" presetClass="entr" presetSubtype="0" fill="hold" grpId="0" nodeType="afterEffect">
                                  <p:stCondLst>
                                    <p:cond delay="100"/>
                                  </p:stCondLst>
                                  <p:childTnLst>
                                    <p:set>
                                      <p:cBhvr>
                                        <p:cTn id="42" dur="1" fill="hold">
                                          <p:stCondLst>
                                            <p:cond delay="0"/>
                                          </p:stCondLst>
                                        </p:cTn>
                                        <p:tgtEl>
                                          <p:spTgt spid="42005"/>
                                        </p:tgtEl>
                                        <p:attrNameLst>
                                          <p:attrName>style.visibility</p:attrName>
                                        </p:attrNameLst>
                                      </p:cBhvr>
                                      <p:to>
                                        <p:strVal val="visible"/>
                                      </p:to>
                                    </p:set>
                                    <p:animEffect transition="in" filter="dissolve">
                                      <p:cBhvr>
                                        <p:cTn id="43" dur="500"/>
                                        <p:tgtEl>
                                          <p:spTgt spid="42005"/>
                                        </p:tgtEl>
                                      </p:cBhvr>
                                    </p:animEffect>
                                  </p:childTnLst>
                                </p:cTn>
                              </p:par>
                            </p:childTnLst>
                          </p:cTn>
                        </p:par>
                        <p:par>
                          <p:cTn id="44" fill="hold" nodeType="afterGroup">
                            <p:stCondLst>
                              <p:cond delay="5000"/>
                            </p:stCondLst>
                            <p:childTnLst>
                              <p:par>
                                <p:cTn id="45" presetID="22" presetClass="entr" presetSubtype="4" fill="hold" nodeType="afterEffect">
                                  <p:stCondLst>
                                    <p:cond delay="100"/>
                                  </p:stCondLst>
                                  <p:childTnLst>
                                    <p:set>
                                      <p:cBhvr>
                                        <p:cTn id="46" dur="1" fill="hold">
                                          <p:stCondLst>
                                            <p:cond delay="0"/>
                                          </p:stCondLst>
                                        </p:cTn>
                                        <p:tgtEl>
                                          <p:spTgt spid="42006"/>
                                        </p:tgtEl>
                                        <p:attrNameLst>
                                          <p:attrName>style.visibility</p:attrName>
                                        </p:attrNameLst>
                                      </p:cBhvr>
                                      <p:to>
                                        <p:strVal val="visible"/>
                                      </p:to>
                                    </p:set>
                                    <p:animEffect transition="in" filter="wipe(down)">
                                      <p:cBhvr>
                                        <p:cTn id="47" dur="500"/>
                                        <p:tgtEl>
                                          <p:spTgt spid="42006"/>
                                        </p:tgtEl>
                                      </p:cBhvr>
                                    </p:animEffect>
                                  </p:childTnLst>
                                </p:cTn>
                              </p:par>
                            </p:childTnLst>
                          </p:cTn>
                        </p:par>
                        <p:par>
                          <p:cTn id="48" fill="hold" nodeType="afterGroup">
                            <p:stCondLst>
                              <p:cond delay="5600"/>
                            </p:stCondLst>
                            <p:childTnLst>
                              <p:par>
                                <p:cTn id="49" presetID="22" presetClass="entr" presetSubtype="8" fill="hold" grpId="0" nodeType="afterEffect">
                                  <p:stCondLst>
                                    <p:cond delay="100"/>
                                  </p:stCondLst>
                                  <p:childTnLst>
                                    <p:set>
                                      <p:cBhvr>
                                        <p:cTn id="50" dur="1" fill="hold">
                                          <p:stCondLst>
                                            <p:cond delay="0"/>
                                          </p:stCondLst>
                                        </p:cTn>
                                        <p:tgtEl>
                                          <p:spTgt spid="42002"/>
                                        </p:tgtEl>
                                        <p:attrNameLst>
                                          <p:attrName>style.visibility</p:attrName>
                                        </p:attrNameLst>
                                      </p:cBhvr>
                                      <p:to>
                                        <p:strVal val="visible"/>
                                      </p:to>
                                    </p:set>
                                    <p:animEffect transition="in" filter="wipe(left)">
                                      <p:cBhvr>
                                        <p:cTn id="51" dur="500"/>
                                        <p:tgtEl>
                                          <p:spTgt spid="42002"/>
                                        </p:tgtEl>
                                      </p:cBhvr>
                                    </p:animEffect>
                                  </p:childTnLst>
                                </p:cTn>
                              </p:par>
                            </p:childTnLst>
                          </p:cTn>
                        </p:par>
                        <p:par>
                          <p:cTn id="52" fill="hold" nodeType="afterGroup">
                            <p:stCondLst>
                              <p:cond delay="6200"/>
                            </p:stCondLst>
                            <p:childTnLst>
                              <p:par>
                                <p:cTn id="53" presetID="9" presetClass="entr" presetSubtype="0" fill="hold" grpId="0" nodeType="afterEffect">
                                  <p:stCondLst>
                                    <p:cond delay="100"/>
                                  </p:stCondLst>
                                  <p:childTnLst>
                                    <p:set>
                                      <p:cBhvr>
                                        <p:cTn id="54" dur="1" fill="hold">
                                          <p:stCondLst>
                                            <p:cond delay="0"/>
                                          </p:stCondLst>
                                        </p:cTn>
                                        <p:tgtEl>
                                          <p:spTgt spid="42003"/>
                                        </p:tgtEl>
                                        <p:attrNameLst>
                                          <p:attrName>style.visibility</p:attrName>
                                        </p:attrNameLst>
                                      </p:cBhvr>
                                      <p:to>
                                        <p:strVal val="visible"/>
                                      </p:to>
                                    </p:set>
                                    <p:animEffect transition="in" filter="dissolve">
                                      <p:cBhvr>
                                        <p:cTn id="55" dur="500"/>
                                        <p:tgtEl>
                                          <p:spTgt spid="42003"/>
                                        </p:tgtEl>
                                      </p:cBhvr>
                                    </p:animEffect>
                                  </p:childTnLst>
                                </p:cTn>
                              </p:par>
                            </p:childTnLst>
                          </p:cTn>
                        </p:par>
                        <p:par>
                          <p:cTn id="56" fill="hold" nodeType="afterGroup">
                            <p:stCondLst>
                              <p:cond delay="6800"/>
                            </p:stCondLst>
                            <p:childTnLst>
                              <p:par>
                                <p:cTn id="57" presetID="9" presetClass="entr" presetSubtype="0" fill="hold" nodeType="afterEffect">
                                  <p:stCondLst>
                                    <p:cond delay="100"/>
                                  </p:stCondLst>
                                  <p:childTnLst>
                                    <p:set>
                                      <p:cBhvr>
                                        <p:cTn id="58" dur="1" fill="hold">
                                          <p:stCondLst>
                                            <p:cond delay="0"/>
                                          </p:stCondLst>
                                        </p:cTn>
                                        <p:tgtEl>
                                          <p:spTgt spid="42004"/>
                                        </p:tgtEl>
                                        <p:attrNameLst>
                                          <p:attrName>style.visibility</p:attrName>
                                        </p:attrNameLst>
                                      </p:cBhvr>
                                      <p:to>
                                        <p:strVal val="visible"/>
                                      </p:to>
                                    </p:set>
                                    <p:animEffect transition="in" filter="dissolve">
                                      <p:cBhvr>
                                        <p:cTn id="59" dur="500"/>
                                        <p:tgtEl>
                                          <p:spTgt spid="42004"/>
                                        </p:tgtEl>
                                      </p:cBhvr>
                                    </p:animEffect>
                                  </p:childTnLst>
                                </p:cTn>
                              </p:par>
                            </p:childTnLst>
                          </p:cTn>
                        </p:par>
                        <p:par>
                          <p:cTn id="60" fill="hold" nodeType="afterGroup">
                            <p:stCondLst>
                              <p:cond delay="7400"/>
                            </p:stCondLst>
                            <p:childTnLst>
                              <p:par>
                                <p:cTn id="61" presetID="22" presetClass="entr" presetSubtype="4" fill="hold" nodeType="afterEffect">
                                  <p:stCondLst>
                                    <p:cond delay="100"/>
                                  </p:stCondLst>
                                  <p:childTnLst>
                                    <p:set>
                                      <p:cBhvr>
                                        <p:cTn id="62" dur="1" fill="hold">
                                          <p:stCondLst>
                                            <p:cond delay="0"/>
                                          </p:stCondLst>
                                        </p:cTn>
                                        <p:tgtEl>
                                          <p:spTgt spid="42010"/>
                                        </p:tgtEl>
                                        <p:attrNameLst>
                                          <p:attrName>style.visibility</p:attrName>
                                        </p:attrNameLst>
                                      </p:cBhvr>
                                      <p:to>
                                        <p:strVal val="visible"/>
                                      </p:to>
                                    </p:set>
                                    <p:animEffect transition="in" filter="wipe(down)">
                                      <p:cBhvr>
                                        <p:cTn id="63" dur="500"/>
                                        <p:tgtEl>
                                          <p:spTgt spid="42010"/>
                                        </p:tgtEl>
                                      </p:cBhvr>
                                    </p:animEffect>
                                  </p:childTnLst>
                                </p:cTn>
                              </p:par>
                            </p:childTnLst>
                          </p:cTn>
                        </p:par>
                        <p:par>
                          <p:cTn id="64" fill="hold" nodeType="afterGroup">
                            <p:stCondLst>
                              <p:cond delay="8000"/>
                            </p:stCondLst>
                            <p:childTnLst>
                              <p:par>
                                <p:cTn id="65" presetID="9" presetClass="entr" presetSubtype="0" fill="hold" grpId="0" nodeType="afterEffect">
                                  <p:stCondLst>
                                    <p:cond delay="100"/>
                                  </p:stCondLst>
                                  <p:childTnLst>
                                    <p:set>
                                      <p:cBhvr>
                                        <p:cTn id="66" dur="1" fill="hold">
                                          <p:stCondLst>
                                            <p:cond delay="0"/>
                                          </p:stCondLst>
                                        </p:cTn>
                                        <p:tgtEl>
                                          <p:spTgt spid="42011"/>
                                        </p:tgtEl>
                                        <p:attrNameLst>
                                          <p:attrName>style.visibility</p:attrName>
                                        </p:attrNameLst>
                                      </p:cBhvr>
                                      <p:to>
                                        <p:strVal val="visible"/>
                                      </p:to>
                                    </p:set>
                                    <p:animEffect transition="in" filter="dissolve">
                                      <p:cBhvr>
                                        <p:cTn id="67" dur="500"/>
                                        <p:tgtEl>
                                          <p:spTgt spid="42011"/>
                                        </p:tgtEl>
                                      </p:cBhvr>
                                    </p:animEffect>
                                  </p:childTnLst>
                                </p:cTn>
                              </p:par>
                            </p:childTnLst>
                          </p:cTn>
                        </p:par>
                        <p:par>
                          <p:cTn id="68" fill="hold" nodeType="afterGroup">
                            <p:stCondLst>
                              <p:cond delay="8600"/>
                            </p:stCondLst>
                            <p:childTnLst>
                              <p:par>
                                <p:cTn id="69" presetID="22" presetClass="entr" presetSubtype="8" fill="hold" grpId="0" nodeType="afterEffect">
                                  <p:stCondLst>
                                    <p:cond delay="100"/>
                                  </p:stCondLst>
                                  <p:childTnLst>
                                    <p:set>
                                      <p:cBhvr>
                                        <p:cTn id="70" dur="1" fill="hold">
                                          <p:stCondLst>
                                            <p:cond delay="0"/>
                                          </p:stCondLst>
                                        </p:cTn>
                                        <p:tgtEl>
                                          <p:spTgt spid="42007"/>
                                        </p:tgtEl>
                                        <p:attrNameLst>
                                          <p:attrName>style.visibility</p:attrName>
                                        </p:attrNameLst>
                                      </p:cBhvr>
                                      <p:to>
                                        <p:strVal val="visible"/>
                                      </p:to>
                                    </p:set>
                                    <p:animEffect transition="in" filter="wipe(left)">
                                      <p:cBhvr>
                                        <p:cTn id="71" dur="500"/>
                                        <p:tgtEl>
                                          <p:spTgt spid="42007"/>
                                        </p:tgtEl>
                                      </p:cBhvr>
                                    </p:animEffect>
                                  </p:childTnLst>
                                </p:cTn>
                              </p:par>
                            </p:childTnLst>
                          </p:cTn>
                        </p:par>
                        <p:par>
                          <p:cTn id="72" fill="hold" nodeType="afterGroup">
                            <p:stCondLst>
                              <p:cond delay="9200"/>
                            </p:stCondLst>
                            <p:childTnLst>
                              <p:par>
                                <p:cTn id="73" presetID="9" presetClass="entr" presetSubtype="0" fill="hold" grpId="0" nodeType="afterEffect">
                                  <p:stCondLst>
                                    <p:cond delay="100"/>
                                  </p:stCondLst>
                                  <p:childTnLst>
                                    <p:set>
                                      <p:cBhvr>
                                        <p:cTn id="74" dur="1" fill="hold">
                                          <p:stCondLst>
                                            <p:cond delay="0"/>
                                          </p:stCondLst>
                                        </p:cTn>
                                        <p:tgtEl>
                                          <p:spTgt spid="42008"/>
                                        </p:tgtEl>
                                        <p:attrNameLst>
                                          <p:attrName>style.visibility</p:attrName>
                                        </p:attrNameLst>
                                      </p:cBhvr>
                                      <p:to>
                                        <p:strVal val="visible"/>
                                      </p:to>
                                    </p:set>
                                    <p:animEffect transition="in" filter="dissolve">
                                      <p:cBhvr>
                                        <p:cTn id="75" dur="500"/>
                                        <p:tgtEl>
                                          <p:spTgt spid="42008"/>
                                        </p:tgtEl>
                                      </p:cBhvr>
                                    </p:animEffect>
                                  </p:childTnLst>
                                </p:cTn>
                              </p:par>
                            </p:childTnLst>
                          </p:cTn>
                        </p:par>
                        <p:par>
                          <p:cTn id="76" fill="hold" nodeType="afterGroup">
                            <p:stCondLst>
                              <p:cond delay="9800"/>
                            </p:stCondLst>
                            <p:childTnLst>
                              <p:par>
                                <p:cTn id="77" presetID="9" presetClass="entr" presetSubtype="0" fill="hold" nodeType="afterEffect">
                                  <p:stCondLst>
                                    <p:cond delay="100"/>
                                  </p:stCondLst>
                                  <p:childTnLst>
                                    <p:set>
                                      <p:cBhvr>
                                        <p:cTn id="78" dur="1" fill="hold">
                                          <p:stCondLst>
                                            <p:cond delay="0"/>
                                          </p:stCondLst>
                                        </p:cTn>
                                        <p:tgtEl>
                                          <p:spTgt spid="42009"/>
                                        </p:tgtEl>
                                        <p:attrNameLst>
                                          <p:attrName>style.visibility</p:attrName>
                                        </p:attrNameLst>
                                      </p:cBhvr>
                                      <p:to>
                                        <p:strVal val="visible"/>
                                      </p:to>
                                    </p:set>
                                    <p:animEffect transition="in" filter="dissolve">
                                      <p:cBhvr>
                                        <p:cTn id="79" dur="500"/>
                                        <p:tgtEl>
                                          <p:spTgt spid="42009"/>
                                        </p:tgtEl>
                                      </p:cBhvr>
                                    </p:animEffect>
                                  </p:childTnLst>
                                </p:cTn>
                              </p:par>
                            </p:childTnLst>
                          </p:cTn>
                        </p:par>
                        <p:par>
                          <p:cTn id="80" fill="hold" nodeType="afterGroup">
                            <p:stCondLst>
                              <p:cond delay="10400"/>
                            </p:stCondLst>
                            <p:childTnLst>
                              <p:par>
                                <p:cTn id="81" presetID="22" presetClass="entr" presetSubtype="4" fill="hold" nodeType="afterEffect">
                                  <p:stCondLst>
                                    <p:cond delay="100"/>
                                  </p:stCondLst>
                                  <p:childTnLst>
                                    <p:set>
                                      <p:cBhvr>
                                        <p:cTn id="82" dur="1" fill="hold">
                                          <p:stCondLst>
                                            <p:cond delay="0"/>
                                          </p:stCondLst>
                                        </p:cTn>
                                        <p:tgtEl>
                                          <p:spTgt spid="42015"/>
                                        </p:tgtEl>
                                        <p:attrNameLst>
                                          <p:attrName>style.visibility</p:attrName>
                                        </p:attrNameLst>
                                      </p:cBhvr>
                                      <p:to>
                                        <p:strVal val="visible"/>
                                      </p:to>
                                    </p:set>
                                    <p:animEffect transition="in" filter="wipe(down)">
                                      <p:cBhvr>
                                        <p:cTn id="83" dur="500"/>
                                        <p:tgtEl>
                                          <p:spTgt spid="42015"/>
                                        </p:tgtEl>
                                      </p:cBhvr>
                                    </p:animEffect>
                                  </p:childTnLst>
                                </p:cTn>
                              </p:par>
                            </p:childTnLst>
                          </p:cTn>
                        </p:par>
                        <p:par>
                          <p:cTn id="84" fill="hold" nodeType="afterGroup">
                            <p:stCondLst>
                              <p:cond delay="11000"/>
                            </p:stCondLst>
                            <p:childTnLst>
                              <p:par>
                                <p:cTn id="85" presetID="9" presetClass="entr" presetSubtype="0" fill="hold" grpId="0" nodeType="afterEffect">
                                  <p:stCondLst>
                                    <p:cond delay="100"/>
                                  </p:stCondLst>
                                  <p:childTnLst>
                                    <p:set>
                                      <p:cBhvr>
                                        <p:cTn id="86" dur="1" fill="hold">
                                          <p:stCondLst>
                                            <p:cond delay="0"/>
                                          </p:stCondLst>
                                        </p:cTn>
                                        <p:tgtEl>
                                          <p:spTgt spid="42016"/>
                                        </p:tgtEl>
                                        <p:attrNameLst>
                                          <p:attrName>style.visibility</p:attrName>
                                        </p:attrNameLst>
                                      </p:cBhvr>
                                      <p:to>
                                        <p:strVal val="visible"/>
                                      </p:to>
                                    </p:set>
                                    <p:animEffect transition="in" filter="dissolve">
                                      <p:cBhvr>
                                        <p:cTn id="87" dur="500"/>
                                        <p:tgtEl>
                                          <p:spTgt spid="42016"/>
                                        </p:tgtEl>
                                      </p:cBhvr>
                                    </p:animEffect>
                                  </p:childTnLst>
                                </p:cTn>
                              </p:par>
                            </p:childTnLst>
                          </p:cTn>
                        </p:par>
                        <p:par>
                          <p:cTn id="88" fill="hold" nodeType="afterGroup">
                            <p:stCondLst>
                              <p:cond delay="11600"/>
                            </p:stCondLst>
                            <p:childTnLst>
                              <p:par>
                                <p:cTn id="89" presetID="22" presetClass="entr" presetSubtype="8" fill="hold" grpId="0" nodeType="afterEffect">
                                  <p:stCondLst>
                                    <p:cond delay="100"/>
                                  </p:stCondLst>
                                  <p:childTnLst>
                                    <p:set>
                                      <p:cBhvr>
                                        <p:cTn id="90" dur="1" fill="hold">
                                          <p:stCondLst>
                                            <p:cond delay="0"/>
                                          </p:stCondLst>
                                        </p:cTn>
                                        <p:tgtEl>
                                          <p:spTgt spid="42012"/>
                                        </p:tgtEl>
                                        <p:attrNameLst>
                                          <p:attrName>style.visibility</p:attrName>
                                        </p:attrNameLst>
                                      </p:cBhvr>
                                      <p:to>
                                        <p:strVal val="visible"/>
                                      </p:to>
                                    </p:set>
                                    <p:animEffect transition="in" filter="wipe(left)">
                                      <p:cBhvr>
                                        <p:cTn id="91" dur="500"/>
                                        <p:tgtEl>
                                          <p:spTgt spid="42012"/>
                                        </p:tgtEl>
                                      </p:cBhvr>
                                    </p:animEffect>
                                  </p:childTnLst>
                                </p:cTn>
                              </p:par>
                            </p:childTnLst>
                          </p:cTn>
                        </p:par>
                        <p:par>
                          <p:cTn id="92" fill="hold" nodeType="afterGroup">
                            <p:stCondLst>
                              <p:cond delay="12200"/>
                            </p:stCondLst>
                            <p:childTnLst>
                              <p:par>
                                <p:cTn id="93" presetID="9" presetClass="entr" presetSubtype="0" fill="hold" grpId="0" nodeType="afterEffect">
                                  <p:stCondLst>
                                    <p:cond delay="100"/>
                                  </p:stCondLst>
                                  <p:childTnLst>
                                    <p:set>
                                      <p:cBhvr>
                                        <p:cTn id="94" dur="1" fill="hold">
                                          <p:stCondLst>
                                            <p:cond delay="0"/>
                                          </p:stCondLst>
                                        </p:cTn>
                                        <p:tgtEl>
                                          <p:spTgt spid="42013"/>
                                        </p:tgtEl>
                                        <p:attrNameLst>
                                          <p:attrName>style.visibility</p:attrName>
                                        </p:attrNameLst>
                                      </p:cBhvr>
                                      <p:to>
                                        <p:strVal val="visible"/>
                                      </p:to>
                                    </p:set>
                                    <p:animEffect transition="in" filter="dissolve">
                                      <p:cBhvr>
                                        <p:cTn id="95" dur="500"/>
                                        <p:tgtEl>
                                          <p:spTgt spid="42013"/>
                                        </p:tgtEl>
                                      </p:cBhvr>
                                    </p:animEffect>
                                  </p:childTnLst>
                                </p:cTn>
                              </p:par>
                            </p:childTnLst>
                          </p:cTn>
                        </p:par>
                        <p:par>
                          <p:cTn id="96" fill="hold" nodeType="afterGroup">
                            <p:stCondLst>
                              <p:cond delay="12800"/>
                            </p:stCondLst>
                            <p:childTnLst>
                              <p:par>
                                <p:cTn id="97" presetID="9" presetClass="entr" presetSubtype="0" fill="hold" nodeType="afterEffect">
                                  <p:stCondLst>
                                    <p:cond delay="100"/>
                                  </p:stCondLst>
                                  <p:childTnLst>
                                    <p:set>
                                      <p:cBhvr>
                                        <p:cTn id="98" dur="1" fill="hold">
                                          <p:stCondLst>
                                            <p:cond delay="0"/>
                                          </p:stCondLst>
                                        </p:cTn>
                                        <p:tgtEl>
                                          <p:spTgt spid="42014"/>
                                        </p:tgtEl>
                                        <p:attrNameLst>
                                          <p:attrName>style.visibility</p:attrName>
                                        </p:attrNameLst>
                                      </p:cBhvr>
                                      <p:to>
                                        <p:strVal val="visible"/>
                                      </p:to>
                                    </p:set>
                                    <p:animEffect transition="in" filter="dissolve">
                                      <p:cBhvr>
                                        <p:cTn id="99" dur="500"/>
                                        <p:tgtEl>
                                          <p:spTgt spid="42014"/>
                                        </p:tgtEl>
                                      </p:cBhvr>
                                    </p:animEffect>
                                  </p:childTnLst>
                                </p:cTn>
                              </p:par>
                            </p:childTnLst>
                          </p:cTn>
                        </p:par>
                        <p:par>
                          <p:cTn id="100" fill="hold" nodeType="afterGroup">
                            <p:stCondLst>
                              <p:cond delay="13400"/>
                            </p:stCondLst>
                            <p:childTnLst>
                              <p:par>
                                <p:cTn id="101" presetID="22" presetClass="entr" presetSubtype="4" fill="hold" nodeType="afterEffect">
                                  <p:stCondLst>
                                    <p:cond delay="100"/>
                                  </p:stCondLst>
                                  <p:childTnLst>
                                    <p:set>
                                      <p:cBhvr>
                                        <p:cTn id="102" dur="1" fill="hold">
                                          <p:stCondLst>
                                            <p:cond delay="0"/>
                                          </p:stCondLst>
                                        </p:cTn>
                                        <p:tgtEl>
                                          <p:spTgt spid="42020"/>
                                        </p:tgtEl>
                                        <p:attrNameLst>
                                          <p:attrName>style.visibility</p:attrName>
                                        </p:attrNameLst>
                                      </p:cBhvr>
                                      <p:to>
                                        <p:strVal val="visible"/>
                                      </p:to>
                                    </p:set>
                                    <p:animEffect transition="in" filter="wipe(down)">
                                      <p:cBhvr>
                                        <p:cTn id="103" dur="500"/>
                                        <p:tgtEl>
                                          <p:spTgt spid="42020"/>
                                        </p:tgtEl>
                                      </p:cBhvr>
                                    </p:animEffect>
                                  </p:childTnLst>
                                </p:cTn>
                              </p:par>
                            </p:childTnLst>
                          </p:cTn>
                        </p:par>
                        <p:par>
                          <p:cTn id="104" fill="hold" nodeType="afterGroup">
                            <p:stCondLst>
                              <p:cond delay="14000"/>
                            </p:stCondLst>
                            <p:childTnLst>
                              <p:par>
                                <p:cTn id="105" presetID="9" presetClass="entr" presetSubtype="0" fill="hold" grpId="0" nodeType="afterEffect">
                                  <p:stCondLst>
                                    <p:cond delay="100"/>
                                  </p:stCondLst>
                                  <p:childTnLst>
                                    <p:set>
                                      <p:cBhvr>
                                        <p:cTn id="106" dur="1" fill="hold">
                                          <p:stCondLst>
                                            <p:cond delay="0"/>
                                          </p:stCondLst>
                                        </p:cTn>
                                        <p:tgtEl>
                                          <p:spTgt spid="42021"/>
                                        </p:tgtEl>
                                        <p:attrNameLst>
                                          <p:attrName>style.visibility</p:attrName>
                                        </p:attrNameLst>
                                      </p:cBhvr>
                                      <p:to>
                                        <p:strVal val="visible"/>
                                      </p:to>
                                    </p:set>
                                    <p:animEffect transition="in" filter="dissolve">
                                      <p:cBhvr>
                                        <p:cTn id="107" dur="500"/>
                                        <p:tgtEl>
                                          <p:spTgt spid="42021"/>
                                        </p:tgtEl>
                                      </p:cBhvr>
                                    </p:animEffect>
                                  </p:childTnLst>
                                </p:cTn>
                              </p:par>
                            </p:childTnLst>
                          </p:cTn>
                        </p:par>
                        <p:par>
                          <p:cTn id="108" fill="hold" nodeType="afterGroup">
                            <p:stCondLst>
                              <p:cond delay="14600"/>
                            </p:stCondLst>
                            <p:childTnLst>
                              <p:par>
                                <p:cTn id="109" presetID="22" presetClass="entr" presetSubtype="8" fill="hold" grpId="0" nodeType="afterEffect">
                                  <p:stCondLst>
                                    <p:cond delay="100"/>
                                  </p:stCondLst>
                                  <p:childTnLst>
                                    <p:set>
                                      <p:cBhvr>
                                        <p:cTn id="110" dur="1" fill="hold">
                                          <p:stCondLst>
                                            <p:cond delay="0"/>
                                          </p:stCondLst>
                                        </p:cTn>
                                        <p:tgtEl>
                                          <p:spTgt spid="42017"/>
                                        </p:tgtEl>
                                        <p:attrNameLst>
                                          <p:attrName>style.visibility</p:attrName>
                                        </p:attrNameLst>
                                      </p:cBhvr>
                                      <p:to>
                                        <p:strVal val="visible"/>
                                      </p:to>
                                    </p:set>
                                    <p:animEffect transition="in" filter="wipe(left)">
                                      <p:cBhvr>
                                        <p:cTn id="111" dur="500"/>
                                        <p:tgtEl>
                                          <p:spTgt spid="42017"/>
                                        </p:tgtEl>
                                      </p:cBhvr>
                                    </p:animEffect>
                                  </p:childTnLst>
                                </p:cTn>
                              </p:par>
                            </p:childTnLst>
                          </p:cTn>
                        </p:par>
                        <p:par>
                          <p:cTn id="112" fill="hold" nodeType="afterGroup">
                            <p:stCondLst>
                              <p:cond delay="15200"/>
                            </p:stCondLst>
                            <p:childTnLst>
                              <p:par>
                                <p:cTn id="113" presetID="9" presetClass="entr" presetSubtype="0" fill="hold" grpId="0" nodeType="afterEffect">
                                  <p:stCondLst>
                                    <p:cond delay="100"/>
                                  </p:stCondLst>
                                  <p:childTnLst>
                                    <p:set>
                                      <p:cBhvr>
                                        <p:cTn id="114" dur="1" fill="hold">
                                          <p:stCondLst>
                                            <p:cond delay="0"/>
                                          </p:stCondLst>
                                        </p:cTn>
                                        <p:tgtEl>
                                          <p:spTgt spid="42018"/>
                                        </p:tgtEl>
                                        <p:attrNameLst>
                                          <p:attrName>style.visibility</p:attrName>
                                        </p:attrNameLst>
                                      </p:cBhvr>
                                      <p:to>
                                        <p:strVal val="visible"/>
                                      </p:to>
                                    </p:set>
                                    <p:animEffect transition="in" filter="dissolve">
                                      <p:cBhvr>
                                        <p:cTn id="115" dur="500"/>
                                        <p:tgtEl>
                                          <p:spTgt spid="42018"/>
                                        </p:tgtEl>
                                      </p:cBhvr>
                                    </p:animEffect>
                                  </p:childTnLst>
                                </p:cTn>
                              </p:par>
                            </p:childTnLst>
                          </p:cTn>
                        </p:par>
                        <p:par>
                          <p:cTn id="116" fill="hold" nodeType="afterGroup">
                            <p:stCondLst>
                              <p:cond delay="15800"/>
                            </p:stCondLst>
                            <p:childTnLst>
                              <p:par>
                                <p:cTn id="117" presetID="9" presetClass="entr" presetSubtype="0" fill="hold" nodeType="afterEffect">
                                  <p:stCondLst>
                                    <p:cond delay="100"/>
                                  </p:stCondLst>
                                  <p:childTnLst>
                                    <p:set>
                                      <p:cBhvr>
                                        <p:cTn id="118" dur="1" fill="hold">
                                          <p:stCondLst>
                                            <p:cond delay="0"/>
                                          </p:stCondLst>
                                        </p:cTn>
                                        <p:tgtEl>
                                          <p:spTgt spid="42019"/>
                                        </p:tgtEl>
                                        <p:attrNameLst>
                                          <p:attrName>style.visibility</p:attrName>
                                        </p:attrNameLst>
                                      </p:cBhvr>
                                      <p:to>
                                        <p:strVal val="visible"/>
                                      </p:to>
                                    </p:set>
                                    <p:animEffect transition="in" filter="dissolve">
                                      <p:cBhvr>
                                        <p:cTn id="119" dur="500"/>
                                        <p:tgtEl>
                                          <p:spTgt spid="42019"/>
                                        </p:tgtEl>
                                      </p:cBhvr>
                                    </p:animEffect>
                                  </p:childTnLst>
                                </p:cTn>
                              </p:par>
                            </p:childTnLst>
                          </p:cTn>
                        </p:par>
                        <p:par>
                          <p:cTn id="120" fill="hold" nodeType="afterGroup">
                            <p:stCondLst>
                              <p:cond delay="16400"/>
                            </p:stCondLst>
                            <p:childTnLst>
                              <p:par>
                                <p:cTn id="121" presetID="22" presetClass="entr" presetSubtype="4" fill="hold" nodeType="afterEffect">
                                  <p:stCondLst>
                                    <p:cond delay="100"/>
                                  </p:stCondLst>
                                  <p:childTnLst>
                                    <p:set>
                                      <p:cBhvr>
                                        <p:cTn id="122" dur="1" fill="hold">
                                          <p:stCondLst>
                                            <p:cond delay="0"/>
                                          </p:stCondLst>
                                        </p:cTn>
                                        <p:tgtEl>
                                          <p:spTgt spid="42025"/>
                                        </p:tgtEl>
                                        <p:attrNameLst>
                                          <p:attrName>style.visibility</p:attrName>
                                        </p:attrNameLst>
                                      </p:cBhvr>
                                      <p:to>
                                        <p:strVal val="visible"/>
                                      </p:to>
                                    </p:set>
                                    <p:animEffect transition="in" filter="wipe(down)">
                                      <p:cBhvr>
                                        <p:cTn id="123" dur="500"/>
                                        <p:tgtEl>
                                          <p:spTgt spid="42025"/>
                                        </p:tgtEl>
                                      </p:cBhvr>
                                    </p:animEffect>
                                  </p:childTnLst>
                                </p:cTn>
                              </p:par>
                            </p:childTnLst>
                          </p:cTn>
                        </p:par>
                        <p:par>
                          <p:cTn id="124" fill="hold" nodeType="afterGroup">
                            <p:stCondLst>
                              <p:cond delay="17000"/>
                            </p:stCondLst>
                            <p:childTnLst>
                              <p:par>
                                <p:cTn id="125" presetID="9" presetClass="entr" presetSubtype="0" fill="hold" grpId="0" nodeType="afterEffect">
                                  <p:stCondLst>
                                    <p:cond delay="100"/>
                                  </p:stCondLst>
                                  <p:childTnLst>
                                    <p:set>
                                      <p:cBhvr>
                                        <p:cTn id="126" dur="1" fill="hold">
                                          <p:stCondLst>
                                            <p:cond delay="0"/>
                                          </p:stCondLst>
                                        </p:cTn>
                                        <p:tgtEl>
                                          <p:spTgt spid="42026"/>
                                        </p:tgtEl>
                                        <p:attrNameLst>
                                          <p:attrName>style.visibility</p:attrName>
                                        </p:attrNameLst>
                                      </p:cBhvr>
                                      <p:to>
                                        <p:strVal val="visible"/>
                                      </p:to>
                                    </p:set>
                                    <p:animEffect transition="in" filter="dissolve">
                                      <p:cBhvr>
                                        <p:cTn id="127" dur="500"/>
                                        <p:tgtEl>
                                          <p:spTgt spid="42026"/>
                                        </p:tgtEl>
                                      </p:cBhvr>
                                    </p:animEffect>
                                  </p:childTnLst>
                                </p:cTn>
                              </p:par>
                            </p:childTnLst>
                          </p:cTn>
                        </p:par>
                        <p:par>
                          <p:cTn id="128" fill="hold" nodeType="afterGroup">
                            <p:stCondLst>
                              <p:cond delay="17600"/>
                            </p:stCondLst>
                            <p:childTnLst>
                              <p:par>
                                <p:cTn id="129" presetID="22" presetClass="entr" presetSubtype="8" fill="hold" grpId="0" nodeType="afterEffect">
                                  <p:stCondLst>
                                    <p:cond delay="100"/>
                                  </p:stCondLst>
                                  <p:childTnLst>
                                    <p:set>
                                      <p:cBhvr>
                                        <p:cTn id="130" dur="1" fill="hold">
                                          <p:stCondLst>
                                            <p:cond delay="0"/>
                                          </p:stCondLst>
                                        </p:cTn>
                                        <p:tgtEl>
                                          <p:spTgt spid="42022"/>
                                        </p:tgtEl>
                                        <p:attrNameLst>
                                          <p:attrName>style.visibility</p:attrName>
                                        </p:attrNameLst>
                                      </p:cBhvr>
                                      <p:to>
                                        <p:strVal val="visible"/>
                                      </p:to>
                                    </p:set>
                                    <p:animEffect transition="in" filter="wipe(left)">
                                      <p:cBhvr>
                                        <p:cTn id="131" dur="500"/>
                                        <p:tgtEl>
                                          <p:spTgt spid="42022"/>
                                        </p:tgtEl>
                                      </p:cBhvr>
                                    </p:animEffect>
                                  </p:childTnLst>
                                </p:cTn>
                              </p:par>
                            </p:childTnLst>
                          </p:cTn>
                        </p:par>
                        <p:par>
                          <p:cTn id="132" fill="hold" nodeType="afterGroup">
                            <p:stCondLst>
                              <p:cond delay="18200"/>
                            </p:stCondLst>
                            <p:childTnLst>
                              <p:par>
                                <p:cTn id="133" presetID="9" presetClass="entr" presetSubtype="0" fill="hold" grpId="0" nodeType="afterEffect">
                                  <p:stCondLst>
                                    <p:cond delay="100"/>
                                  </p:stCondLst>
                                  <p:childTnLst>
                                    <p:set>
                                      <p:cBhvr>
                                        <p:cTn id="134" dur="1" fill="hold">
                                          <p:stCondLst>
                                            <p:cond delay="0"/>
                                          </p:stCondLst>
                                        </p:cTn>
                                        <p:tgtEl>
                                          <p:spTgt spid="42023"/>
                                        </p:tgtEl>
                                        <p:attrNameLst>
                                          <p:attrName>style.visibility</p:attrName>
                                        </p:attrNameLst>
                                      </p:cBhvr>
                                      <p:to>
                                        <p:strVal val="visible"/>
                                      </p:to>
                                    </p:set>
                                    <p:animEffect transition="in" filter="dissolve">
                                      <p:cBhvr>
                                        <p:cTn id="135" dur="500"/>
                                        <p:tgtEl>
                                          <p:spTgt spid="42023"/>
                                        </p:tgtEl>
                                      </p:cBhvr>
                                    </p:animEffect>
                                  </p:childTnLst>
                                </p:cTn>
                              </p:par>
                            </p:childTnLst>
                          </p:cTn>
                        </p:par>
                        <p:par>
                          <p:cTn id="136" fill="hold" nodeType="afterGroup">
                            <p:stCondLst>
                              <p:cond delay="18800"/>
                            </p:stCondLst>
                            <p:childTnLst>
                              <p:par>
                                <p:cTn id="137" presetID="9" presetClass="entr" presetSubtype="0" fill="hold" nodeType="afterEffect">
                                  <p:stCondLst>
                                    <p:cond delay="100"/>
                                  </p:stCondLst>
                                  <p:childTnLst>
                                    <p:set>
                                      <p:cBhvr>
                                        <p:cTn id="138" dur="1" fill="hold">
                                          <p:stCondLst>
                                            <p:cond delay="0"/>
                                          </p:stCondLst>
                                        </p:cTn>
                                        <p:tgtEl>
                                          <p:spTgt spid="42024"/>
                                        </p:tgtEl>
                                        <p:attrNameLst>
                                          <p:attrName>style.visibility</p:attrName>
                                        </p:attrNameLst>
                                      </p:cBhvr>
                                      <p:to>
                                        <p:strVal val="visible"/>
                                      </p:to>
                                    </p:set>
                                    <p:animEffect transition="in" filter="dissolve">
                                      <p:cBhvr>
                                        <p:cTn id="139" dur="500"/>
                                        <p:tgtEl>
                                          <p:spTgt spid="42024"/>
                                        </p:tgtEl>
                                      </p:cBhvr>
                                    </p:animEffect>
                                  </p:childTnLst>
                                </p:cTn>
                              </p:par>
                            </p:childTnLst>
                          </p:cTn>
                        </p:par>
                        <p:par>
                          <p:cTn id="140" fill="hold" nodeType="afterGroup">
                            <p:stCondLst>
                              <p:cond delay="19400"/>
                            </p:stCondLst>
                            <p:childTnLst>
                              <p:par>
                                <p:cTn id="141" presetID="9" presetClass="entr" presetSubtype="0" fill="hold" grpId="0" nodeType="afterEffect">
                                  <p:stCondLst>
                                    <p:cond delay="100"/>
                                  </p:stCondLst>
                                  <p:childTnLst>
                                    <p:set>
                                      <p:cBhvr>
                                        <p:cTn id="142" dur="1" fill="hold">
                                          <p:stCondLst>
                                            <p:cond delay="0"/>
                                          </p:stCondLst>
                                        </p:cTn>
                                        <p:tgtEl>
                                          <p:spTgt spid="42030"/>
                                        </p:tgtEl>
                                        <p:attrNameLst>
                                          <p:attrName>style.visibility</p:attrName>
                                        </p:attrNameLst>
                                      </p:cBhvr>
                                      <p:to>
                                        <p:strVal val="visible"/>
                                      </p:to>
                                    </p:set>
                                    <p:animEffect transition="in" filter="dissolve">
                                      <p:cBhvr>
                                        <p:cTn id="143" dur="500"/>
                                        <p:tgtEl>
                                          <p:spTgt spid="42030"/>
                                        </p:tgtEl>
                                      </p:cBhvr>
                                    </p:animEffect>
                                  </p:childTnLst>
                                </p:cTn>
                              </p:par>
                            </p:childTnLst>
                          </p:cTn>
                        </p:par>
                        <p:par>
                          <p:cTn id="144" fill="hold" nodeType="afterGroup">
                            <p:stCondLst>
                              <p:cond delay="20000"/>
                            </p:stCondLst>
                            <p:childTnLst>
                              <p:par>
                                <p:cTn id="145" presetID="22" presetClass="entr" presetSubtype="4" fill="hold" nodeType="afterEffect">
                                  <p:stCondLst>
                                    <p:cond delay="100"/>
                                  </p:stCondLst>
                                  <p:childTnLst>
                                    <p:set>
                                      <p:cBhvr>
                                        <p:cTn id="146" dur="1" fill="hold">
                                          <p:stCondLst>
                                            <p:cond delay="0"/>
                                          </p:stCondLst>
                                        </p:cTn>
                                        <p:tgtEl>
                                          <p:spTgt spid="42031"/>
                                        </p:tgtEl>
                                        <p:attrNameLst>
                                          <p:attrName>style.visibility</p:attrName>
                                        </p:attrNameLst>
                                      </p:cBhvr>
                                      <p:to>
                                        <p:strVal val="visible"/>
                                      </p:to>
                                    </p:set>
                                    <p:animEffect transition="in" filter="wipe(down)">
                                      <p:cBhvr>
                                        <p:cTn id="147" dur="500"/>
                                        <p:tgtEl>
                                          <p:spTgt spid="42031"/>
                                        </p:tgtEl>
                                      </p:cBhvr>
                                    </p:animEffect>
                                  </p:childTnLst>
                                </p:cTn>
                              </p:par>
                            </p:childTnLst>
                          </p:cTn>
                        </p:par>
                        <p:par>
                          <p:cTn id="148" fill="hold" nodeType="afterGroup">
                            <p:stCondLst>
                              <p:cond delay="20600"/>
                            </p:stCondLst>
                            <p:childTnLst>
                              <p:par>
                                <p:cTn id="149" presetID="22" presetClass="entr" presetSubtype="8" fill="hold" nodeType="afterEffect">
                                  <p:stCondLst>
                                    <p:cond delay="100"/>
                                  </p:stCondLst>
                                  <p:childTnLst>
                                    <p:set>
                                      <p:cBhvr>
                                        <p:cTn id="150" dur="1" fill="hold">
                                          <p:stCondLst>
                                            <p:cond delay="0"/>
                                          </p:stCondLst>
                                        </p:cTn>
                                        <p:tgtEl>
                                          <p:spTgt spid="42027"/>
                                        </p:tgtEl>
                                        <p:attrNameLst>
                                          <p:attrName>style.visibility</p:attrName>
                                        </p:attrNameLst>
                                      </p:cBhvr>
                                      <p:to>
                                        <p:strVal val="visible"/>
                                      </p:to>
                                    </p:set>
                                    <p:animEffect transition="in" filter="wipe(left)">
                                      <p:cBhvr>
                                        <p:cTn id="151" dur="500"/>
                                        <p:tgtEl>
                                          <p:spTgt spid="42027"/>
                                        </p:tgtEl>
                                      </p:cBhvr>
                                    </p:animEffect>
                                  </p:childTnLst>
                                </p:cTn>
                              </p:par>
                            </p:childTnLst>
                          </p:cTn>
                        </p:par>
                        <p:par>
                          <p:cTn id="152" fill="hold" nodeType="afterGroup">
                            <p:stCondLst>
                              <p:cond delay="21200"/>
                            </p:stCondLst>
                            <p:childTnLst>
                              <p:par>
                                <p:cTn id="153" presetID="9" presetClass="entr" presetSubtype="0" fill="hold" grpId="0" nodeType="afterEffect">
                                  <p:stCondLst>
                                    <p:cond delay="100"/>
                                  </p:stCondLst>
                                  <p:childTnLst>
                                    <p:set>
                                      <p:cBhvr>
                                        <p:cTn id="154" dur="1" fill="hold">
                                          <p:stCondLst>
                                            <p:cond delay="0"/>
                                          </p:stCondLst>
                                        </p:cTn>
                                        <p:tgtEl>
                                          <p:spTgt spid="42028"/>
                                        </p:tgtEl>
                                        <p:attrNameLst>
                                          <p:attrName>style.visibility</p:attrName>
                                        </p:attrNameLst>
                                      </p:cBhvr>
                                      <p:to>
                                        <p:strVal val="visible"/>
                                      </p:to>
                                    </p:set>
                                    <p:animEffect transition="in" filter="dissolve">
                                      <p:cBhvr>
                                        <p:cTn id="155" dur="500"/>
                                        <p:tgtEl>
                                          <p:spTgt spid="42028"/>
                                        </p:tgtEl>
                                      </p:cBhvr>
                                    </p:animEffect>
                                  </p:childTnLst>
                                </p:cTn>
                              </p:par>
                            </p:childTnLst>
                          </p:cTn>
                        </p:par>
                        <p:par>
                          <p:cTn id="156" fill="hold" nodeType="afterGroup">
                            <p:stCondLst>
                              <p:cond delay="21800"/>
                            </p:stCondLst>
                            <p:childTnLst>
                              <p:par>
                                <p:cTn id="157" presetID="9" presetClass="entr" presetSubtype="0" fill="hold" nodeType="afterEffect">
                                  <p:stCondLst>
                                    <p:cond delay="100"/>
                                  </p:stCondLst>
                                  <p:childTnLst>
                                    <p:set>
                                      <p:cBhvr>
                                        <p:cTn id="158" dur="1" fill="hold">
                                          <p:stCondLst>
                                            <p:cond delay="0"/>
                                          </p:stCondLst>
                                        </p:cTn>
                                        <p:tgtEl>
                                          <p:spTgt spid="42029"/>
                                        </p:tgtEl>
                                        <p:attrNameLst>
                                          <p:attrName>style.visibility</p:attrName>
                                        </p:attrNameLst>
                                      </p:cBhvr>
                                      <p:to>
                                        <p:strVal val="visible"/>
                                      </p:to>
                                    </p:set>
                                    <p:animEffect transition="in" filter="dissolve">
                                      <p:cBhvr>
                                        <p:cTn id="159" dur="500"/>
                                        <p:tgtEl>
                                          <p:spTgt spid="42029"/>
                                        </p:tgtEl>
                                      </p:cBhvr>
                                    </p:animEffect>
                                  </p:childTnLst>
                                </p:cTn>
                              </p:par>
                            </p:childTnLst>
                          </p:cTn>
                        </p:par>
                        <p:par>
                          <p:cTn id="160" fill="hold" nodeType="afterGroup">
                            <p:stCondLst>
                              <p:cond delay="22400"/>
                            </p:stCondLst>
                            <p:childTnLst>
                              <p:par>
                                <p:cTn id="161" presetID="9" presetClass="entr" presetSubtype="0" fill="hold" grpId="0" nodeType="afterEffect">
                                  <p:stCondLst>
                                    <p:cond delay="100"/>
                                  </p:stCondLst>
                                  <p:childTnLst>
                                    <p:set>
                                      <p:cBhvr>
                                        <p:cTn id="162" dur="1" fill="hold">
                                          <p:stCondLst>
                                            <p:cond delay="0"/>
                                          </p:stCondLst>
                                        </p:cTn>
                                        <p:tgtEl>
                                          <p:spTgt spid="41992"/>
                                        </p:tgtEl>
                                        <p:attrNameLst>
                                          <p:attrName>style.visibility</p:attrName>
                                        </p:attrNameLst>
                                      </p:cBhvr>
                                      <p:to>
                                        <p:strVal val="visible"/>
                                      </p:to>
                                    </p:set>
                                    <p:animEffect transition="in" filter="dissolve">
                                      <p:cBhvr>
                                        <p:cTn id="163" dur="500"/>
                                        <p:tgtEl>
                                          <p:spTgt spid="41992"/>
                                        </p:tgtEl>
                                      </p:cBhvr>
                                    </p:animEffect>
                                  </p:childTnLst>
                                </p:cTn>
                              </p:par>
                            </p:childTnLst>
                          </p:cTn>
                        </p:par>
                        <p:par>
                          <p:cTn id="164" fill="hold" nodeType="afterGroup">
                            <p:stCondLst>
                              <p:cond delay="23000"/>
                            </p:stCondLst>
                            <p:childTnLst>
                              <p:par>
                                <p:cTn id="165" presetID="9" presetClass="entr" presetSubtype="0" fill="hold" grpId="0" nodeType="afterEffect">
                                  <p:stCondLst>
                                    <p:cond delay="100"/>
                                  </p:stCondLst>
                                  <p:childTnLst>
                                    <p:set>
                                      <p:cBhvr>
                                        <p:cTn id="166" dur="1" fill="hold">
                                          <p:stCondLst>
                                            <p:cond delay="0"/>
                                          </p:stCondLst>
                                        </p:cTn>
                                        <p:tgtEl>
                                          <p:spTgt spid="41993"/>
                                        </p:tgtEl>
                                        <p:attrNameLst>
                                          <p:attrName>style.visibility</p:attrName>
                                        </p:attrNameLst>
                                      </p:cBhvr>
                                      <p:to>
                                        <p:strVal val="visible"/>
                                      </p:to>
                                    </p:set>
                                    <p:animEffect transition="in" filter="dissolve">
                                      <p:cBhvr>
                                        <p:cTn id="167" dur="500"/>
                                        <p:tgtEl>
                                          <p:spTgt spid="41993"/>
                                        </p:tgtEl>
                                      </p:cBhvr>
                                    </p:animEffect>
                                  </p:childTnLst>
                                </p:cTn>
                              </p:par>
                            </p:childTnLst>
                          </p:cTn>
                        </p:par>
                        <p:par>
                          <p:cTn id="168" fill="hold" nodeType="afterGroup">
                            <p:stCondLst>
                              <p:cond delay="23600"/>
                            </p:stCondLst>
                            <p:childTnLst>
                              <p:par>
                                <p:cTn id="169" presetID="9" presetClass="entr" presetSubtype="0" fill="hold" grpId="0" nodeType="afterEffect">
                                  <p:stCondLst>
                                    <p:cond delay="100"/>
                                  </p:stCondLst>
                                  <p:childTnLst>
                                    <p:set>
                                      <p:cBhvr>
                                        <p:cTn id="170" dur="1" fill="hold">
                                          <p:stCondLst>
                                            <p:cond delay="0"/>
                                          </p:stCondLst>
                                        </p:cTn>
                                        <p:tgtEl>
                                          <p:spTgt spid="41989"/>
                                        </p:tgtEl>
                                        <p:attrNameLst>
                                          <p:attrName>style.visibility</p:attrName>
                                        </p:attrNameLst>
                                      </p:cBhvr>
                                      <p:to>
                                        <p:strVal val="visible"/>
                                      </p:to>
                                    </p:set>
                                    <p:animEffect transition="in" filter="dissolve">
                                      <p:cBhvr>
                                        <p:cTn id="171" dur="500"/>
                                        <p:tgtEl>
                                          <p:spTgt spid="41989"/>
                                        </p:tgtEl>
                                      </p:cBhvr>
                                    </p:animEffect>
                                  </p:childTnLst>
                                </p:cTn>
                              </p:par>
                            </p:childTnLst>
                          </p:cTn>
                        </p:par>
                        <p:par>
                          <p:cTn id="172" fill="hold" nodeType="afterGroup">
                            <p:stCondLst>
                              <p:cond delay="24200"/>
                            </p:stCondLst>
                            <p:childTnLst>
                              <p:par>
                                <p:cTn id="173" presetID="9" presetClass="entr" presetSubtype="0" fill="hold" grpId="0" nodeType="afterEffect">
                                  <p:stCondLst>
                                    <p:cond delay="100"/>
                                  </p:stCondLst>
                                  <p:childTnLst>
                                    <p:set>
                                      <p:cBhvr>
                                        <p:cTn id="174" dur="1" fill="hold">
                                          <p:stCondLst>
                                            <p:cond delay="0"/>
                                          </p:stCondLst>
                                        </p:cTn>
                                        <p:tgtEl>
                                          <p:spTgt spid="41991"/>
                                        </p:tgtEl>
                                        <p:attrNameLst>
                                          <p:attrName>style.visibility</p:attrName>
                                        </p:attrNameLst>
                                      </p:cBhvr>
                                      <p:to>
                                        <p:strVal val="visible"/>
                                      </p:to>
                                    </p:set>
                                    <p:animEffect transition="in" filter="dissolve">
                                      <p:cBhvr>
                                        <p:cTn id="175" dur="500"/>
                                        <p:tgtEl>
                                          <p:spTgt spid="41991"/>
                                        </p:tgtEl>
                                      </p:cBhvr>
                                    </p:animEffect>
                                  </p:childTnLst>
                                </p:cTn>
                              </p:par>
                            </p:childTnLst>
                          </p:cTn>
                        </p:par>
                        <p:par>
                          <p:cTn id="176" fill="hold" nodeType="afterGroup">
                            <p:stCondLst>
                              <p:cond delay="24800"/>
                            </p:stCondLst>
                            <p:childTnLst>
                              <p:par>
                                <p:cTn id="177" presetID="9" presetClass="entr" presetSubtype="0" fill="hold" grpId="0" nodeType="afterEffect">
                                  <p:stCondLst>
                                    <p:cond delay="100"/>
                                  </p:stCondLst>
                                  <p:childTnLst>
                                    <p:set>
                                      <p:cBhvr>
                                        <p:cTn id="178" dur="1" fill="hold">
                                          <p:stCondLst>
                                            <p:cond delay="0"/>
                                          </p:stCondLst>
                                        </p:cTn>
                                        <p:tgtEl>
                                          <p:spTgt spid="41990"/>
                                        </p:tgtEl>
                                        <p:attrNameLst>
                                          <p:attrName>style.visibility</p:attrName>
                                        </p:attrNameLst>
                                      </p:cBhvr>
                                      <p:to>
                                        <p:strVal val="visible"/>
                                      </p:to>
                                    </p:set>
                                    <p:animEffect transition="in" filter="dissolve">
                                      <p:cBhvr>
                                        <p:cTn id="179" dur="500"/>
                                        <p:tgtEl>
                                          <p:spTgt spid="41990"/>
                                        </p:tgtEl>
                                      </p:cBhvr>
                                    </p:animEffect>
                                  </p:childTnLst>
                                </p:cTn>
                              </p:par>
                            </p:childTnLst>
                          </p:cTn>
                        </p:par>
                        <p:par>
                          <p:cTn id="180" fill="hold" nodeType="afterGroup">
                            <p:stCondLst>
                              <p:cond delay="25400"/>
                            </p:stCondLst>
                            <p:childTnLst>
                              <p:par>
                                <p:cTn id="181" presetID="9" presetClass="entr" presetSubtype="0" fill="hold" grpId="0" nodeType="afterEffect">
                                  <p:stCondLst>
                                    <p:cond delay="100"/>
                                  </p:stCondLst>
                                  <p:childTnLst>
                                    <p:set>
                                      <p:cBhvr>
                                        <p:cTn id="182" dur="1" fill="hold">
                                          <p:stCondLst>
                                            <p:cond delay="0"/>
                                          </p:stCondLst>
                                        </p:cTn>
                                        <p:tgtEl>
                                          <p:spTgt spid="41988"/>
                                        </p:tgtEl>
                                        <p:attrNameLst>
                                          <p:attrName>style.visibility</p:attrName>
                                        </p:attrNameLst>
                                      </p:cBhvr>
                                      <p:to>
                                        <p:strVal val="visible"/>
                                      </p:to>
                                    </p:set>
                                    <p:animEffect transition="in" filter="dissolve">
                                      <p:cBhvr>
                                        <p:cTn id="183" dur="5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utoUpdateAnimBg="0"/>
      <p:bldP spid="41989" grpId="0" autoUpdateAnimBg="0"/>
      <p:bldP spid="41990" grpId="0" autoUpdateAnimBg="0"/>
      <p:bldP spid="41991" grpId="0" autoUpdateAnimBg="0"/>
      <p:bldP spid="41992" grpId="0" autoUpdateAnimBg="0"/>
      <p:bldP spid="41993" grpId="0" autoUpdateAnimBg="0"/>
      <p:bldP spid="41995" grpId="0" autoUpdateAnimBg="0"/>
      <p:bldP spid="41997" grpId="0" autoUpdateAnimBg="0"/>
      <p:bldP spid="41999" grpId="0" autoUpdateAnimBg="0"/>
      <p:bldP spid="42001" grpId="0" autoUpdateAnimBg="0"/>
      <p:bldP spid="42002" grpId="0" animBg="1"/>
      <p:bldP spid="42003" grpId="0" animBg="1"/>
      <p:bldP spid="42005" grpId="0" autoUpdateAnimBg="0"/>
      <p:bldP spid="42007" grpId="0" animBg="1"/>
      <p:bldP spid="42008" grpId="0" animBg="1"/>
      <p:bldP spid="42011" grpId="0" autoUpdateAnimBg="0"/>
      <p:bldP spid="42012" grpId="0" animBg="1"/>
      <p:bldP spid="42013" grpId="0" animBg="1"/>
      <p:bldP spid="42016" grpId="0" autoUpdateAnimBg="0"/>
      <p:bldP spid="42018" grpId="0" animBg="1"/>
      <p:bldP spid="42021" grpId="0" autoUpdateAnimBg="0"/>
      <p:bldP spid="42023" grpId="0" animBg="1"/>
      <p:bldP spid="42026" grpId="0" autoUpdateAnimBg="0"/>
      <p:bldP spid="42028" grpId="0" animBg="1"/>
      <p:bldP spid="42030" grpId="0" autoUpdateAnimBg="0"/>
      <p:bldP spid="42017" grpId="0" animBg="1"/>
      <p:bldP spid="420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3517117" y="2580752"/>
            <a:ext cx="4244411" cy="3734510"/>
            <a:chOff x="2187184" y="1723730"/>
            <a:chExt cx="3475701" cy="3058149"/>
          </a:xfrm>
        </p:grpSpPr>
        <p:grpSp>
          <p:nvGrpSpPr>
            <p:cNvPr id="10" name="Group 9"/>
            <p:cNvGrpSpPr/>
            <p:nvPr/>
          </p:nvGrpSpPr>
          <p:grpSpPr>
            <a:xfrm rot="213443">
              <a:off x="2187184" y="3362127"/>
              <a:ext cx="1677010" cy="1419752"/>
              <a:chOff x="2955668" y="2969079"/>
              <a:chExt cx="1677010" cy="1419752"/>
            </a:xfrm>
          </p:grpSpPr>
          <p:sp>
            <p:nvSpPr>
              <p:cNvPr id="4" name="Freeform 3"/>
              <p:cNvSpPr>
                <a:spLocks/>
              </p:cNvSpPr>
              <p:nvPr/>
            </p:nvSpPr>
            <p:spPr bwMode="auto">
              <a:xfrm>
                <a:off x="3195729" y="2969079"/>
                <a:ext cx="1436949" cy="1419752"/>
              </a:xfrm>
              <a:custGeom>
                <a:avLst/>
                <a:gdLst/>
                <a:ahLst/>
                <a:cxnLst>
                  <a:cxn ang="0">
                    <a:pos x="32" y="500"/>
                  </a:cxn>
                  <a:cxn ang="0">
                    <a:pos x="14" y="489"/>
                  </a:cxn>
                  <a:cxn ang="0">
                    <a:pos x="15" y="436"/>
                  </a:cxn>
                  <a:cxn ang="0">
                    <a:pos x="441" y="15"/>
                  </a:cxn>
                  <a:cxn ang="0">
                    <a:pos x="495" y="15"/>
                  </a:cxn>
                  <a:cxn ang="0">
                    <a:pos x="494" y="69"/>
                  </a:cxn>
                  <a:cxn ang="0">
                    <a:pos x="68" y="490"/>
                  </a:cxn>
                  <a:cxn ang="0">
                    <a:pos x="32" y="500"/>
                  </a:cxn>
                </a:cxnLst>
                <a:rect l="0" t="0" r="r" b="b"/>
                <a:pathLst>
                  <a:path w="509" h="503">
                    <a:moveTo>
                      <a:pt x="32" y="500"/>
                    </a:moveTo>
                    <a:cubicBezTo>
                      <a:pt x="26" y="498"/>
                      <a:pt x="19" y="495"/>
                      <a:pt x="14" y="489"/>
                    </a:cubicBezTo>
                    <a:cubicBezTo>
                      <a:pt x="0" y="475"/>
                      <a:pt x="0" y="450"/>
                      <a:pt x="15" y="436"/>
                    </a:cubicBezTo>
                    <a:cubicBezTo>
                      <a:pt x="441" y="15"/>
                      <a:pt x="441" y="15"/>
                      <a:pt x="441" y="15"/>
                    </a:cubicBezTo>
                    <a:cubicBezTo>
                      <a:pt x="456" y="0"/>
                      <a:pt x="480" y="0"/>
                      <a:pt x="495" y="15"/>
                    </a:cubicBezTo>
                    <a:cubicBezTo>
                      <a:pt x="509" y="30"/>
                      <a:pt x="509" y="54"/>
                      <a:pt x="494" y="69"/>
                    </a:cubicBezTo>
                    <a:cubicBezTo>
                      <a:pt x="68" y="490"/>
                      <a:pt x="68" y="490"/>
                      <a:pt x="68" y="490"/>
                    </a:cubicBezTo>
                    <a:cubicBezTo>
                      <a:pt x="58" y="499"/>
                      <a:pt x="44" y="503"/>
                      <a:pt x="32" y="500"/>
                    </a:cubicBezTo>
                    <a:close/>
                  </a:path>
                </a:pathLst>
              </a:custGeom>
              <a:solidFill>
                <a:schemeClr val="accent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 name="Round Same Side Corner Rectangle 4"/>
              <p:cNvSpPr>
                <a:spLocks/>
              </p:cNvSpPr>
              <p:nvPr/>
            </p:nvSpPr>
            <p:spPr bwMode="auto">
              <a:xfrm rot="13500000">
                <a:off x="3568110" y="3071025"/>
                <a:ext cx="343555" cy="1568440"/>
              </a:xfrm>
              <a:prstGeom prst="round2SameRect">
                <a:avLst>
                  <a:gd name="adj1" fmla="val 16667"/>
                  <a:gd name="adj2" fmla="val 22024"/>
                </a:avLst>
              </a:prstGeom>
              <a:solidFill>
                <a:schemeClr val="accent1">
                  <a:lumMod val="75000"/>
                </a:schemeClr>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1" name="Group 10"/>
            <p:cNvGrpSpPr/>
            <p:nvPr/>
          </p:nvGrpSpPr>
          <p:grpSpPr>
            <a:xfrm>
              <a:off x="3488641" y="1723730"/>
              <a:ext cx="2174244" cy="2174244"/>
              <a:chOff x="4220769" y="1605276"/>
              <a:chExt cx="1739904" cy="1739904"/>
            </a:xfrm>
          </p:grpSpPr>
          <p:sp>
            <p:nvSpPr>
              <p:cNvPr id="9" name="Donut 8"/>
              <p:cNvSpPr/>
              <p:nvPr/>
            </p:nvSpPr>
            <p:spPr>
              <a:xfrm>
                <a:off x="4338879" y="1723386"/>
                <a:ext cx="1503684" cy="1503684"/>
              </a:xfrm>
              <a:prstGeom prst="donut">
                <a:avLst>
                  <a:gd name="adj" fmla="val 7174"/>
                </a:avLst>
              </a:prstGeom>
              <a:gradFill>
                <a:gsLst>
                  <a:gs pos="0">
                    <a:schemeClr val="bg2">
                      <a:lumMod val="75000"/>
                    </a:schemeClr>
                  </a:gs>
                  <a:gs pos="50000">
                    <a:schemeClr val="bg2">
                      <a:lumMod val="85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Donut 7"/>
              <p:cNvSpPr/>
              <p:nvPr/>
            </p:nvSpPr>
            <p:spPr>
              <a:xfrm>
                <a:off x="4220769" y="1605276"/>
                <a:ext cx="1739904" cy="1739904"/>
              </a:xfrm>
              <a:prstGeom prst="donut">
                <a:avLst>
                  <a:gd name="adj" fmla="val 9286"/>
                </a:avLst>
              </a:prstGeom>
              <a:gradFill>
                <a:gsLst>
                  <a:gs pos="0">
                    <a:schemeClr val="bg2">
                      <a:lumMod val="75000"/>
                    </a:schemeClr>
                  </a:gs>
                  <a:gs pos="50000">
                    <a:schemeClr val="bg2">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grpSp>
        <p:nvGrpSpPr>
          <p:cNvPr id="40" name="Group 39"/>
          <p:cNvGrpSpPr/>
          <p:nvPr/>
        </p:nvGrpSpPr>
        <p:grpSpPr>
          <a:xfrm>
            <a:off x="5641056" y="5060788"/>
            <a:ext cx="889183" cy="889181"/>
            <a:chOff x="3926454" y="3754605"/>
            <a:chExt cx="728142" cy="728140"/>
          </a:xfrm>
        </p:grpSpPr>
        <p:sp>
          <p:nvSpPr>
            <p:cNvPr id="15" name="Oval 14"/>
            <p:cNvSpPr/>
            <p:nvPr/>
          </p:nvSpPr>
          <p:spPr>
            <a:xfrm rot="20300499">
              <a:off x="3926454" y="3754605"/>
              <a:ext cx="728142" cy="728140"/>
            </a:xfrm>
            <a:prstGeom prst="ellipse">
              <a:avLst/>
            </a:pr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lnSpc>
                  <a:spcPct val="120000"/>
                </a:lnSpc>
              </a:pPr>
              <a:endParaRPr lang="zh-CN" alt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Freeform 170"/>
            <p:cNvSpPr>
              <a:spLocks noEditPoints="1"/>
            </p:cNvSpPr>
            <p:nvPr/>
          </p:nvSpPr>
          <p:spPr bwMode="auto">
            <a:xfrm>
              <a:off x="4134391" y="3986705"/>
              <a:ext cx="312266" cy="263940"/>
            </a:xfrm>
            <a:custGeom>
              <a:avLst/>
              <a:gdLst/>
              <a:ahLst/>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7" name="Group 36"/>
          <p:cNvGrpSpPr/>
          <p:nvPr/>
        </p:nvGrpSpPr>
        <p:grpSpPr>
          <a:xfrm>
            <a:off x="7287327" y="2460832"/>
            <a:ext cx="889183" cy="889181"/>
            <a:chOff x="5274567" y="1625529"/>
            <a:chExt cx="728142" cy="728140"/>
          </a:xfrm>
        </p:grpSpPr>
        <p:sp>
          <p:nvSpPr>
            <p:cNvPr id="13" name="Oval 12"/>
            <p:cNvSpPr/>
            <p:nvPr/>
          </p:nvSpPr>
          <p:spPr>
            <a:xfrm rot="20300499">
              <a:off x="5274567" y="1625529"/>
              <a:ext cx="728142" cy="728140"/>
            </a:xfrm>
            <a:prstGeom prst="ellipse">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lnSpc>
                  <a:spcPct val="120000"/>
                </a:lnSpc>
              </a:pPr>
              <a:endParaRPr lang="zh-CN" alt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Freeform 173"/>
            <p:cNvSpPr>
              <a:spLocks noEditPoints="1"/>
            </p:cNvSpPr>
            <p:nvPr/>
          </p:nvSpPr>
          <p:spPr bwMode="auto">
            <a:xfrm>
              <a:off x="5482504" y="1832846"/>
              <a:ext cx="312266" cy="313506"/>
            </a:xfrm>
            <a:custGeom>
              <a:avLst/>
              <a:gdLst/>
              <a:ahLst/>
              <a:cxnLst>
                <a:cxn ang="0">
                  <a:pos x="128" y="256"/>
                </a:cxn>
                <a:cxn ang="0">
                  <a:pos x="0" y="128"/>
                </a:cxn>
                <a:cxn ang="0">
                  <a:pos x="128" y="0"/>
                </a:cxn>
                <a:cxn ang="0">
                  <a:pos x="256" y="128"/>
                </a:cxn>
                <a:cxn ang="0">
                  <a:pos x="128" y="256"/>
                </a:cxn>
                <a:cxn ang="0">
                  <a:pos x="24" y="128"/>
                </a:cxn>
                <a:cxn ang="0">
                  <a:pos x="128" y="128"/>
                </a:cxn>
                <a:cxn ang="0">
                  <a:pos x="128" y="24"/>
                </a:cxn>
                <a:cxn ang="0">
                  <a:pos x="24" y="128"/>
                </a:cxn>
              </a:cxnLst>
              <a:rect l="0" t="0" r="r" b="b"/>
              <a:pathLst>
                <a:path w="256" h="256">
                  <a:moveTo>
                    <a:pt x="128" y="256"/>
                  </a:moveTo>
                  <a:cubicBezTo>
                    <a:pt x="57" y="256"/>
                    <a:pt x="0" y="199"/>
                    <a:pt x="0" y="128"/>
                  </a:cubicBezTo>
                  <a:cubicBezTo>
                    <a:pt x="0" y="57"/>
                    <a:pt x="57" y="0"/>
                    <a:pt x="128" y="0"/>
                  </a:cubicBezTo>
                  <a:cubicBezTo>
                    <a:pt x="199" y="0"/>
                    <a:pt x="256" y="57"/>
                    <a:pt x="256" y="128"/>
                  </a:cubicBezTo>
                  <a:cubicBezTo>
                    <a:pt x="256" y="199"/>
                    <a:pt x="199" y="256"/>
                    <a:pt x="128" y="256"/>
                  </a:cubicBezTo>
                  <a:moveTo>
                    <a:pt x="24" y="128"/>
                  </a:moveTo>
                  <a:cubicBezTo>
                    <a:pt x="128" y="128"/>
                    <a:pt x="128" y="128"/>
                    <a:pt x="128" y="128"/>
                  </a:cubicBezTo>
                  <a:cubicBezTo>
                    <a:pt x="128" y="24"/>
                    <a:pt x="128" y="24"/>
                    <a:pt x="128" y="24"/>
                  </a:cubicBezTo>
                  <a:cubicBezTo>
                    <a:pt x="71" y="24"/>
                    <a:pt x="24" y="71"/>
                    <a:pt x="24" y="128"/>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8" name="Group 37"/>
          <p:cNvGrpSpPr/>
          <p:nvPr/>
        </p:nvGrpSpPr>
        <p:grpSpPr>
          <a:xfrm>
            <a:off x="7408681" y="4358853"/>
            <a:ext cx="889183" cy="889181"/>
            <a:chOff x="5373943" y="3179798"/>
            <a:chExt cx="728142" cy="728140"/>
          </a:xfrm>
        </p:grpSpPr>
        <p:sp>
          <p:nvSpPr>
            <p:cNvPr id="14" name="Oval 13"/>
            <p:cNvSpPr/>
            <p:nvPr/>
          </p:nvSpPr>
          <p:spPr>
            <a:xfrm rot="20300499">
              <a:off x="5373943" y="3179798"/>
              <a:ext cx="728142" cy="728140"/>
            </a:xfrm>
            <a:prstGeom prst="ellipse">
              <a:avLst/>
            </a:pr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lnSpc>
                  <a:spcPct val="120000"/>
                </a:lnSpc>
              </a:pPr>
              <a:endParaRPr lang="zh-CN" alt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Freeform 182"/>
            <p:cNvSpPr>
              <a:spLocks noEditPoints="1"/>
            </p:cNvSpPr>
            <p:nvPr/>
          </p:nvSpPr>
          <p:spPr bwMode="auto">
            <a:xfrm>
              <a:off x="5581880" y="3387734"/>
              <a:ext cx="312266" cy="312266"/>
            </a:xfrm>
            <a:custGeom>
              <a:avLst/>
              <a:gdLst/>
              <a:ahLst/>
              <a:cxnLst>
                <a:cxn ang="0">
                  <a:pos x="128" y="256"/>
                </a:cxn>
                <a:cxn ang="0">
                  <a:pos x="0" y="128"/>
                </a:cxn>
                <a:cxn ang="0">
                  <a:pos x="128" y="0"/>
                </a:cxn>
                <a:cxn ang="0">
                  <a:pos x="256" y="128"/>
                </a:cxn>
                <a:cxn ang="0">
                  <a:pos x="128" y="256"/>
                </a:cxn>
                <a:cxn ang="0">
                  <a:pos x="128" y="24"/>
                </a:cxn>
                <a:cxn ang="0">
                  <a:pos x="24" y="128"/>
                </a:cxn>
                <a:cxn ang="0">
                  <a:pos x="128" y="232"/>
                </a:cxn>
                <a:cxn ang="0">
                  <a:pos x="232" y="128"/>
                </a:cxn>
                <a:cxn ang="0">
                  <a:pos x="128" y="24"/>
                </a:cxn>
                <a:cxn ang="0">
                  <a:pos x="180" y="140"/>
                </a:cxn>
                <a:cxn ang="0">
                  <a:pos x="156" y="140"/>
                </a:cxn>
                <a:cxn ang="0">
                  <a:pos x="140" y="140"/>
                </a:cxn>
                <a:cxn ang="0">
                  <a:pos x="128" y="140"/>
                </a:cxn>
                <a:cxn ang="0">
                  <a:pos x="116" y="128"/>
                </a:cxn>
                <a:cxn ang="0">
                  <a:pos x="116" y="56"/>
                </a:cxn>
                <a:cxn ang="0">
                  <a:pos x="128" y="44"/>
                </a:cxn>
                <a:cxn ang="0">
                  <a:pos x="140" y="56"/>
                </a:cxn>
                <a:cxn ang="0">
                  <a:pos x="140" y="116"/>
                </a:cxn>
                <a:cxn ang="0">
                  <a:pos x="156" y="116"/>
                </a:cxn>
                <a:cxn ang="0">
                  <a:pos x="180" y="116"/>
                </a:cxn>
                <a:cxn ang="0">
                  <a:pos x="192" y="128"/>
                </a:cxn>
                <a:cxn ang="0">
                  <a:pos x="180" y="140"/>
                </a:cxn>
              </a:cxnLst>
              <a:rect l="0" t="0" r="r" b="b"/>
              <a:pathLst>
                <a:path w="256" h="256">
                  <a:moveTo>
                    <a:pt x="128" y="256"/>
                  </a:moveTo>
                  <a:cubicBezTo>
                    <a:pt x="57" y="256"/>
                    <a:pt x="0" y="199"/>
                    <a:pt x="0" y="128"/>
                  </a:cubicBezTo>
                  <a:cubicBezTo>
                    <a:pt x="0" y="57"/>
                    <a:pt x="57" y="0"/>
                    <a:pt x="128" y="0"/>
                  </a:cubicBezTo>
                  <a:cubicBezTo>
                    <a:pt x="199" y="0"/>
                    <a:pt x="256" y="57"/>
                    <a:pt x="256" y="128"/>
                  </a:cubicBezTo>
                  <a:cubicBezTo>
                    <a:pt x="256" y="199"/>
                    <a:pt x="199" y="256"/>
                    <a:pt x="128" y="256"/>
                  </a:cubicBezTo>
                  <a:moveTo>
                    <a:pt x="128" y="24"/>
                  </a:moveTo>
                  <a:cubicBezTo>
                    <a:pt x="71" y="24"/>
                    <a:pt x="24" y="71"/>
                    <a:pt x="24" y="128"/>
                  </a:cubicBezTo>
                  <a:cubicBezTo>
                    <a:pt x="24" y="185"/>
                    <a:pt x="71" y="232"/>
                    <a:pt x="128" y="232"/>
                  </a:cubicBezTo>
                  <a:cubicBezTo>
                    <a:pt x="185" y="232"/>
                    <a:pt x="232" y="185"/>
                    <a:pt x="232" y="128"/>
                  </a:cubicBezTo>
                  <a:cubicBezTo>
                    <a:pt x="232" y="71"/>
                    <a:pt x="185" y="24"/>
                    <a:pt x="128" y="24"/>
                  </a:cubicBezTo>
                  <a:moveTo>
                    <a:pt x="180" y="140"/>
                  </a:moveTo>
                  <a:cubicBezTo>
                    <a:pt x="156" y="140"/>
                    <a:pt x="156" y="140"/>
                    <a:pt x="156" y="140"/>
                  </a:cubicBezTo>
                  <a:cubicBezTo>
                    <a:pt x="140" y="140"/>
                    <a:pt x="140" y="140"/>
                    <a:pt x="140" y="140"/>
                  </a:cubicBezTo>
                  <a:cubicBezTo>
                    <a:pt x="128" y="140"/>
                    <a:pt x="128" y="140"/>
                    <a:pt x="128" y="140"/>
                  </a:cubicBezTo>
                  <a:cubicBezTo>
                    <a:pt x="121" y="140"/>
                    <a:pt x="116" y="135"/>
                    <a:pt x="116" y="128"/>
                  </a:cubicBezTo>
                  <a:cubicBezTo>
                    <a:pt x="116" y="56"/>
                    <a:pt x="116" y="56"/>
                    <a:pt x="116" y="56"/>
                  </a:cubicBezTo>
                  <a:cubicBezTo>
                    <a:pt x="116" y="49"/>
                    <a:pt x="121" y="44"/>
                    <a:pt x="128" y="44"/>
                  </a:cubicBezTo>
                  <a:cubicBezTo>
                    <a:pt x="135" y="44"/>
                    <a:pt x="140" y="49"/>
                    <a:pt x="140" y="56"/>
                  </a:cubicBezTo>
                  <a:cubicBezTo>
                    <a:pt x="140" y="116"/>
                    <a:pt x="140" y="116"/>
                    <a:pt x="140" y="116"/>
                  </a:cubicBezTo>
                  <a:cubicBezTo>
                    <a:pt x="156" y="116"/>
                    <a:pt x="156" y="116"/>
                    <a:pt x="156" y="116"/>
                  </a:cubicBezTo>
                  <a:cubicBezTo>
                    <a:pt x="180" y="116"/>
                    <a:pt x="180" y="116"/>
                    <a:pt x="180" y="116"/>
                  </a:cubicBezTo>
                  <a:cubicBezTo>
                    <a:pt x="187" y="116"/>
                    <a:pt x="192" y="121"/>
                    <a:pt x="192" y="128"/>
                  </a:cubicBezTo>
                  <a:cubicBezTo>
                    <a:pt x="192" y="135"/>
                    <a:pt x="187" y="140"/>
                    <a:pt x="180" y="140"/>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6" name="Group 35"/>
          <p:cNvGrpSpPr/>
          <p:nvPr/>
        </p:nvGrpSpPr>
        <p:grpSpPr>
          <a:xfrm>
            <a:off x="5444701" y="1989725"/>
            <a:ext cx="889183" cy="889181"/>
            <a:chOff x="3765661" y="1239745"/>
            <a:chExt cx="728142" cy="728140"/>
          </a:xfrm>
        </p:grpSpPr>
        <p:sp>
          <p:nvSpPr>
            <p:cNvPr id="12" name="Oval 11"/>
            <p:cNvSpPr/>
            <p:nvPr/>
          </p:nvSpPr>
          <p:spPr>
            <a:xfrm rot="20300499">
              <a:off x="3765661" y="1239745"/>
              <a:ext cx="728142" cy="728140"/>
            </a:xfrm>
            <a:prstGeom prst="ellipse">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lnSpc>
                  <a:spcPct val="120000"/>
                </a:lnSpc>
              </a:pPr>
              <a:endParaRPr lang="zh-CN" alt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Freeform 221"/>
            <p:cNvSpPr>
              <a:spLocks noEditPoints="1"/>
            </p:cNvSpPr>
            <p:nvPr/>
          </p:nvSpPr>
          <p:spPr bwMode="auto">
            <a:xfrm>
              <a:off x="4012631" y="1447681"/>
              <a:ext cx="234200" cy="312266"/>
            </a:xfrm>
            <a:custGeom>
              <a:avLst/>
              <a:gdLst/>
              <a:ahLst/>
              <a:cxnLst>
                <a:cxn ang="0">
                  <a:pos x="96" y="256"/>
                </a:cxn>
                <a:cxn ang="0">
                  <a:pos x="0" y="96"/>
                </a:cxn>
                <a:cxn ang="0">
                  <a:pos x="96" y="0"/>
                </a:cxn>
                <a:cxn ang="0">
                  <a:pos x="192" y="96"/>
                </a:cxn>
                <a:cxn ang="0">
                  <a:pos x="96" y="256"/>
                </a:cxn>
                <a:cxn ang="0">
                  <a:pos x="96" y="32"/>
                </a:cxn>
                <a:cxn ang="0">
                  <a:pos x="32" y="96"/>
                </a:cxn>
                <a:cxn ang="0">
                  <a:pos x="96" y="160"/>
                </a:cxn>
                <a:cxn ang="0">
                  <a:pos x="160" y="96"/>
                </a:cxn>
                <a:cxn ang="0">
                  <a:pos x="96" y="32"/>
                </a:cxn>
                <a:cxn ang="0">
                  <a:pos x="96" y="128"/>
                </a:cxn>
                <a:cxn ang="0">
                  <a:pos x="64" y="96"/>
                </a:cxn>
                <a:cxn ang="0">
                  <a:pos x="96" y="64"/>
                </a:cxn>
                <a:cxn ang="0">
                  <a:pos x="128" y="96"/>
                </a:cxn>
                <a:cxn ang="0">
                  <a:pos x="96" y="128"/>
                </a:cxn>
              </a:cxnLst>
              <a:rect l="0" t="0" r="r" b="b"/>
              <a:pathLst>
                <a:path w="192" h="256">
                  <a:moveTo>
                    <a:pt x="96" y="256"/>
                  </a:moveTo>
                  <a:cubicBezTo>
                    <a:pt x="96" y="256"/>
                    <a:pt x="0" y="149"/>
                    <a:pt x="0" y="96"/>
                  </a:cubicBezTo>
                  <a:cubicBezTo>
                    <a:pt x="0" y="43"/>
                    <a:pt x="43" y="0"/>
                    <a:pt x="96" y="0"/>
                  </a:cubicBezTo>
                  <a:cubicBezTo>
                    <a:pt x="149" y="0"/>
                    <a:pt x="192" y="43"/>
                    <a:pt x="192" y="96"/>
                  </a:cubicBezTo>
                  <a:cubicBezTo>
                    <a:pt x="192" y="149"/>
                    <a:pt x="96" y="256"/>
                    <a:pt x="96" y="256"/>
                  </a:cubicBezTo>
                  <a:moveTo>
                    <a:pt x="96" y="32"/>
                  </a:moveTo>
                  <a:cubicBezTo>
                    <a:pt x="61" y="32"/>
                    <a:pt x="32" y="61"/>
                    <a:pt x="32" y="96"/>
                  </a:cubicBezTo>
                  <a:cubicBezTo>
                    <a:pt x="32" y="131"/>
                    <a:pt x="61" y="160"/>
                    <a:pt x="96" y="160"/>
                  </a:cubicBezTo>
                  <a:cubicBezTo>
                    <a:pt x="131" y="160"/>
                    <a:pt x="160" y="131"/>
                    <a:pt x="160" y="96"/>
                  </a:cubicBezTo>
                  <a:cubicBezTo>
                    <a:pt x="160" y="61"/>
                    <a:pt x="131" y="32"/>
                    <a:pt x="96" y="32"/>
                  </a:cubicBezTo>
                  <a:moveTo>
                    <a:pt x="96" y="128"/>
                  </a:moveTo>
                  <a:cubicBezTo>
                    <a:pt x="78" y="128"/>
                    <a:pt x="64" y="114"/>
                    <a:pt x="64" y="96"/>
                  </a:cubicBezTo>
                  <a:cubicBezTo>
                    <a:pt x="64" y="78"/>
                    <a:pt x="78" y="64"/>
                    <a:pt x="96" y="64"/>
                  </a:cubicBezTo>
                  <a:cubicBezTo>
                    <a:pt x="114" y="64"/>
                    <a:pt x="128" y="78"/>
                    <a:pt x="128" y="96"/>
                  </a:cubicBezTo>
                  <a:cubicBezTo>
                    <a:pt x="128" y="114"/>
                    <a:pt x="114" y="128"/>
                    <a:pt x="96" y="128"/>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5" name="Group 34"/>
          <p:cNvGrpSpPr/>
          <p:nvPr/>
        </p:nvGrpSpPr>
        <p:grpSpPr>
          <a:xfrm>
            <a:off x="4427249" y="3596586"/>
            <a:ext cx="889183" cy="889181"/>
            <a:chOff x="2932481" y="2555586"/>
            <a:chExt cx="728142" cy="728140"/>
          </a:xfrm>
        </p:grpSpPr>
        <p:sp>
          <p:nvSpPr>
            <p:cNvPr id="16" name="Oval 15"/>
            <p:cNvSpPr/>
            <p:nvPr/>
          </p:nvSpPr>
          <p:spPr>
            <a:xfrm rot="20300499">
              <a:off x="2932481" y="2555586"/>
              <a:ext cx="728142" cy="728140"/>
            </a:xfrm>
            <a:prstGeom prst="ellipse">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lnSpc>
                  <a:spcPct val="120000"/>
                </a:lnSpc>
              </a:pPr>
              <a:endParaRPr lang="zh-CN" alt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Freeform 86"/>
            <p:cNvSpPr>
              <a:spLocks noEditPoints="1"/>
            </p:cNvSpPr>
            <p:nvPr/>
          </p:nvSpPr>
          <p:spPr bwMode="auto">
            <a:xfrm>
              <a:off x="3136701" y="2819903"/>
              <a:ext cx="319702" cy="199504"/>
            </a:xfrm>
            <a:custGeom>
              <a:avLst/>
              <a:gdLst/>
              <a:ahLst/>
              <a:cxnLst>
                <a:cxn ang="0">
                  <a:pos x="244" y="160"/>
                </a:cxn>
                <a:cxn ang="0">
                  <a:pos x="232" y="160"/>
                </a:cxn>
                <a:cxn ang="0">
                  <a:pos x="24" y="160"/>
                </a:cxn>
                <a:cxn ang="0">
                  <a:pos x="12" y="160"/>
                </a:cxn>
                <a:cxn ang="0">
                  <a:pos x="0" y="148"/>
                </a:cxn>
                <a:cxn ang="0">
                  <a:pos x="0" y="128"/>
                </a:cxn>
                <a:cxn ang="0">
                  <a:pos x="24" y="128"/>
                </a:cxn>
                <a:cxn ang="0">
                  <a:pos x="24" y="12"/>
                </a:cxn>
                <a:cxn ang="0">
                  <a:pos x="36" y="0"/>
                </a:cxn>
                <a:cxn ang="0">
                  <a:pos x="220" y="0"/>
                </a:cxn>
                <a:cxn ang="0">
                  <a:pos x="232" y="12"/>
                </a:cxn>
                <a:cxn ang="0">
                  <a:pos x="232" y="128"/>
                </a:cxn>
                <a:cxn ang="0">
                  <a:pos x="256" y="128"/>
                </a:cxn>
                <a:cxn ang="0">
                  <a:pos x="256" y="148"/>
                </a:cxn>
                <a:cxn ang="0">
                  <a:pos x="244" y="160"/>
                </a:cxn>
                <a:cxn ang="0">
                  <a:pos x="100" y="148"/>
                </a:cxn>
                <a:cxn ang="0">
                  <a:pos x="156" y="148"/>
                </a:cxn>
                <a:cxn ang="0">
                  <a:pos x="156" y="140"/>
                </a:cxn>
                <a:cxn ang="0">
                  <a:pos x="100" y="140"/>
                </a:cxn>
                <a:cxn ang="0">
                  <a:pos x="100" y="148"/>
                </a:cxn>
                <a:cxn ang="0">
                  <a:pos x="216" y="16"/>
                </a:cxn>
                <a:cxn ang="0">
                  <a:pos x="40" y="16"/>
                </a:cxn>
                <a:cxn ang="0">
                  <a:pos x="40" y="120"/>
                </a:cxn>
                <a:cxn ang="0">
                  <a:pos x="216" y="120"/>
                </a:cxn>
                <a:cxn ang="0">
                  <a:pos x="216" y="16"/>
                </a:cxn>
              </a:cxnLst>
              <a:rect l="0" t="0" r="r" b="b"/>
              <a:pathLst>
                <a:path w="256" h="160">
                  <a:moveTo>
                    <a:pt x="244" y="160"/>
                  </a:moveTo>
                  <a:cubicBezTo>
                    <a:pt x="232" y="160"/>
                    <a:pt x="232" y="160"/>
                    <a:pt x="232" y="160"/>
                  </a:cubicBezTo>
                  <a:cubicBezTo>
                    <a:pt x="24" y="160"/>
                    <a:pt x="24" y="160"/>
                    <a:pt x="24" y="160"/>
                  </a:cubicBezTo>
                  <a:cubicBezTo>
                    <a:pt x="12" y="160"/>
                    <a:pt x="12" y="160"/>
                    <a:pt x="12" y="160"/>
                  </a:cubicBezTo>
                  <a:cubicBezTo>
                    <a:pt x="5" y="160"/>
                    <a:pt x="0" y="155"/>
                    <a:pt x="0" y="148"/>
                  </a:cubicBezTo>
                  <a:cubicBezTo>
                    <a:pt x="0" y="128"/>
                    <a:pt x="0" y="128"/>
                    <a:pt x="0" y="128"/>
                  </a:cubicBezTo>
                  <a:cubicBezTo>
                    <a:pt x="24" y="128"/>
                    <a:pt x="24" y="128"/>
                    <a:pt x="24" y="128"/>
                  </a:cubicBezTo>
                  <a:cubicBezTo>
                    <a:pt x="24" y="12"/>
                    <a:pt x="24" y="12"/>
                    <a:pt x="24" y="12"/>
                  </a:cubicBezTo>
                  <a:cubicBezTo>
                    <a:pt x="24" y="5"/>
                    <a:pt x="29" y="0"/>
                    <a:pt x="36" y="0"/>
                  </a:cubicBezTo>
                  <a:cubicBezTo>
                    <a:pt x="220" y="0"/>
                    <a:pt x="220" y="0"/>
                    <a:pt x="220" y="0"/>
                  </a:cubicBezTo>
                  <a:cubicBezTo>
                    <a:pt x="227" y="0"/>
                    <a:pt x="232" y="5"/>
                    <a:pt x="232" y="12"/>
                  </a:cubicBezTo>
                  <a:cubicBezTo>
                    <a:pt x="232" y="128"/>
                    <a:pt x="232" y="128"/>
                    <a:pt x="232" y="128"/>
                  </a:cubicBezTo>
                  <a:cubicBezTo>
                    <a:pt x="256" y="128"/>
                    <a:pt x="256" y="128"/>
                    <a:pt x="256" y="128"/>
                  </a:cubicBezTo>
                  <a:cubicBezTo>
                    <a:pt x="256" y="148"/>
                    <a:pt x="256" y="148"/>
                    <a:pt x="256" y="148"/>
                  </a:cubicBezTo>
                  <a:cubicBezTo>
                    <a:pt x="256" y="155"/>
                    <a:pt x="251" y="160"/>
                    <a:pt x="244" y="160"/>
                  </a:cubicBezTo>
                  <a:moveTo>
                    <a:pt x="100" y="148"/>
                  </a:moveTo>
                  <a:cubicBezTo>
                    <a:pt x="156" y="148"/>
                    <a:pt x="156" y="148"/>
                    <a:pt x="156" y="148"/>
                  </a:cubicBezTo>
                  <a:cubicBezTo>
                    <a:pt x="156" y="140"/>
                    <a:pt x="156" y="140"/>
                    <a:pt x="156" y="140"/>
                  </a:cubicBezTo>
                  <a:cubicBezTo>
                    <a:pt x="100" y="140"/>
                    <a:pt x="100" y="140"/>
                    <a:pt x="100" y="140"/>
                  </a:cubicBezTo>
                  <a:lnTo>
                    <a:pt x="100" y="148"/>
                  </a:lnTo>
                  <a:close/>
                  <a:moveTo>
                    <a:pt x="216" y="16"/>
                  </a:moveTo>
                  <a:cubicBezTo>
                    <a:pt x="40" y="16"/>
                    <a:pt x="40" y="16"/>
                    <a:pt x="40" y="16"/>
                  </a:cubicBezTo>
                  <a:cubicBezTo>
                    <a:pt x="40" y="120"/>
                    <a:pt x="40" y="120"/>
                    <a:pt x="40" y="120"/>
                  </a:cubicBezTo>
                  <a:cubicBezTo>
                    <a:pt x="216" y="120"/>
                    <a:pt x="216" y="120"/>
                    <a:pt x="216" y="120"/>
                  </a:cubicBezTo>
                  <a:lnTo>
                    <a:pt x="216" y="16"/>
                  </a:ln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8" name="Footer Text"/>
          <p:cNvSpPr txBox="1"/>
          <p:nvPr/>
        </p:nvSpPr>
        <p:spPr>
          <a:xfrm flipH="1">
            <a:off x="1701927" y="3737618"/>
            <a:ext cx="2401040" cy="443198"/>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29" name="Footer Text"/>
          <p:cNvSpPr txBox="1"/>
          <p:nvPr/>
        </p:nvSpPr>
        <p:spPr>
          <a:xfrm flipH="1">
            <a:off x="5746174" y="3437773"/>
            <a:ext cx="1351312" cy="590931"/>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0" name="Footer Text"/>
          <p:cNvSpPr txBox="1"/>
          <p:nvPr/>
        </p:nvSpPr>
        <p:spPr>
          <a:xfrm flipH="1">
            <a:off x="2756967" y="2123994"/>
            <a:ext cx="2401040" cy="443198"/>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1" name="Footer Text"/>
          <p:cNvSpPr txBox="1"/>
          <p:nvPr/>
        </p:nvSpPr>
        <p:spPr>
          <a:xfrm flipH="1">
            <a:off x="8412535" y="2555750"/>
            <a:ext cx="2338050" cy="443198"/>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2" name="Footer Text"/>
          <p:cNvSpPr txBox="1"/>
          <p:nvPr/>
        </p:nvSpPr>
        <p:spPr>
          <a:xfrm flipH="1">
            <a:off x="8483812" y="4537833"/>
            <a:ext cx="2338050" cy="443198"/>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3" name="Footer Text"/>
          <p:cNvSpPr txBox="1"/>
          <p:nvPr/>
        </p:nvSpPr>
        <p:spPr>
          <a:xfrm flipH="1">
            <a:off x="6746170" y="5368384"/>
            <a:ext cx="2338050" cy="443198"/>
          </a:xfrm>
          <a:prstGeom prst="rect">
            <a:avLst/>
          </a:prstGeom>
          <a:noFill/>
        </p:spPr>
        <p:txBody>
          <a:bodyPr wrap="square" lIns="0" tIns="0" rIns="0" bIns="0" rtlCol="0">
            <a:spAutoFit/>
          </a:bodyPr>
          <a:lstStyle/>
          <a:p>
            <a:pPr algn="just" defTabSz="1116686">
              <a:lnSpc>
                <a:spcPct val="120000"/>
              </a:lnSpc>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9" name="任意多边形 38"/>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任意多边形 40"/>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812459584"/>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 calcmode="lin" valueType="num">
                                      <p:cBhvr>
                                        <p:cTn id="9" dur="500" fill="hold"/>
                                        <p:tgtEl>
                                          <p:spTgt spid="34"/>
                                        </p:tgtEl>
                                        <p:attrNameLst>
                                          <p:attrName>style.rotation</p:attrName>
                                        </p:attrNameLst>
                                      </p:cBhvr>
                                      <p:tavLst>
                                        <p:tav tm="0">
                                          <p:val>
                                            <p:fltVal val="360"/>
                                          </p:val>
                                        </p:tav>
                                        <p:tav tm="100000">
                                          <p:val>
                                            <p:fltVal val="0"/>
                                          </p:val>
                                        </p:tav>
                                      </p:tavLst>
                                    </p:anim>
                                    <p:animEffect transition="in" filter="fade">
                                      <p:cBhvr>
                                        <p:cTn id="10" dur="500"/>
                                        <p:tgtEl>
                                          <p:spTgt spid="34"/>
                                        </p:tgtEl>
                                      </p:cBhvr>
                                    </p:animEffect>
                                  </p:childTnLst>
                                </p:cTn>
                              </p:par>
                              <p:par>
                                <p:cTn id="11" presetID="53"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ppt_w</p:attrName>
                                        </p:attrNameLst>
                                      </p:cBhvr>
                                      <p:tavLst>
                                        <p:tav tm="0">
                                          <p:val>
                                            <p:fltVal val="0"/>
                                          </p:val>
                                        </p:tav>
                                        <p:tav tm="100000">
                                          <p:val>
                                            <p:strVal val="#ppt_w"/>
                                          </p:val>
                                        </p:tav>
                                      </p:tavLst>
                                    </p:anim>
                                    <p:anim calcmode="lin" valueType="num">
                                      <p:cBhvr>
                                        <p:cTn id="14" dur="500" fill="hold"/>
                                        <p:tgtEl>
                                          <p:spTgt spid="29"/>
                                        </p:tgtEl>
                                        <p:attrNameLst>
                                          <p:attrName>ppt_h</p:attrName>
                                        </p:attrNameLst>
                                      </p:cBhvr>
                                      <p:tavLst>
                                        <p:tav tm="0">
                                          <p:val>
                                            <p:fltVal val="0"/>
                                          </p:val>
                                        </p:tav>
                                        <p:tav tm="100000">
                                          <p:val>
                                            <p:strVal val="#ppt_h"/>
                                          </p:val>
                                        </p:tav>
                                      </p:tavLst>
                                    </p:anim>
                                    <p:animEffect transition="in" filter="fade">
                                      <p:cBhvr>
                                        <p:cTn id="15" dur="500"/>
                                        <p:tgtEl>
                                          <p:spTgt spid="29"/>
                                        </p:tgtEl>
                                      </p:cBhvr>
                                    </p:animEffect>
                                  </p:childTnLst>
                                </p:cTn>
                              </p:par>
                            </p:childTnLst>
                          </p:cTn>
                        </p:par>
                        <p:par>
                          <p:cTn id="16" fill="hold">
                            <p:stCondLst>
                              <p:cond delay="500"/>
                            </p:stCondLst>
                            <p:childTnLst>
                              <p:par>
                                <p:cTn id="17" presetID="53" presetClass="entr" presetSubtype="0"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2" presetClass="entr" presetSubtype="8" accel="50000" decel="5000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additive="base">
                                        <p:cTn id="24" dur="500" fill="hold"/>
                                        <p:tgtEl>
                                          <p:spTgt spid="28"/>
                                        </p:tgtEl>
                                        <p:attrNameLst>
                                          <p:attrName>ppt_x</p:attrName>
                                        </p:attrNameLst>
                                      </p:cBhvr>
                                      <p:tavLst>
                                        <p:tav tm="0">
                                          <p:val>
                                            <p:strVal val="0-#ppt_w/2"/>
                                          </p:val>
                                        </p:tav>
                                        <p:tav tm="100000">
                                          <p:val>
                                            <p:strVal val="#ppt_x"/>
                                          </p:val>
                                        </p:tav>
                                      </p:tavLst>
                                    </p:anim>
                                    <p:anim calcmode="lin" valueType="num">
                                      <p:cBhvr additive="base">
                                        <p:cTn id="25" dur="500" fill="hold"/>
                                        <p:tgtEl>
                                          <p:spTgt spid="28"/>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53" presetClass="entr" presetSubtype="0"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500" fill="hold"/>
                                        <p:tgtEl>
                                          <p:spTgt spid="36"/>
                                        </p:tgtEl>
                                        <p:attrNameLst>
                                          <p:attrName>ppt_w</p:attrName>
                                        </p:attrNameLst>
                                      </p:cBhvr>
                                      <p:tavLst>
                                        <p:tav tm="0">
                                          <p:val>
                                            <p:fltVal val="0"/>
                                          </p:val>
                                        </p:tav>
                                        <p:tav tm="100000">
                                          <p:val>
                                            <p:strVal val="#ppt_w"/>
                                          </p:val>
                                        </p:tav>
                                      </p:tavLst>
                                    </p:anim>
                                    <p:anim calcmode="lin" valueType="num">
                                      <p:cBhvr>
                                        <p:cTn id="30" dur="500" fill="hold"/>
                                        <p:tgtEl>
                                          <p:spTgt spid="36"/>
                                        </p:tgtEl>
                                        <p:attrNameLst>
                                          <p:attrName>ppt_h</p:attrName>
                                        </p:attrNameLst>
                                      </p:cBhvr>
                                      <p:tavLst>
                                        <p:tav tm="0">
                                          <p:val>
                                            <p:fltVal val="0"/>
                                          </p:val>
                                        </p:tav>
                                        <p:tav tm="100000">
                                          <p:val>
                                            <p:strVal val="#ppt_h"/>
                                          </p:val>
                                        </p:tav>
                                      </p:tavLst>
                                    </p:anim>
                                    <p:animEffect transition="in" filter="fade">
                                      <p:cBhvr>
                                        <p:cTn id="31" dur="500"/>
                                        <p:tgtEl>
                                          <p:spTgt spid="36"/>
                                        </p:tgtEl>
                                      </p:cBhvr>
                                    </p:animEffect>
                                  </p:childTnLst>
                                </p:cTn>
                              </p:par>
                              <p:par>
                                <p:cTn id="32" presetID="2" presetClass="entr" presetSubtype="8" accel="50000" decel="5000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0-#ppt_w/2"/>
                                          </p:val>
                                        </p:tav>
                                        <p:tav tm="100000">
                                          <p:val>
                                            <p:strVal val="#ppt_x"/>
                                          </p:val>
                                        </p:tav>
                                      </p:tavLst>
                                    </p:anim>
                                    <p:anim calcmode="lin" valueType="num">
                                      <p:cBhvr additive="base">
                                        <p:cTn id="35" dur="500" fill="hold"/>
                                        <p:tgtEl>
                                          <p:spTgt spid="30"/>
                                        </p:tgtEl>
                                        <p:attrNameLst>
                                          <p:attrName>ppt_y</p:attrName>
                                        </p:attrNameLst>
                                      </p:cBhvr>
                                      <p:tavLst>
                                        <p:tav tm="0">
                                          <p:val>
                                            <p:strVal val="#ppt_y"/>
                                          </p:val>
                                        </p:tav>
                                        <p:tav tm="100000">
                                          <p:val>
                                            <p:strVal val="#ppt_y"/>
                                          </p:val>
                                        </p:tav>
                                      </p:tavLst>
                                    </p:anim>
                                  </p:childTnLst>
                                </p:cTn>
                              </p:par>
                            </p:childTnLst>
                          </p:cTn>
                        </p:par>
                        <p:par>
                          <p:cTn id="36" fill="hold">
                            <p:stCondLst>
                              <p:cond delay="1500"/>
                            </p:stCondLst>
                            <p:childTnLst>
                              <p:par>
                                <p:cTn id="37" presetID="53" presetClass="entr" presetSubtype="0"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p:cTn id="39" dur="500" fill="hold"/>
                                        <p:tgtEl>
                                          <p:spTgt spid="37"/>
                                        </p:tgtEl>
                                        <p:attrNameLst>
                                          <p:attrName>ppt_w</p:attrName>
                                        </p:attrNameLst>
                                      </p:cBhvr>
                                      <p:tavLst>
                                        <p:tav tm="0">
                                          <p:val>
                                            <p:fltVal val="0"/>
                                          </p:val>
                                        </p:tav>
                                        <p:tav tm="100000">
                                          <p:val>
                                            <p:strVal val="#ppt_w"/>
                                          </p:val>
                                        </p:tav>
                                      </p:tavLst>
                                    </p:anim>
                                    <p:anim calcmode="lin" valueType="num">
                                      <p:cBhvr>
                                        <p:cTn id="40" dur="500" fill="hold"/>
                                        <p:tgtEl>
                                          <p:spTgt spid="37"/>
                                        </p:tgtEl>
                                        <p:attrNameLst>
                                          <p:attrName>ppt_h</p:attrName>
                                        </p:attrNameLst>
                                      </p:cBhvr>
                                      <p:tavLst>
                                        <p:tav tm="0">
                                          <p:val>
                                            <p:fltVal val="0"/>
                                          </p:val>
                                        </p:tav>
                                        <p:tav tm="100000">
                                          <p:val>
                                            <p:strVal val="#ppt_h"/>
                                          </p:val>
                                        </p:tav>
                                      </p:tavLst>
                                    </p:anim>
                                    <p:animEffect transition="in" filter="fade">
                                      <p:cBhvr>
                                        <p:cTn id="41" dur="500"/>
                                        <p:tgtEl>
                                          <p:spTgt spid="37"/>
                                        </p:tgtEl>
                                      </p:cBhvr>
                                    </p:animEffect>
                                  </p:childTnLst>
                                </p:cTn>
                              </p:par>
                              <p:par>
                                <p:cTn id="42" presetID="2" presetClass="entr" presetSubtype="2" accel="50000" decel="50000" fill="hold" grpId="0" nodeType="withEffect">
                                  <p:stCondLst>
                                    <p:cond delay="0"/>
                                  </p:stCondLst>
                                  <p:childTnLst>
                                    <p:set>
                                      <p:cBhvr>
                                        <p:cTn id="43" dur="1" fill="hold">
                                          <p:stCondLst>
                                            <p:cond delay="0"/>
                                          </p:stCondLst>
                                        </p:cTn>
                                        <p:tgtEl>
                                          <p:spTgt spid="31"/>
                                        </p:tgtEl>
                                        <p:attrNameLst>
                                          <p:attrName>style.visibility</p:attrName>
                                        </p:attrNameLst>
                                      </p:cBhvr>
                                      <p:to>
                                        <p:strVal val="visible"/>
                                      </p:to>
                                    </p:set>
                                    <p:anim calcmode="lin" valueType="num">
                                      <p:cBhvr additive="base">
                                        <p:cTn id="44" dur="500" fill="hold"/>
                                        <p:tgtEl>
                                          <p:spTgt spid="31"/>
                                        </p:tgtEl>
                                        <p:attrNameLst>
                                          <p:attrName>ppt_x</p:attrName>
                                        </p:attrNameLst>
                                      </p:cBhvr>
                                      <p:tavLst>
                                        <p:tav tm="0">
                                          <p:val>
                                            <p:strVal val="1+#ppt_w/2"/>
                                          </p:val>
                                        </p:tav>
                                        <p:tav tm="100000">
                                          <p:val>
                                            <p:strVal val="#ppt_x"/>
                                          </p:val>
                                        </p:tav>
                                      </p:tavLst>
                                    </p:anim>
                                    <p:anim calcmode="lin" valueType="num">
                                      <p:cBhvr additive="base">
                                        <p:cTn id="45" dur="500" fill="hold"/>
                                        <p:tgtEl>
                                          <p:spTgt spid="31"/>
                                        </p:tgtEl>
                                        <p:attrNameLst>
                                          <p:attrName>ppt_y</p:attrName>
                                        </p:attrNameLst>
                                      </p:cBhvr>
                                      <p:tavLst>
                                        <p:tav tm="0">
                                          <p:val>
                                            <p:strVal val="#ppt_y"/>
                                          </p:val>
                                        </p:tav>
                                        <p:tav tm="100000">
                                          <p:val>
                                            <p:strVal val="#ppt_y"/>
                                          </p:val>
                                        </p:tav>
                                      </p:tavLst>
                                    </p:anim>
                                  </p:childTnLst>
                                </p:cTn>
                              </p:par>
                            </p:childTnLst>
                          </p:cTn>
                        </p:par>
                        <p:par>
                          <p:cTn id="46" fill="hold">
                            <p:stCondLst>
                              <p:cond delay="2000"/>
                            </p:stCondLst>
                            <p:childTnLst>
                              <p:par>
                                <p:cTn id="47" presetID="53" presetClass="entr" presetSubtype="0"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par>
                                <p:cTn id="52" presetID="2" presetClass="entr" presetSubtype="2" accel="50000" decel="50000"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additive="base">
                                        <p:cTn id="54" dur="500" fill="hold"/>
                                        <p:tgtEl>
                                          <p:spTgt spid="32"/>
                                        </p:tgtEl>
                                        <p:attrNameLst>
                                          <p:attrName>ppt_x</p:attrName>
                                        </p:attrNameLst>
                                      </p:cBhvr>
                                      <p:tavLst>
                                        <p:tav tm="0">
                                          <p:val>
                                            <p:strVal val="1+#ppt_w/2"/>
                                          </p:val>
                                        </p:tav>
                                        <p:tav tm="100000">
                                          <p:val>
                                            <p:strVal val="#ppt_x"/>
                                          </p:val>
                                        </p:tav>
                                      </p:tavLst>
                                    </p:anim>
                                    <p:anim calcmode="lin" valueType="num">
                                      <p:cBhvr additive="base">
                                        <p:cTn id="55" dur="500" fill="hold"/>
                                        <p:tgtEl>
                                          <p:spTgt spid="32"/>
                                        </p:tgtEl>
                                        <p:attrNameLst>
                                          <p:attrName>ppt_y</p:attrName>
                                        </p:attrNameLst>
                                      </p:cBhvr>
                                      <p:tavLst>
                                        <p:tav tm="0">
                                          <p:val>
                                            <p:strVal val="#ppt_y"/>
                                          </p:val>
                                        </p:tav>
                                        <p:tav tm="100000">
                                          <p:val>
                                            <p:strVal val="#ppt_y"/>
                                          </p:val>
                                        </p:tav>
                                      </p:tavLst>
                                    </p:anim>
                                  </p:childTnLst>
                                </p:cTn>
                              </p:par>
                            </p:childTnLst>
                          </p:cTn>
                        </p:par>
                        <p:par>
                          <p:cTn id="56" fill="hold">
                            <p:stCondLst>
                              <p:cond delay="2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par>
                                <p:cTn id="62" presetID="2" presetClass="entr" presetSubtype="2" accel="50000" decel="50000" fill="hold" grpId="0" nodeType="with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additive="base">
                                        <p:cTn id="64" dur="500" fill="hold"/>
                                        <p:tgtEl>
                                          <p:spTgt spid="33"/>
                                        </p:tgtEl>
                                        <p:attrNameLst>
                                          <p:attrName>ppt_x</p:attrName>
                                        </p:attrNameLst>
                                      </p:cBhvr>
                                      <p:tavLst>
                                        <p:tav tm="0">
                                          <p:val>
                                            <p:strVal val="1+#ppt_w/2"/>
                                          </p:val>
                                        </p:tav>
                                        <p:tav tm="100000">
                                          <p:val>
                                            <p:strVal val="#ppt_x"/>
                                          </p:val>
                                        </p:tav>
                                      </p:tavLst>
                                    </p:anim>
                                    <p:anim calcmode="lin" valueType="num">
                                      <p:cBhvr additive="base">
                                        <p:cTn id="65"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788061" y="2976215"/>
            <a:ext cx="5286138" cy="2419596"/>
            <a:chOff x="3212076" y="2449974"/>
            <a:chExt cx="5771680" cy="2641840"/>
          </a:xfrm>
        </p:grpSpPr>
        <p:sp>
          <p:nvSpPr>
            <p:cNvPr id="85" name="Freeform 5"/>
            <p:cNvSpPr>
              <a:spLocks/>
            </p:cNvSpPr>
            <p:nvPr/>
          </p:nvSpPr>
          <p:spPr bwMode="auto">
            <a:xfrm>
              <a:off x="7360072" y="2683754"/>
              <a:ext cx="1623684" cy="1549589"/>
            </a:xfrm>
            <a:custGeom>
              <a:avLst/>
              <a:gdLst>
                <a:gd name="T0" fmla="*/ 1271 w 1271"/>
                <a:gd name="T1" fmla="*/ 1213 h 1213"/>
                <a:gd name="T2" fmla="*/ 811 w 1271"/>
                <a:gd name="T3" fmla="*/ 1213 h 1213"/>
                <a:gd name="T4" fmla="*/ 0 w 1271"/>
                <a:gd name="T5" fmla="*/ 0 h 1213"/>
                <a:gd name="T6" fmla="*/ 459 w 1271"/>
                <a:gd name="T7" fmla="*/ 0 h 1213"/>
                <a:gd name="T8" fmla="*/ 1271 w 1271"/>
                <a:gd name="T9" fmla="*/ 1213 h 1213"/>
              </a:gdLst>
              <a:ahLst/>
              <a:cxnLst>
                <a:cxn ang="0">
                  <a:pos x="T0" y="T1"/>
                </a:cxn>
                <a:cxn ang="0">
                  <a:pos x="T2" y="T3"/>
                </a:cxn>
                <a:cxn ang="0">
                  <a:pos x="T4" y="T5"/>
                </a:cxn>
                <a:cxn ang="0">
                  <a:pos x="T6" y="T7"/>
                </a:cxn>
                <a:cxn ang="0">
                  <a:pos x="T8" y="T9"/>
                </a:cxn>
              </a:cxnLst>
              <a:rect l="0" t="0" r="r" b="b"/>
              <a:pathLst>
                <a:path w="1271" h="1213">
                  <a:moveTo>
                    <a:pt x="1271" y="1213"/>
                  </a:moveTo>
                  <a:lnTo>
                    <a:pt x="811" y="1213"/>
                  </a:lnTo>
                  <a:lnTo>
                    <a:pt x="0" y="0"/>
                  </a:lnTo>
                  <a:lnTo>
                    <a:pt x="459" y="0"/>
                  </a:lnTo>
                  <a:lnTo>
                    <a:pt x="1271" y="1213"/>
                  </a:lnTo>
                  <a:close/>
                </a:path>
              </a:pathLst>
            </a:custGeom>
            <a:solidFill>
              <a:schemeClr val="bg2"/>
            </a:solidFill>
            <a:ln>
              <a:noFill/>
            </a:ln>
          </p:spPr>
          <p:txBody>
            <a:bodyPr vert="horz" wrap="square" lIns="83748" tIns="41874" rIns="83748" bIns="41874"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8" name="Freeform 6"/>
            <p:cNvSpPr>
              <a:spLocks/>
            </p:cNvSpPr>
            <p:nvPr/>
          </p:nvSpPr>
          <p:spPr bwMode="auto">
            <a:xfrm>
              <a:off x="6324031" y="2449974"/>
              <a:ext cx="1622407" cy="2408059"/>
            </a:xfrm>
            <a:custGeom>
              <a:avLst/>
              <a:gdLst>
                <a:gd name="T0" fmla="*/ 1270 w 1270"/>
                <a:gd name="T1" fmla="*/ 1885 h 1885"/>
                <a:gd name="T2" fmla="*/ 811 w 1270"/>
                <a:gd name="T3" fmla="*/ 1885 h 1885"/>
                <a:gd name="T4" fmla="*/ 0 w 1270"/>
                <a:gd name="T5" fmla="*/ 0 h 1885"/>
                <a:gd name="T6" fmla="*/ 459 w 1270"/>
                <a:gd name="T7" fmla="*/ 0 h 1885"/>
                <a:gd name="T8" fmla="*/ 1270 w 1270"/>
                <a:gd name="T9" fmla="*/ 1885 h 1885"/>
              </a:gdLst>
              <a:ahLst/>
              <a:cxnLst>
                <a:cxn ang="0">
                  <a:pos x="T0" y="T1"/>
                </a:cxn>
                <a:cxn ang="0">
                  <a:pos x="T2" y="T3"/>
                </a:cxn>
                <a:cxn ang="0">
                  <a:pos x="T4" y="T5"/>
                </a:cxn>
                <a:cxn ang="0">
                  <a:pos x="T6" y="T7"/>
                </a:cxn>
                <a:cxn ang="0">
                  <a:pos x="T8" y="T9"/>
                </a:cxn>
              </a:cxnLst>
              <a:rect l="0" t="0" r="r" b="b"/>
              <a:pathLst>
                <a:path w="1270" h="1885">
                  <a:moveTo>
                    <a:pt x="1270" y="1885"/>
                  </a:moveTo>
                  <a:lnTo>
                    <a:pt x="811" y="1885"/>
                  </a:lnTo>
                  <a:lnTo>
                    <a:pt x="0" y="0"/>
                  </a:lnTo>
                  <a:lnTo>
                    <a:pt x="459" y="0"/>
                  </a:lnTo>
                  <a:lnTo>
                    <a:pt x="1270" y="1885"/>
                  </a:lnTo>
                  <a:close/>
                </a:path>
              </a:pathLst>
            </a:custGeom>
            <a:solidFill>
              <a:schemeClr val="bg2"/>
            </a:solidFill>
            <a:ln>
              <a:noFill/>
            </a:ln>
          </p:spPr>
          <p:txBody>
            <a:bodyPr vert="horz" wrap="square" lIns="83748" tIns="41874" rIns="83748" bIns="41874"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1" name="Freeform 7"/>
            <p:cNvSpPr>
              <a:spLocks/>
            </p:cNvSpPr>
            <p:nvPr/>
          </p:nvSpPr>
          <p:spPr bwMode="auto">
            <a:xfrm>
              <a:off x="5285435" y="2917534"/>
              <a:ext cx="1624962" cy="2174280"/>
            </a:xfrm>
            <a:custGeom>
              <a:avLst/>
              <a:gdLst>
                <a:gd name="T0" fmla="*/ 459 w 1272"/>
                <a:gd name="T1" fmla="*/ 0 h 1702"/>
                <a:gd name="T2" fmla="*/ 1272 w 1272"/>
                <a:gd name="T3" fmla="*/ 1702 h 1702"/>
                <a:gd name="T4" fmla="*/ 813 w 1272"/>
                <a:gd name="T5" fmla="*/ 1702 h 1702"/>
                <a:gd name="T6" fmla="*/ 0 w 1272"/>
                <a:gd name="T7" fmla="*/ 0 h 1702"/>
                <a:gd name="T8" fmla="*/ 459 w 1272"/>
                <a:gd name="T9" fmla="*/ 0 h 1702"/>
              </a:gdLst>
              <a:ahLst/>
              <a:cxnLst>
                <a:cxn ang="0">
                  <a:pos x="T0" y="T1"/>
                </a:cxn>
                <a:cxn ang="0">
                  <a:pos x="T2" y="T3"/>
                </a:cxn>
                <a:cxn ang="0">
                  <a:pos x="T4" y="T5"/>
                </a:cxn>
                <a:cxn ang="0">
                  <a:pos x="T6" y="T7"/>
                </a:cxn>
                <a:cxn ang="0">
                  <a:pos x="T8" y="T9"/>
                </a:cxn>
              </a:cxnLst>
              <a:rect l="0" t="0" r="r" b="b"/>
              <a:pathLst>
                <a:path w="1272" h="1702">
                  <a:moveTo>
                    <a:pt x="459" y="0"/>
                  </a:moveTo>
                  <a:lnTo>
                    <a:pt x="1272" y="1702"/>
                  </a:lnTo>
                  <a:lnTo>
                    <a:pt x="813" y="1702"/>
                  </a:lnTo>
                  <a:lnTo>
                    <a:pt x="0" y="0"/>
                  </a:lnTo>
                  <a:lnTo>
                    <a:pt x="459" y="0"/>
                  </a:lnTo>
                  <a:close/>
                </a:path>
              </a:pathLst>
            </a:custGeom>
            <a:solidFill>
              <a:schemeClr val="bg2"/>
            </a:solidFill>
            <a:ln>
              <a:noFill/>
            </a:ln>
          </p:spPr>
          <p:txBody>
            <a:bodyPr vert="horz" wrap="square" lIns="83748" tIns="41874" rIns="83748" bIns="41874"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4" name="Freeform 8"/>
            <p:cNvSpPr>
              <a:spLocks/>
            </p:cNvSpPr>
            <p:nvPr/>
          </p:nvSpPr>
          <p:spPr bwMode="auto">
            <a:xfrm>
              <a:off x="4249394" y="2683754"/>
              <a:ext cx="1622407" cy="1940500"/>
            </a:xfrm>
            <a:custGeom>
              <a:avLst/>
              <a:gdLst>
                <a:gd name="T0" fmla="*/ 459 w 1270"/>
                <a:gd name="T1" fmla="*/ 0 h 1519"/>
                <a:gd name="T2" fmla="*/ 1270 w 1270"/>
                <a:gd name="T3" fmla="*/ 1519 h 1519"/>
                <a:gd name="T4" fmla="*/ 811 w 1270"/>
                <a:gd name="T5" fmla="*/ 1519 h 1519"/>
                <a:gd name="T6" fmla="*/ 0 w 1270"/>
                <a:gd name="T7" fmla="*/ 0 h 1519"/>
                <a:gd name="T8" fmla="*/ 459 w 1270"/>
                <a:gd name="T9" fmla="*/ 0 h 1519"/>
              </a:gdLst>
              <a:ahLst/>
              <a:cxnLst>
                <a:cxn ang="0">
                  <a:pos x="T0" y="T1"/>
                </a:cxn>
                <a:cxn ang="0">
                  <a:pos x="T2" y="T3"/>
                </a:cxn>
                <a:cxn ang="0">
                  <a:pos x="T4" y="T5"/>
                </a:cxn>
                <a:cxn ang="0">
                  <a:pos x="T6" y="T7"/>
                </a:cxn>
                <a:cxn ang="0">
                  <a:pos x="T8" y="T9"/>
                </a:cxn>
              </a:cxnLst>
              <a:rect l="0" t="0" r="r" b="b"/>
              <a:pathLst>
                <a:path w="1270" h="1519">
                  <a:moveTo>
                    <a:pt x="459" y="0"/>
                  </a:moveTo>
                  <a:lnTo>
                    <a:pt x="1270" y="1519"/>
                  </a:lnTo>
                  <a:lnTo>
                    <a:pt x="811" y="1519"/>
                  </a:lnTo>
                  <a:lnTo>
                    <a:pt x="0" y="0"/>
                  </a:lnTo>
                  <a:lnTo>
                    <a:pt x="459" y="0"/>
                  </a:lnTo>
                  <a:close/>
                </a:path>
              </a:pathLst>
            </a:custGeom>
            <a:solidFill>
              <a:schemeClr val="bg2"/>
            </a:solidFill>
            <a:ln>
              <a:noFill/>
            </a:ln>
          </p:spPr>
          <p:txBody>
            <a:bodyPr vert="horz" wrap="square" lIns="83748" tIns="41874" rIns="83748" bIns="41874"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7" name="Freeform 9"/>
            <p:cNvSpPr>
              <a:spLocks/>
            </p:cNvSpPr>
            <p:nvPr/>
          </p:nvSpPr>
          <p:spPr bwMode="auto">
            <a:xfrm>
              <a:off x="3212076" y="3130873"/>
              <a:ext cx="1623684" cy="1727160"/>
            </a:xfrm>
            <a:custGeom>
              <a:avLst/>
              <a:gdLst>
                <a:gd name="T0" fmla="*/ 459 w 1271"/>
                <a:gd name="T1" fmla="*/ 0 h 1352"/>
                <a:gd name="T2" fmla="*/ 1271 w 1271"/>
                <a:gd name="T3" fmla="*/ 1352 h 1352"/>
                <a:gd name="T4" fmla="*/ 812 w 1271"/>
                <a:gd name="T5" fmla="*/ 1352 h 1352"/>
                <a:gd name="T6" fmla="*/ 0 w 1271"/>
                <a:gd name="T7" fmla="*/ 0 h 1352"/>
                <a:gd name="T8" fmla="*/ 459 w 1271"/>
                <a:gd name="T9" fmla="*/ 0 h 1352"/>
              </a:gdLst>
              <a:ahLst/>
              <a:cxnLst>
                <a:cxn ang="0">
                  <a:pos x="T0" y="T1"/>
                </a:cxn>
                <a:cxn ang="0">
                  <a:pos x="T2" y="T3"/>
                </a:cxn>
                <a:cxn ang="0">
                  <a:pos x="T4" y="T5"/>
                </a:cxn>
                <a:cxn ang="0">
                  <a:pos x="T6" y="T7"/>
                </a:cxn>
                <a:cxn ang="0">
                  <a:pos x="T8" y="T9"/>
                </a:cxn>
              </a:cxnLst>
              <a:rect l="0" t="0" r="r" b="b"/>
              <a:pathLst>
                <a:path w="1271" h="1352">
                  <a:moveTo>
                    <a:pt x="459" y="0"/>
                  </a:moveTo>
                  <a:lnTo>
                    <a:pt x="1271" y="1352"/>
                  </a:lnTo>
                  <a:lnTo>
                    <a:pt x="812" y="1352"/>
                  </a:lnTo>
                  <a:lnTo>
                    <a:pt x="0" y="0"/>
                  </a:lnTo>
                  <a:lnTo>
                    <a:pt x="459" y="0"/>
                  </a:lnTo>
                  <a:close/>
                </a:path>
              </a:pathLst>
            </a:custGeom>
            <a:solidFill>
              <a:schemeClr val="bg2"/>
            </a:solidFill>
            <a:ln>
              <a:noFill/>
            </a:ln>
          </p:spPr>
          <p:txBody>
            <a:bodyPr vert="horz" wrap="square" lIns="83748" tIns="41874" rIns="83748" bIns="41874" numCol="1" anchor="t" anchorCtr="0" compatLnSpc="1">
              <a:prstTxWarp prst="textNoShape">
                <a:avLst/>
              </a:prstTxWarp>
            </a:bodyPr>
            <a:lstStyle/>
            <a:p>
              <a:pPr algn="just">
                <a:lnSpc>
                  <a:spcPct val="120000"/>
                </a:lnSpc>
              </a:pPr>
              <a:endParaRPr lang="en-US"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24" name="Rounded Rectangle 123"/>
          <p:cNvSpPr/>
          <p:nvPr/>
        </p:nvSpPr>
        <p:spPr>
          <a:xfrm rot="5400000">
            <a:off x="3214754" y="3920420"/>
            <a:ext cx="1678975" cy="53937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5" name="Rounded Rectangle 124"/>
          <p:cNvSpPr/>
          <p:nvPr/>
        </p:nvSpPr>
        <p:spPr>
          <a:xfrm rot="5400000">
            <a:off x="3733070" y="3920422"/>
            <a:ext cx="2535431" cy="539379"/>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6" name="Rounded Rectangle 125"/>
          <p:cNvSpPr/>
          <p:nvPr/>
        </p:nvSpPr>
        <p:spPr>
          <a:xfrm rot="5400000">
            <a:off x="4903571" y="3920422"/>
            <a:ext cx="2107203" cy="539379"/>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7" name="Rounded Rectangle 126"/>
          <p:cNvSpPr/>
          <p:nvPr/>
        </p:nvSpPr>
        <p:spPr>
          <a:xfrm rot="5400000">
            <a:off x="5416724" y="3920423"/>
            <a:ext cx="2965996" cy="539379"/>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8" name="Rounded Rectangle 127"/>
          <p:cNvSpPr/>
          <p:nvPr/>
        </p:nvSpPr>
        <p:spPr>
          <a:xfrm rot="5400000">
            <a:off x="6594312" y="3920423"/>
            <a:ext cx="2535433" cy="539379"/>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9" name="Rounded Rectangle 128"/>
          <p:cNvSpPr/>
          <p:nvPr/>
        </p:nvSpPr>
        <p:spPr>
          <a:xfrm rot="5400000">
            <a:off x="8108382" y="3920422"/>
            <a:ext cx="1391154" cy="539379"/>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1" name="Text Placeholder 32"/>
          <p:cNvSpPr txBox="1">
            <a:spLocks/>
          </p:cNvSpPr>
          <p:nvPr/>
        </p:nvSpPr>
        <p:spPr>
          <a:xfrm>
            <a:off x="9274822" y="2192916"/>
            <a:ext cx="1691057"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2" name="Rounded Rectangle 131"/>
          <p:cNvSpPr/>
          <p:nvPr/>
        </p:nvSpPr>
        <p:spPr>
          <a:xfrm>
            <a:off x="8528971" y="2121055"/>
            <a:ext cx="553825" cy="553825"/>
          </a:xfrm>
          <a:prstGeom prst="roundRect">
            <a:avLst>
              <a:gd name="adj" fmla="val 16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AU"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3" name="Text Placeholder 32"/>
          <p:cNvSpPr txBox="1">
            <a:spLocks/>
          </p:cNvSpPr>
          <p:nvPr/>
        </p:nvSpPr>
        <p:spPr>
          <a:xfrm>
            <a:off x="9300494" y="5681873"/>
            <a:ext cx="1691057"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4" name="Rounded Rectangle 133"/>
          <p:cNvSpPr/>
          <p:nvPr/>
        </p:nvSpPr>
        <p:spPr>
          <a:xfrm>
            <a:off x="8554644" y="5610012"/>
            <a:ext cx="553825" cy="553825"/>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5" name="Arc 134"/>
          <p:cNvSpPr/>
          <p:nvPr/>
        </p:nvSpPr>
        <p:spPr>
          <a:xfrm rot="14978043" flipH="1">
            <a:off x="7026894" y="4485173"/>
            <a:ext cx="1629520" cy="1629520"/>
          </a:xfrm>
          <a:prstGeom prst="arc">
            <a:avLst>
              <a:gd name="adj1" fmla="val 17014246"/>
              <a:gd name="adj2" fmla="val 745915"/>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just">
              <a:lnSpc>
                <a:spcPct val="120000"/>
              </a:lnSpc>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6" name="Arc 135"/>
          <p:cNvSpPr/>
          <p:nvPr/>
        </p:nvSpPr>
        <p:spPr>
          <a:xfrm rot="6621957" flipH="1" flipV="1">
            <a:off x="7720059" y="2325732"/>
            <a:ext cx="1629520" cy="1629520"/>
          </a:xfrm>
          <a:prstGeom prst="arc">
            <a:avLst>
              <a:gd name="adj1" fmla="val 17014246"/>
              <a:gd name="adj2" fmla="val 19242592"/>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just">
              <a:lnSpc>
                <a:spcPct val="120000"/>
              </a:lnSpc>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7" name="Text Placeholder 32"/>
          <p:cNvSpPr txBox="1">
            <a:spLocks/>
          </p:cNvSpPr>
          <p:nvPr/>
        </p:nvSpPr>
        <p:spPr>
          <a:xfrm flipH="1">
            <a:off x="1918543" y="2192917"/>
            <a:ext cx="1591567"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8" name="Rounded Rectangle 137"/>
          <p:cNvSpPr/>
          <p:nvPr/>
        </p:nvSpPr>
        <p:spPr>
          <a:xfrm flipH="1">
            <a:off x="3702140" y="2121055"/>
            <a:ext cx="553825" cy="553825"/>
          </a:xfrm>
          <a:prstGeom prst="roundRect">
            <a:avLst>
              <a:gd name="adj" fmla="val 1655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9" name="Text Placeholder 32"/>
          <p:cNvSpPr txBox="1">
            <a:spLocks/>
          </p:cNvSpPr>
          <p:nvPr/>
        </p:nvSpPr>
        <p:spPr>
          <a:xfrm flipH="1">
            <a:off x="1892870" y="5681874"/>
            <a:ext cx="1591567"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0" name="Rounded Rectangle 139"/>
          <p:cNvSpPr/>
          <p:nvPr/>
        </p:nvSpPr>
        <p:spPr>
          <a:xfrm flipH="1">
            <a:off x="3676467" y="5610012"/>
            <a:ext cx="553825" cy="553825"/>
          </a:xfrm>
          <a:prstGeom prst="roundRect">
            <a:avLst>
              <a:gd name="adj" fmla="val 16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lnSpc>
                <a:spcPct val="120000"/>
              </a:lnSpc>
            </a:pPr>
            <a:r>
              <a:rPr lang="en-US" altLang="zh-CN"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1" name="Arc 140"/>
          <p:cNvSpPr/>
          <p:nvPr/>
        </p:nvSpPr>
        <p:spPr>
          <a:xfrm rot="6621957">
            <a:off x="4080586" y="4201280"/>
            <a:ext cx="1863046" cy="1863046"/>
          </a:xfrm>
          <a:prstGeom prst="arc">
            <a:avLst>
              <a:gd name="adj1" fmla="val 16087243"/>
              <a:gd name="adj2" fmla="val 745915"/>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just">
              <a:lnSpc>
                <a:spcPct val="120000"/>
              </a:lnSpc>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2" name="Arc 141"/>
          <p:cNvSpPr/>
          <p:nvPr/>
        </p:nvSpPr>
        <p:spPr>
          <a:xfrm rot="14978043" flipV="1">
            <a:off x="3435355" y="2325732"/>
            <a:ext cx="1629520" cy="1629520"/>
          </a:xfrm>
          <a:prstGeom prst="arc">
            <a:avLst>
              <a:gd name="adj1" fmla="val 17014246"/>
              <a:gd name="adj2" fmla="val 19242592"/>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just">
              <a:lnSpc>
                <a:spcPct val="120000"/>
              </a:lnSpc>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任意多边形 25"/>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任意多边形 26"/>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209150976"/>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wipe(down)">
                                      <p:cBhvr>
                                        <p:cTn id="7" dur="500"/>
                                        <p:tgtEl>
                                          <p:spTgt spid="1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5"/>
                                        </p:tgtEl>
                                        <p:attrNameLst>
                                          <p:attrName>style.visibility</p:attrName>
                                        </p:attrNameLst>
                                      </p:cBhvr>
                                      <p:to>
                                        <p:strVal val="visible"/>
                                      </p:to>
                                    </p:set>
                                    <p:animEffect transition="in" filter="wipe(down)">
                                      <p:cBhvr>
                                        <p:cTn id="12" dur="500"/>
                                        <p:tgtEl>
                                          <p:spTgt spid="1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wipe(down)">
                                      <p:cBhvr>
                                        <p:cTn id="17" dur="500"/>
                                        <p:tgtEl>
                                          <p:spTgt spid="1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wipe(down)">
                                      <p:cBhvr>
                                        <p:cTn id="22" dur="500"/>
                                        <p:tgtEl>
                                          <p:spTgt spid="1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8"/>
                                        </p:tgtEl>
                                        <p:attrNameLst>
                                          <p:attrName>style.visibility</p:attrName>
                                        </p:attrNameLst>
                                      </p:cBhvr>
                                      <p:to>
                                        <p:strVal val="visible"/>
                                      </p:to>
                                    </p:set>
                                    <p:animEffect transition="in" filter="wipe(down)">
                                      <p:cBhvr>
                                        <p:cTn id="27" dur="500"/>
                                        <p:tgtEl>
                                          <p:spTgt spid="1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9"/>
                                        </p:tgtEl>
                                        <p:attrNameLst>
                                          <p:attrName>style.visibility</p:attrName>
                                        </p:attrNameLst>
                                      </p:cBhvr>
                                      <p:to>
                                        <p:strVal val="visible"/>
                                      </p:to>
                                    </p:set>
                                    <p:animEffect transition="in" filter="wipe(down)">
                                      <p:cBhvr>
                                        <p:cTn id="32" dur="500"/>
                                        <p:tgtEl>
                                          <p:spTgt spid="12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visible"/>
                                      </p:to>
                                    </p:set>
                                    <p:animEffect transition="in" filter="fade">
                                      <p:cBhvr>
                                        <p:cTn id="42" dur="500"/>
                                        <p:tgtEl>
                                          <p:spTgt spid="13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38"/>
                                        </p:tgtEl>
                                        <p:attrNameLst>
                                          <p:attrName>style.visibility</p:attrName>
                                        </p:attrNameLst>
                                      </p:cBhvr>
                                      <p:to>
                                        <p:strVal val="visible"/>
                                      </p:to>
                                    </p:set>
                                    <p:animEffect transition="in" filter="fade">
                                      <p:cBhvr>
                                        <p:cTn id="45" dur="500"/>
                                        <p:tgtEl>
                                          <p:spTgt spid="13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42"/>
                                        </p:tgtEl>
                                        <p:attrNameLst>
                                          <p:attrName>style.visibility</p:attrName>
                                        </p:attrNameLst>
                                      </p:cBhvr>
                                      <p:to>
                                        <p:strVal val="visible"/>
                                      </p:to>
                                    </p:set>
                                    <p:animEffect transition="in" filter="fade">
                                      <p:cBhvr>
                                        <p:cTn id="48" dur="500"/>
                                        <p:tgtEl>
                                          <p:spTgt spid="14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41"/>
                                        </p:tgtEl>
                                        <p:attrNameLst>
                                          <p:attrName>style.visibility</p:attrName>
                                        </p:attrNameLst>
                                      </p:cBhvr>
                                      <p:to>
                                        <p:strVal val="visible"/>
                                      </p:to>
                                    </p:set>
                                    <p:animEffect transition="in" filter="fade">
                                      <p:cBhvr>
                                        <p:cTn id="53" dur="500"/>
                                        <p:tgtEl>
                                          <p:spTgt spid="14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40"/>
                                        </p:tgtEl>
                                        <p:attrNameLst>
                                          <p:attrName>style.visibility</p:attrName>
                                        </p:attrNameLst>
                                      </p:cBhvr>
                                      <p:to>
                                        <p:strVal val="visible"/>
                                      </p:to>
                                    </p:set>
                                    <p:animEffect transition="in" filter="fade">
                                      <p:cBhvr>
                                        <p:cTn id="56" dur="500"/>
                                        <p:tgtEl>
                                          <p:spTgt spid="14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Effect transition="in" filter="fade">
                                      <p:cBhvr>
                                        <p:cTn id="59" dur="500"/>
                                        <p:tgtEl>
                                          <p:spTgt spid="139"/>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36"/>
                                        </p:tgtEl>
                                        <p:attrNameLst>
                                          <p:attrName>style.visibility</p:attrName>
                                        </p:attrNameLst>
                                      </p:cBhvr>
                                      <p:to>
                                        <p:strVal val="visible"/>
                                      </p:to>
                                    </p:set>
                                    <p:animEffect transition="in" filter="fade">
                                      <p:cBhvr>
                                        <p:cTn id="64" dur="500"/>
                                        <p:tgtEl>
                                          <p:spTgt spid="13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32"/>
                                        </p:tgtEl>
                                        <p:attrNameLst>
                                          <p:attrName>style.visibility</p:attrName>
                                        </p:attrNameLst>
                                      </p:cBhvr>
                                      <p:to>
                                        <p:strVal val="visible"/>
                                      </p:to>
                                    </p:set>
                                    <p:animEffect transition="in" filter="fade">
                                      <p:cBhvr>
                                        <p:cTn id="67" dur="500"/>
                                        <p:tgtEl>
                                          <p:spTgt spid="13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31"/>
                                        </p:tgtEl>
                                        <p:attrNameLst>
                                          <p:attrName>style.visibility</p:attrName>
                                        </p:attrNameLst>
                                      </p:cBhvr>
                                      <p:to>
                                        <p:strVal val="visible"/>
                                      </p:to>
                                    </p:set>
                                    <p:animEffect transition="in" filter="fade">
                                      <p:cBhvr>
                                        <p:cTn id="70" dur="500"/>
                                        <p:tgtEl>
                                          <p:spTgt spid="131"/>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35"/>
                                        </p:tgtEl>
                                        <p:attrNameLst>
                                          <p:attrName>style.visibility</p:attrName>
                                        </p:attrNameLst>
                                      </p:cBhvr>
                                      <p:to>
                                        <p:strVal val="visible"/>
                                      </p:to>
                                    </p:set>
                                    <p:animEffect transition="in" filter="fade">
                                      <p:cBhvr>
                                        <p:cTn id="75" dur="500"/>
                                        <p:tgtEl>
                                          <p:spTgt spid="135"/>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34"/>
                                        </p:tgtEl>
                                        <p:attrNameLst>
                                          <p:attrName>style.visibility</p:attrName>
                                        </p:attrNameLst>
                                      </p:cBhvr>
                                      <p:to>
                                        <p:strVal val="visible"/>
                                      </p:to>
                                    </p:set>
                                    <p:animEffect transition="in" filter="fade">
                                      <p:cBhvr>
                                        <p:cTn id="78" dur="500"/>
                                        <p:tgtEl>
                                          <p:spTgt spid="134"/>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33"/>
                                        </p:tgtEl>
                                        <p:attrNameLst>
                                          <p:attrName>style.visibility</p:attrName>
                                        </p:attrNameLst>
                                      </p:cBhvr>
                                      <p:to>
                                        <p:strVal val="visible"/>
                                      </p:to>
                                    </p:set>
                                    <p:animEffect transition="in" filter="fade">
                                      <p:cBhvr>
                                        <p:cTn id="81" dur="5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25" grpId="0" animBg="1"/>
      <p:bldP spid="126" grpId="0" animBg="1"/>
      <p:bldP spid="127" grpId="0" animBg="1"/>
      <p:bldP spid="128" grpId="0" animBg="1"/>
      <p:bldP spid="129" grpId="0" animBg="1"/>
      <p:bldP spid="131" grpId="0"/>
      <p:bldP spid="132" grpId="0" animBg="1"/>
      <p:bldP spid="133" grpId="0"/>
      <p:bldP spid="134" grpId="0" animBg="1"/>
      <p:bldP spid="135" grpId="0" animBg="1"/>
      <p:bldP spid="136" grpId="0" animBg="1"/>
      <p:bldP spid="137" grpId="0"/>
      <p:bldP spid="138" grpId="0" animBg="1"/>
      <p:bldP spid="139" grpId="0"/>
      <p:bldP spid="140" grpId="0" animBg="1"/>
      <p:bldP spid="141" grpId="0" animBg="1"/>
      <p:bldP spid="14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AutoShape 5"/>
          <p:cNvSpPr>
            <a:spLocks/>
          </p:cNvSpPr>
          <p:nvPr/>
        </p:nvSpPr>
        <p:spPr bwMode="auto">
          <a:xfrm>
            <a:off x="1420095" y="3467319"/>
            <a:ext cx="2366517" cy="87059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chemeClr val="accent1"/>
          </a:solidFill>
          <a:ln>
            <a:noFill/>
          </a:ln>
        </p:spPr>
        <p:txBody>
          <a:bodyPr lIns="0" tIns="0" rIns="0" bIns="0" anchor="ctr"/>
          <a:lstStyle/>
          <a:p>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2470" name="Group 6"/>
          <p:cNvGrpSpPr>
            <a:grpSpLocks/>
          </p:cNvGrpSpPr>
          <p:nvPr/>
        </p:nvGrpSpPr>
        <p:grpSpPr bwMode="auto">
          <a:xfrm>
            <a:off x="1420096" y="2494595"/>
            <a:ext cx="838786" cy="838786"/>
            <a:chOff x="0" y="0"/>
            <a:chExt cx="1591420" cy="1591420"/>
          </a:xfrm>
        </p:grpSpPr>
        <p:sp>
          <p:nvSpPr>
            <p:cNvPr id="62471" name="AutoShape 7"/>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1"/>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40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72" name="AutoShape 8"/>
            <p:cNvSpPr>
              <a:spLocks/>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1400" b="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2016</a:t>
              </a:r>
            </a:p>
          </p:txBody>
        </p:sp>
      </p:grpSp>
      <p:sp>
        <p:nvSpPr>
          <p:cNvPr id="62473" name="AutoShape 9"/>
          <p:cNvSpPr>
            <a:spLocks/>
          </p:cNvSpPr>
          <p:nvPr/>
        </p:nvSpPr>
        <p:spPr bwMode="auto">
          <a:xfrm>
            <a:off x="1736524" y="3872548"/>
            <a:ext cx="1675899" cy="2434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482163" eaLnBrk="1"/>
            <a:r>
              <a:rPr lang="en-US" altLang="zh-CN" sz="1582"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318"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74" name="AutoShape 10"/>
          <p:cNvSpPr>
            <a:spLocks/>
          </p:cNvSpPr>
          <p:nvPr/>
        </p:nvSpPr>
        <p:spPr bwMode="auto">
          <a:xfrm>
            <a:off x="3954035" y="3661529"/>
            <a:ext cx="2367353" cy="87059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nchor="ctr"/>
          <a:lstStyle/>
          <a:p>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2475" name="Group 11"/>
          <p:cNvGrpSpPr>
            <a:grpSpLocks/>
          </p:cNvGrpSpPr>
          <p:nvPr/>
        </p:nvGrpSpPr>
        <p:grpSpPr bwMode="auto">
          <a:xfrm>
            <a:off x="3954034" y="4666064"/>
            <a:ext cx="839623" cy="839624"/>
            <a:chOff x="0" y="0"/>
            <a:chExt cx="1591420" cy="1591420"/>
          </a:xfrm>
        </p:grpSpPr>
        <p:sp>
          <p:nvSpPr>
            <p:cNvPr id="62476" name="AutoShape 12"/>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2"/>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40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77" name="AutoShape 13"/>
            <p:cNvSpPr>
              <a:spLocks/>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2017</a:t>
              </a:r>
            </a:p>
          </p:txBody>
        </p:sp>
      </p:grpSp>
      <p:sp>
        <p:nvSpPr>
          <p:cNvPr id="62478" name="AutoShape 14"/>
          <p:cNvSpPr>
            <a:spLocks/>
          </p:cNvSpPr>
          <p:nvPr/>
        </p:nvSpPr>
        <p:spPr bwMode="auto">
          <a:xfrm>
            <a:off x="4286368" y="3872548"/>
            <a:ext cx="1675899" cy="2434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482163" eaLnBrk="1"/>
            <a:r>
              <a:rPr lang="en-US" altLang="zh-CN" sz="1582"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318"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79" name="AutoShape 15"/>
          <p:cNvSpPr>
            <a:spLocks/>
          </p:cNvSpPr>
          <p:nvPr/>
        </p:nvSpPr>
        <p:spPr bwMode="auto">
          <a:xfrm>
            <a:off x="6462023" y="3467319"/>
            <a:ext cx="2366516" cy="870597"/>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chemeClr val="accent3"/>
          </a:solidFill>
          <a:ln>
            <a:noFill/>
          </a:ln>
        </p:spPr>
        <p:txBody>
          <a:bodyPr lIns="0" tIns="0" rIns="0" bIns="0" anchor="ctr"/>
          <a:lstStyle/>
          <a:p>
            <a:pPr>
              <a:defRPr/>
            </a:pPr>
            <a:endParaRPr lang="es-E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2480" name="Group 16"/>
          <p:cNvGrpSpPr>
            <a:grpSpLocks/>
          </p:cNvGrpSpPr>
          <p:nvPr/>
        </p:nvGrpSpPr>
        <p:grpSpPr bwMode="auto">
          <a:xfrm>
            <a:off x="6462023" y="2494595"/>
            <a:ext cx="838786" cy="838786"/>
            <a:chOff x="0" y="0"/>
            <a:chExt cx="1591420" cy="1591420"/>
          </a:xfrm>
        </p:grpSpPr>
        <p:sp>
          <p:nvSpPr>
            <p:cNvPr id="62481" name="AutoShape 17"/>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3"/>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40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82" name="AutoShape 18"/>
            <p:cNvSpPr>
              <a:spLocks/>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2018</a:t>
              </a:r>
            </a:p>
          </p:txBody>
        </p:sp>
      </p:grpSp>
      <p:sp>
        <p:nvSpPr>
          <p:cNvPr id="62483" name="AutoShape 19"/>
          <p:cNvSpPr>
            <a:spLocks/>
          </p:cNvSpPr>
          <p:nvPr/>
        </p:nvSpPr>
        <p:spPr bwMode="auto">
          <a:xfrm>
            <a:off x="6821143" y="3880724"/>
            <a:ext cx="1675062" cy="227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en-US" altLang="zh-CN" sz="1476"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318"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84" name="AutoShape 20"/>
          <p:cNvSpPr>
            <a:spLocks/>
          </p:cNvSpPr>
          <p:nvPr/>
        </p:nvSpPr>
        <p:spPr bwMode="auto">
          <a:xfrm>
            <a:off x="8995961" y="3661529"/>
            <a:ext cx="2367353" cy="87059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accent4"/>
          </a:solidFill>
          <a:ln>
            <a:noFill/>
          </a:ln>
        </p:spPr>
        <p:txBody>
          <a:bodyPr lIns="0" tIns="0" rIns="0" bIns="0" anchor="ctr"/>
          <a:lstStyle/>
          <a:p>
            <a:pPr>
              <a:defRPr/>
            </a:pPr>
            <a:endParaRPr lang="es-E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2485" name="Group 21"/>
          <p:cNvGrpSpPr>
            <a:grpSpLocks/>
          </p:cNvGrpSpPr>
          <p:nvPr/>
        </p:nvGrpSpPr>
        <p:grpSpPr bwMode="auto">
          <a:xfrm>
            <a:off x="8995962" y="4666064"/>
            <a:ext cx="838786" cy="839624"/>
            <a:chOff x="0" y="0"/>
            <a:chExt cx="1591420" cy="1591420"/>
          </a:xfrm>
        </p:grpSpPr>
        <p:sp>
          <p:nvSpPr>
            <p:cNvPr id="62486" name="AutoShape 22"/>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accent4"/>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40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87" name="AutoShape 23"/>
            <p:cNvSpPr>
              <a:spLocks/>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201N</a:t>
              </a:r>
            </a:p>
          </p:txBody>
        </p:sp>
      </p:grpSp>
      <p:sp>
        <p:nvSpPr>
          <p:cNvPr id="62488" name="AutoShape 24"/>
          <p:cNvSpPr>
            <a:spLocks/>
          </p:cNvSpPr>
          <p:nvPr/>
        </p:nvSpPr>
        <p:spPr bwMode="auto">
          <a:xfrm>
            <a:off x="9355083" y="3872548"/>
            <a:ext cx="1675899" cy="2434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482163" eaLnBrk="1"/>
            <a:r>
              <a:rPr lang="en-US" altLang="zh-CN" sz="1582"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318" b="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89" name="AutoShape 25"/>
          <p:cNvSpPr>
            <a:spLocks/>
          </p:cNvSpPr>
          <p:nvPr/>
        </p:nvSpPr>
        <p:spPr bwMode="auto">
          <a:xfrm>
            <a:off x="1496273" y="4551264"/>
            <a:ext cx="1279944"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0" name="AutoShape 26"/>
          <p:cNvSpPr>
            <a:spLocks/>
          </p:cNvSpPr>
          <p:nvPr/>
        </p:nvSpPr>
        <p:spPr bwMode="auto">
          <a:xfrm>
            <a:off x="1512177" y="4819255"/>
            <a:ext cx="2247647" cy="4431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896"/>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1" name="AutoShape 27"/>
          <p:cNvSpPr>
            <a:spLocks/>
          </p:cNvSpPr>
          <p:nvPr/>
        </p:nvSpPr>
        <p:spPr bwMode="auto">
          <a:xfrm>
            <a:off x="4016817" y="2747287"/>
            <a:ext cx="1279945"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2" name="AutoShape 28"/>
          <p:cNvSpPr>
            <a:spLocks/>
          </p:cNvSpPr>
          <p:nvPr/>
        </p:nvSpPr>
        <p:spPr bwMode="auto">
          <a:xfrm>
            <a:off x="4032723" y="2980957"/>
            <a:ext cx="2248484" cy="4431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896"/>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3" name="AutoShape 29"/>
          <p:cNvSpPr>
            <a:spLocks/>
          </p:cNvSpPr>
          <p:nvPr/>
        </p:nvSpPr>
        <p:spPr bwMode="auto">
          <a:xfrm>
            <a:off x="6631956" y="4598980"/>
            <a:ext cx="1279945"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4" name="AutoShape 30"/>
          <p:cNvSpPr>
            <a:spLocks/>
          </p:cNvSpPr>
          <p:nvPr/>
        </p:nvSpPr>
        <p:spPr bwMode="auto">
          <a:xfrm>
            <a:off x="6647862" y="4861111"/>
            <a:ext cx="2086921" cy="4431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896"/>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5" name="AutoShape 31"/>
          <p:cNvSpPr>
            <a:spLocks/>
          </p:cNvSpPr>
          <p:nvPr/>
        </p:nvSpPr>
        <p:spPr bwMode="auto">
          <a:xfrm>
            <a:off x="9123202" y="2730545"/>
            <a:ext cx="2086921"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l" eaLnBrk="1"/>
            <a:r>
              <a:rPr lang="en-U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 altLang="zh-CN" sz="14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496" name="AutoShape 32"/>
          <p:cNvSpPr>
            <a:spLocks/>
          </p:cNvSpPr>
          <p:nvPr/>
        </p:nvSpPr>
        <p:spPr bwMode="auto">
          <a:xfrm>
            <a:off x="9127388" y="2994351"/>
            <a:ext cx="2086921" cy="4431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20000"/>
              </a:lnSpc>
              <a:spcBef>
                <a:spcPts val="896"/>
              </a:spcBef>
            </a:pPr>
            <a:r>
              <a:rPr lang="en-U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s-ES" altLang="zh-CN" sz="800" b="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任意多边形 29"/>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任意多边形 30"/>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360917987"/>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100"/>
                                  </p:stCondLst>
                                  <p:childTnLst>
                                    <p:set>
                                      <p:cBhvr>
                                        <p:cTn id="6" dur="1" fill="hold">
                                          <p:stCondLst>
                                            <p:cond delay="0"/>
                                          </p:stCondLst>
                                        </p:cTn>
                                        <p:tgtEl>
                                          <p:spTgt spid="62473"/>
                                        </p:tgtEl>
                                        <p:attrNameLst>
                                          <p:attrName>style.visibility</p:attrName>
                                        </p:attrNameLst>
                                      </p:cBhvr>
                                      <p:to>
                                        <p:strVal val="visible"/>
                                      </p:to>
                                    </p:set>
                                    <p:animEffect transition="in" filter="dissolve">
                                      <p:cBhvr>
                                        <p:cTn id="7" dur="500"/>
                                        <p:tgtEl>
                                          <p:spTgt spid="62473"/>
                                        </p:tgtEl>
                                      </p:cBhvr>
                                    </p:animEffect>
                                  </p:childTnLst>
                                </p:cTn>
                              </p:par>
                            </p:childTnLst>
                          </p:cTn>
                        </p:par>
                        <p:par>
                          <p:cTn id="8" fill="hold" nodeType="afterGroup">
                            <p:stCondLst>
                              <p:cond delay="600"/>
                            </p:stCondLst>
                            <p:childTnLst>
                              <p:par>
                                <p:cTn id="9" presetID="23" presetClass="entr" presetSubtype="16" fill="hold" nodeType="afterEffect">
                                  <p:stCondLst>
                                    <p:cond delay="100"/>
                                  </p:stCondLst>
                                  <p:childTnLst>
                                    <p:set>
                                      <p:cBhvr>
                                        <p:cTn id="10" dur="1" fill="hold">
                                          <p:stCondLst>
                                            <p:cond delay="0"/>
                                          </p:stCondLst>
                                        </p:cTn>
                                        <p:tgtEl>
                                          <p:spTgt spid="62470"/>
                                        </p:tgtEl>
                                        <p:attrNameLst>
                                          <p:attrName>style.visibility</p:attrName>
                                        </p:attrNameLst>
                                      </p:cBhvr>
                                      <p:to>
                                        <p:strVal val="visible"/>
                                      </p:to>
                                    </p:set>
                                    <p:anim calcmode="lin" valueType="num">
                                      <p:cBhvr>
                                        <p:cTn id="11" dur="500" fill="hold"/>
                                        <p:tgtEl>
                                          <p:spTgt spid="62470"/>
                                        </p:tgtEl>
                                        <p:attrNameLst>
                                          <p:attrName>ppt_w</p:attrName>
                                        </p:attrNameLst>
                                      </p:cBhvr>
                                      <p:tavLst>
                                        <p:tav tm="0">
                                          <p:val>
                                            <p:fltVal val="0"/>
                                          </p:val>
                                        </p:tav>
                                        <p:tav tm="100000">
                                          <p:val>
                                            <p:strVal val="#ppt_w"/>
                                          </p:val>
                                        </p:tav>
                                      </p:tavLst>
                                    </p:anim>
                                    <p:anim calcmode="lin" valueType="num">
                                      <p:cBhvr>
                                        <p:cTn id="12" dur="500" fill="hold"/>
                                        <p:tgtEl>
                                          <p:spTgt spid="62470"/>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200"/>
                            </p:stCondLst>
                            <p:childTnLst>
                              <p:par>
                                <p:cTn id="14" presetID="9" presetClass="entr" presetSubtype="0" fill="hold" grpId="0" nodeType="afterEffect">
                                  <p:stCondLst>
                                    <p:cond delay="100"/>
                                  </p:stCondLst>
                                  <p:childTnLst>
                                    <p:set>
                                      <p:cBhvr>
                                        <p:cTn id="15" dur="1" fill="hold">
                                          <p:stCondLst>
                                            <p:cond delay="0"/>
                                          </p:stCondLst>
                                        </p:cTn>
                                        <p:tgtEl>
                                          <p:spTgt spid="62469"/>
                                        </p:tgtEl>
                                        <p:attrNameLst>
                                          <p:attrName>style.visibility</p:attrName>
                                        </p:attrNameLst>
                                      </p:cBhvr>
                                      <p:to>
                                        <p:strVal val="visible"/>
                                      </p:to>
                                    </p:set>
                                    <p:animEffect transition="in" filter="dissolve">
                                      <p:cBhvr>
                                        <p:cTn id="16" dur="500"/>
                                        <p:tgtEl>
                                          <p:spTgt spid="62469"/>
                                        </p:tgtEl>
                                      </p:cBhvr>
                                    </p:animEffect>
                                  </p:childTnLst>
                                </p:cTn>
                              </p:par>
                            </p:childTnLst>
                          </p:cTn>
                        </p:par>
                        <p:par>
                          <p:cTn id="17" fill="hold" nodeType="afterGroup">
                            <p:stCondLst>
                              <p:cond delay="1800"/>
                            </p:stCondLst>
                            <p:childTnLst>
                              <p:par>
                                <p:cTn id="18" presetID="9" presetClass="entr" presetSubtype="0" fill="hold" grpId="0" nodeType="afterEffect">
                                  <p:stCondLst>
                                    <p:cond delay="100"/>
                                  </p:stCondLst>
                                  <p:childTnLst>
                                    <p:set>
                                      <p:cBhvr>
                                        <p:cTn id="19" dur="1" fill="hold">
                                          <p:stCondLst>
                                            <p:cond delay="0"/>
                                          </p:stCondLst>
                                        </p:cTn>
                                        <p:tgtEl>
                                          <p:spTgt spid="62478"/>
                                        </p:tgtEl>
                                        <p:attrNameLst>
                                          <p:attrName>style.visibility</p:attrName>
                                        </p:attrNameLst>
                                      </p:cBhvr>
                                      <p:to>
                                        <p:strVal val="visible"/>
                                      </p:to>
                                    </p:set>
                                    <p:animEffect transition="in" filter="dissolve">
                                      <p:cBhvr>
                                        <p:cTn id="20" dur="500"/>
                                        <p:tgtEl>
                                          <p:spTgt spid="62478"/>
                                        </p:tgtEl>
                                      </p:cBhvr>
                                    </p:animEffect>
                                  </p:childTnLst>
                                </p:cTn>
                              </p:par>
                            </p:childTnLst>
                          </p:cTn>
                        </p:par>
                        <p:par>
                          <p:cTn id="21" fill="hold" nodeType="afterGroup">
                            <p:stCondLst>
                              <p:cond delay="2400"/>
                            </p:stCondLst>
                            <p:childTnLst>
                              <p:par>
                                <p:cTn id="22" presetID="23" presetClass="entr" presetSubtype="16" fill="hold" nodeType="afterEffect">
                                  <p:stCondLst>
                                    <p:cond delay="100"/>
                                  </p:stCondLst>
                                  <p:childTnLst>
                                    <p:set>
                                      <p:cBhvr>
                                        <p:cTn id="23" dur="1" fill="hold">
                                          <p:stCondLst>
                                            <p:cond delay="0"/>
                                          </p:stCondLst>
                                        </p:cTn>
                                        <p:tgtEl>
                                          <p:spTgt spid="62475"/>
                                        </p:tgtEl>
                                        <p:attrNameLst>
                                          <p:attrName>style.visibility</p:attrName>
                                        </p:attrNameLst>
                                      </p:cBhvr>
                                      <p:to>
                                        <p:strVal val="visible"/>
                                      </p:to>
                                    </p:set>
                                    <p:anim calcmode="lin" valueType="num">
                                      <p:cBhvr>
                                        <p:cTn id="24" dur="500" fill="hold"/>
                                        <p:tgtEl>
                                          <p:spTgt spid="62475"/>
                                        </p:tgtEl>
                                        <p:attrNameLst>
                                          <p:attrName>ppt_w</p:attrName>
                                        </p:attrNameLst>
                                      </p:cBhvr>
                                      <p:tavLst>
                                        <p:tav tm="0">
                                          <p:val>
                                            <p:fltVal val="0"/>
                                          </p:val>
                                        </p:tav>
                                        <p:tav tm="100000">
                                          <p:val>
                                            <p:strVal val="#ppt_w"/>
                                          </p:val>
                                        </p:tav>
                                      </p:tavLst>
                                    </p:anim>
                                    <p:anim calcmode="lin" valueType="num">
                                      <p:cBhvr>
                                        <p:cTn id="25" dur="500" fill="hold"/>
                                        <p:tgtEl>
                                          <p:spTgt spid="62475"/>
                                        </p:tgtEl>
                                        <p:attrNameLst>
                                          <p:attrName>ppt_h</p:attrName>
                                        </p:attrNameLst>
                                      </p:cBhvr>
                                      <p:tavLst>
                                        <p:tav tm="0">
                                          <p:val>
                                            <p:fltVal val="0"/>
                                          </p:val>
                                        </p:tav>
                                        <p:tav tm="100000">
                                          <p:val>
                                            <p:strVal val="#ppt_h"/>
                                          </p:val>
                                        </p:tav>
                                      </p:tavLst>
                                    </p:anim>
                                  </p:childTnLst>
                                </p:cTn>
                              </p:par>
                            </p:childTnLst>
                          </p:cTn>
                        </p:par>
                        <p:par>
                          <p:cTn id="26" fill="hold" nodeType="afterGroup">
                            <p:stCondLst>
                              <p:cond delay="3000"/>
                            </p:stCondLst>
                            <p:childTnLst>
                              <p:par>
                                <p:cTn id="27" presetID="9" presetClass="entr" presetSubtype="0" fill="hold" grpId="0" nodeType="afterEffect">
                                  <p:stCondLst>
                                    <p:cond delay="100"/>
                                  </p:stCondLst>
                                  <p:childTnLst>
                                    <p:set>
                                      <p:cBhvr>
                                        <p:cTn id="28" dur="1" fill="hold">
                                          <p:stCondLst>
                                            <p:cond delay="0"/>
                                          </p:stCondLst>
                                        </p:cTn>
                                        <p:tgtEl>
                                          <p:spTgt spid="62474"/>
                                        </p:tgtEl>
                                        <p:attrNameLst>
                                          <p:attrName>style.visibility</p:attrName>
                                        </p:attrNameLst>
                                      </p:cBhvr>
                                      <p:to>
                                        <p:strVal val="visible"/>
                                      </p:to>
                                    </p:set>
                                    <p:animEffect transition="in" filter="dissolve">
                                      <p:cBhvr>
                                        <p:cTn id="29" dur="500"/>
                                        <p:tgtEl>
                                          <p:spTgt spid="62474"/>
                                        </p:tgtEl>
                                      </p:cBhvr>
                                    </p:animEffect>
                                  </p:childTnLst>
                                </p:cTn>
                              </p:par>
                            </p:childTnLst>
                          </p:cTn>
                        </p:par>
                        <p:par>
                          <p:cTn id="30" fill="hold" nodeType="afterGroup">
                            <p:stCondLst>
                              <p:cond delay="3600"/>
                            </p:stCondLst>
                            <p:childTnLst>
                              <p:par>
                                <p:cTn id="31" presetID="9" presetClass="entr" presetSubtype="0" fill="hold" grpId="0" nodeType="afterEffect">
                                  <p:stCondLst>
                                    <p:cond delay="100"/>
                                  </p:stCondLst>
                                  <p:childTnLst>
                                    <p:set>
                                      <p:cBhvr>
                                        <p:cTn id="32" dur="1" fill="hold">
                                          <p:stCondLst>
                                            <p:cond delay="0"/>
                                          </p:stCondLst>
                                        </p:cTn>
                                        <p:tgtEl>
                                          <p:spTgt spid="62483"/>
                                        </p:tgtEl>
                                        <p:attrNameLst>
                                          <p:attrName>style.visibility</p:attrName>
                                        </p:attrNameLst>
                                      </p:cBhvr>
                                      <p:to>
                                        <p:strVal val="visible"/>
                                      </p:to>
                                    </p:set>
                                    <p:animEffect transition="in" filter="dissolve">
                                      <p:cBhvr>
                                        <p:cTn id="33" dur="500"/>
                                        <p:tgtEl>
                                          <p:spTgt spid="62483"/>
                                        </p:tgtEl>
                                      </p:cBhvr>
                                    </p:animEffect>
                                  </p:childTnLst>
                                </p:cTn>
                              </p:par>
                            </p:childTnLst>
                          </p:cTn>
                        </p:par>
                        <p:par>
                          <p:cTn id="34" fill="hold" nodeType="afterGroup">
                            <p:stCondLst>
                              <p:cond delay="4200"/>
                            </p:stCondLst>
                            <p:childTnLst>
                              <p:par>
                                <p:cTn id="35" presetID="23" presetClass="entr" presetSubtype="16" fill="hold" nodeType="afterEffect">
                                  <p:stCondLst>
                                    <p:cond delay="100"/>
                                  </p:stCondLst>
                                  <p:childTnLst>
                                    <p:set>
                                      <p:cBhvr>
                                        <p:cTn id="36" dur="1" fill="hold">
                                          <p:stCondLst>
                                            <p:cond delay="0"/>
                                          </p:stCondLst>
                                        </p:cTn>
                                        <p:tgtEl>
                                          <p:spTgt spid="62480"/>
                                        </p:tgtEl>
                                        <p:attrNameLst>
                                          <p:attrName>style.visibility</p:attrName>
                                        </p:attrNameLst>
                                      </p:cBhvr>
                                      <p:to>
                                        <p:strVal val="visible"/>
                                      </p:to>
                                    </p:set>
                                    <p:anim calcmode="lin" valueType="num">
                                      <p:cBhvr>
                                        <p:cTn id="37" dur="500" fill="hold"/>
                                        <p:tgtEl>
                                          <p:spTgt spid="62480"/>
                                        </p:tgtEl>
                                        <p:attrNameLst>
                                          <p:attrName>ppt_w</p:attrName>
                                        </p:attrNameLst>
                                      </p:cBhvr>
                                      <p:tavLst>
                                        <p:tav tm="0">
                                          <p:val>
                                            <p:fltVal val="0"/>
                                          </p:val>
                                        </p:tav>
                                        <p:tav tm="100000">
                                          <p:val>
                                            <p:strVal val="#ppt_w"/>
                                          </p:val>
                                        </p:tav>
                                      </p:tavLst>
                                    </p:anim>
                                    <p:anim calcmode="lin" valueType="num">
                                      <p:cBhvr>
                                        <p:cTn id="38" dur="500" fill="hold"/>
                                        <p:tgtEl>
                                          <p:spTgt spid="62480"/>
                                        </p:tgtEl>
                                        <p:attrNameLst>
                                          <p:attrName>ppt_h</p:attrName>
                                        </p:attrNameLst>
                                      </p:cBhvr>
                                      <p:tavLst>
                                        <p:tav tm="0">
                                          <p:val>
                                            <p:fltVal val="0"/>
                                          </p:val>
                                        </p:tav>
                                        <p:tav tm="100000">
                                          <p:val>
                                            <p:strVal val="#ppt_h"/>
                                          </p:val>
                                        </p:tav>
                                      </p:tavLst>
                                    </p:anim>
                                  </p:childTnLst>
                                </p:cTn>
                              </p:par>
                            </p:childTnLst>
                          </p:cTn>
                        </p:par>
                        <p:par>
                          <p:cTn id="39" fill="hold" nodeType="afterGroup">
                            <p:stCondLst>
                              <p:cond delay="4800"/>
                            </p:stCondLst>
                            <p:childTnLst>
                              <p:par>
                                <p:cTn id="40" presetID="9" presetClass="entr" presetSubtype="0" fill="hold" nodeType="afterEffect">
                                  <p:stCondLst>
                                    <p:cond delay="100"/>
                                  </p:stCondLst>
                                  <p:childTnLst>
                                    <p:set>
                                      <p:cBhvr>
                                        <p:cTn id="41" dur="1" fill="hold">
                                          <p:stCondLst>
                                            <p:cond delay="0"/>
                                          </p:stCondLst>
                                        </p:cTn>
                                        <p:tgtEl>
                                          <p:spTgt spid="62479"/>
                                        </p:tgtEl>
                                        <p:attrNameLst>
                                          <p:attrName>style.visibility</p:attrName>
                                        </p:attrNameLst>
                                      </p:cBhvr>
                                      <p:to>
                                        <p:strVal val="visible"/>
                                      </p:to>
                                    </p:set>
                                    <p:animEffect transition="in" filter="dissolve">
                                      <p:cBhvr>
                                        <p:cTn id="42" dur="500"/>
                                        <p:tgtEl>
                                          <p:spTgt spid="62479"/>
                                        </p:tgtEl>
                                      </p:cBhvr>
                                    </p:animEffect>
                                  </p:childTnLst>
                                </p:cTn>
                              </p:par>
                            </p:childTnLst>
                          </p:cTn>
                        </p:par>
                        <p:par>
                          <p:cTn id="43" fill="hold" nodeType="afterGroup">
                            <p:stCondLst>
                              <p:cond delay="5400"/>
                            </p:stCondLst>
                            <p:childTnLst>
                              <p:par>
                                <p:cTn id="44" presetID="9" presetClass="entr" presetSubtype="0" fill="hold" grpId="0" nodeType="afterEffect">
                                  <p:stCondLst>
                                    <p:cond delay="100"/>
                                  </p:stCondLst>
                                  <p:childTnLst>
                                    <p:set>
                                      <p:cBhvr>
                                        <p:cTn id="45" dur="1" fill="hold">
                                          <p:stCondLst>
                                            <p:cond delay="0"/>
                                          </p:stCondLst>
                                        </p:cTn>
                                        <p:tgtEl>
                                          <p:spTgt spid="62488"/>
                                        </p:tgtEl>
                                        <p:attrNameLst>
                                          <p:attrName>style.visibility</p:attrName>
                                        </p:attrNameLst>
                                      </p:cBhvr>
                                      <p:to>
                                        <p:strVal val="visible"/>
                                      </p:to>
                                    </p:set>
                                    <p:animEffect transition="in" filter="dissolve">
                                      <p:cBhvr>
                                        <p:cTn id="46" dur="500"/>
                                        <p:tgtEl>
                                          <p:spTgt spid="62488"/>
                                        </p:tgtEl>
                                      </p:cBhvr>
                                    </p:animEffect>
                                  </p:childTnLst>
                                </p:cTn>
                              </p:par>
                            </p:childTnLst>
                          </p:cTn>
                        </p:par>
                        <p:par>
                          <p:cTn id="47" fill="hold" nodeType="afterGroup">
                            <p:stCondLst>
                              <p:cond delay="6000"/>
                            </p:stCondLst>
                            <p:childTnLst>
                              <p:par>
                                <p:cTn id="48" presetID="23" presetClass="entr" presetSubtype="16" fill="hold" nodeType="afterEffect">
                                  <p:stCondLst>
                                    <p:cond delay="100"/>
                                  </p:stCondLst>
                                  <p:childTnLst>
                                    <p:set>
                                      <p:cBhvr>
                                        <p:cTn id="49" dur="1" fill="hold">
                                          <p:stCondLst>
                                            <p:cond delay="0"/>
                                          </p:stCondLst>
                                        </p:cTn>
                                        <p:tgtEl>
                                          <p:spTgt spid="62485"/>
                                        </p:tgtEl>
                                        <p:attrNameLst>
                                          <p:attrName>style.visibility</p:attrName>
                                        </p:attrNameLst>
                                      </p:cBhvr>
                                      <p:to>
                                        <p:strVal val="visible"/>
                                      </p:to>
                                    </p:set>
                                    <p:anim calcmode="lin" valueType="num">
                                      <p:cBhvr>
                                        <p:cTn id="50" dur="500" fill="hold"/>
                                        <p:tgtEl>
                                          <p:spTgt spid="62485"/>
                                        </p:tgtEl>
                                        <p:attrNameLst>
                                          <p:attrName>ppt_w</p:attrName>
                                        </p:attrNameLst>
                                      </p:cBhvr>
                                      <p:tavLst>
                                        <p:tav tm="0">
                                          <p:val>
                                            <p:fltVal val="0"/>
                                          </p:val>
                                        </p:tav>
                                        <p:tav tm="100000">
                                          <p:val>
                                            <p:strVal val="#ppt_w"/>
                                          </p:val>
                                        </p:tav>
                                      </p:tavLst>
                                    </p:anim>
                                    <p:anim calcmode="lin" valueType="num">
                                      <p:cBhvr>
                                        <p:cTn id="51" dur="500" fill="hold"/>
                                        <p:tgtEl>
                                          <p:spTgt spid="62485"/>
                                        </p:tgtEl>
                                        <p:attrNameLst>
                                          <p:attrName>ppt_h</p:attrName>
                                        </p:attrNameLst>
                                      </p:cBhvr>
                                      <p:tavLst>
                                        <p:tav tm="0">
                                          <p:val>
                                            <p:fltVal val="0"/>
                                          </p:val>
                                        </p:tav>
                                        <p:tav tm="100000">
                                          <p:val>
                                            <p:strVal val="#ppt_h"/>
                                          </p:val>
                                        </p:tav>
                                      </p:tavLst>
                                    </p:anim>
                                  </p:childTnLst>
                                </p:cTn>
                              </p:par>
                            </p:childTnLst>
                          </p:cTn>
                        </p:par>
                        <p:par>
                          <p:cTn id="52" fill="hold" nodeType="afterGroup">
                            <p:stCondLst>
                              <p:cond delay="6600"/>
                            </p:stCondLst>
                            <p:childTnLst>
                              <p:par>
                                <p:cTn id="53" presetID="9" presetClass="entr" presetSubtype="0" fill="hold" nodeType="afterEffect">
                                  <p:stCondLst>
                                    <p:cond delay="100"/>
                                  </p:stCondLst>
                                  <p:childTnLst>
                                    <p:set>
                                      <p:cBhvr>
                                        <p:cTn id="54" dur="1" fill="hold">
                                          <p:stCondLst>
                                            <p:cond delay="0"/>
                                          </p:stCondLst>
                                        </p:cTn>
                                        <p:tgtEl>
                                          <p:spTgt spid="62484"/>
                                        </p:tgtEl>
                                        <p:attrNameLst>
                                          <p:attrName>style.visibility</p:attrName>
                                        </p:attrNameLst>
                                      </p:cBhvr>
                                      <p:to>
                                        <p:strVal val="visible"/>
                                      </p:to>
                                    </p:set>
                                    <p:animEffect transition="in" filter="dissolve">
                                      <p:cBhvr>
                                        <p:cTn id="55" dur="500"/>
                                        <p:tgtEl>
                                          <p:spTgt spid="62484"/>
                                        </p:tgtEl>
                                      </p:cBhvr>
                                    </p:animEffect>
                                  </p:childTnLst>
                                </p:cTn>
                              </p:par>
                            </p:childTnLst>
                          </p:cTn>
                        </p:par>
                        <p:par>
                          <p:cTn id="56" fill="hold" nodeType="afterGroup">
                            <p:stCondLst>
                              <p:cond delay="7200"/>
                            </p:stCondLst>
                            <p:childTnLst>
                              <p:par>
                                <p:cTn id="57" presetID="9" presetClass="entr" presetSubtype="0" fill="hold" grpId="0" nodeType="afterEffect">
                                  <p:stCondLst>
                                    <p:cond delay="100"/>
                                  </p:stCondLst>
                                  <p:childTnLst>
                                    <p:set>
                                      <p:cBhvr>
                                        <p:cTn id="58" dur="1" fill="hold">
                                          <p:stCondLst>
                                            <p:cond delay="0"/>
                                          </p:stCondLst>
                                        </p:cTn>
                                        <p:tgtEl>
                                          <p:spTgt spid="62489"/>
                                        </p:tgtEl>
                                        <p:attrNameLst>
                                          <p:attrName>style.visibility</p:attrName>
                                        </p:attrNameLst>
                                      </p:cBhvr>
                                      <p:to>
                                        <p:strVal val="visible"/>
                                      </p:to>
                                    </p:set>
                                    <p:animEffect transition="in" filter="dissolve">
                                      <p:cBhvr>
                                        <p:cTn id="59" dur="500"/>
                                        <p:tgtEl>
                                          <p:spTgt spid="62489"/>
                                        </p:tgtEl>
                                      </p:cBhvr>
                                    </p:animEffect>
                                  </p:childTnLst>
                                </p:cTn>
                              </p:par>
                            </p:childTnLst>
                          </p:cTn>
                        </p:par>
                        <p:par>
                          <p:cTn id="60" fill="hold" nodeType="afterGroup">
                            <p:stCondLst>
                              <p:cond delay="7800"/>
                            </p:stCondLst>
                            <p:childTnLst>
                              <p:par>
                                <p:cTn id="61" presetID="9" presetClass="entr" presetSubtype="0" fill="hold" grpId="0" nodeType="afterEffect">
                                  <p:stCondLst>
                                    <p:cond delay="100"/>
                                  </p:stCondLst>
                                  <p:childTnLst>
                                    <p:set>
                                      <p:cBhvr>
                                        <p:cTn id="62" dur="1" fill="hold">
                                          <p:stCondLst>
                                            <p:cond delay="0"/>
                                          </p:stCondLst>
                                        </p:cTn>
                                        <p:tgtEl>
                                          <p:spTgt spid="62490"/>
                                        </p:tgtEl>
                                        <p:attrNameLst>
                                          <p:attrName>style.visibility</p:attrName>
                                        </p:attrNameLst>
                                      </p:cBhvr>
                                      <p:to>
                                        <p:strVal val="visible"/>
                                      </p:to>
                                    </p:set>
                                    <p:animEffect transition="in" filter="dissolve">
                                      <p:cBhvr>
                                        <p:cTn id="63" dur="500"/>
                                        <p:tgtEl>
                                          <p:spTgt spid="62490"/>
                                        </p:tgtEl>
                                      </p:cBhvr>
                                    </p:animEffect>
                                  </p:childTnLst>
                                </p:cTn>
                              </p:par>
                            </p:childTnLst>
                          </p:cTn>
                        </p:par>
                        <p:par>
                          <p:cTn id="64" fill="hold" nodeType="afterGroup">
                            <p:stCondLst>
                              <p:cond delay="8400"/>
                            </p:stCondLst>
                            <p:childTnLst>
                              <p:par>
                                <p:cTn id="65" presetID="9" presetClass="entr" presetSubtype="0" fill="hold" grpId="0" nodeType="afterEffect">
                                  <p:stCondLst>
                                    <p:cond delay="100"/>
                                  </p:stCondLst>
                                  <p:childTnLst>
                                    <p:set>
                                      <p:cBhvr>
                                        <p:cTn id="66" dur="1" fill="hold">
                                          <p:stCondLst>
                                            <p:cond delay="0"/>
                                          </p:stCondLst>
                                        </p:cTn>
                                        <p:tgtEl>
                                          <p:spTgt spid="62491"/>
                                        </p:tgtEl>
                                        <p:attrNameLst>
                                          <p:attrName>style.visibility</p:attrName>
                                        </p:attrNameLst>
                                      </p:cBhvr>
                                      <p:to>
                                        <p:strVal val="visible"/>
                                      </p:to>
                                    </p:set>
                                    <p:animEffect transition="in" filter="dissolve">
                                      <p:cBhvr>
                                        <p:cTn id="67" dur="500"/>
                                        <p:tgtEl>
                                          <p:spTgt spid="62491"/>
                                        </p:tgtEl>
                                      </p:cBhvr>
                                    </p:animEffect>
                                  </p:childTnLst>
                                </p:cTn>
                              </p:par>
                            </p:childTnLst>
                          </p:cTn>
                        </p:par>
                        <p:par>
                          <p:cTn id="68" fill="hold" nodeType="afterGroup">
                            <p:stCondLst>
                              <p:cond delay="9000"/>
                            </p:stCondLst>
                            <p:childTnLst>
                              <p:par>
                                <p:cTn id="69" presetID="9" presetClass="entr" presetSubtype="0" fill="hold" grpId="0" nodeType="afterEffect">
                                  <p:stCondLst>
                                    <p:cond delay="100"/>
                                  </p:stCondLst>
                                  <p:childTnLst>
                                    <p:set>
                                      <p:cBhvr>
                                        <p:cTn id="70" dur="1" fill="hold">
                                          <p:stCondLst>
                                            <p:cond delay="0"/>
                                          </p:stCondLst>
                                        </p:cTn>
                                        <p:tgtEl>
                                          <p:spTgt spid="62492"/>
                                        </p:tgtEl>
                                        <p:attrNameLst>
                                          <p:attrName>style.visibility</p:attrName>
                                        </p:attrNameLst>
                                      </p:cBhvr>
                                      <p:to>
                                        <p:strVal val="visible"/>
                                      </p:to>
                                    </p:set>
                                    <p:animEffect transition="in" filter="dissolve">
                                      <p:cBhvr>
                                        <p:cTn id="71" dur="500"/>
                                        <p:tgtEl>
                                          <p:spTgt spid="62492"/>
                                        </p:tgtEl>
                                      </p:cBhvr>
                                    </p:animEffect>
                                  </p:childTnLst>
                                </p:cTn>
                              </p:par>
                            </p:childTnLst>
                          </p:cTn>
                        </p:par>
                        <p:par>
                          <p:cTn id="72" fill="hold" nodeType="afterGroup">
                            <p:stCondLst>
                              <p:cond delay="9600"/>
                            </p:stCondLst>
                            <p:childTnLst>
                              <p:par>
                                <p:cTn id="73" presetID="9" presetClass="entr" presetSubtype="0" fill="hold" grpId="0" nodeType="afterEffect">
                                  <p:stCondLst>
                                    <p:cond delay="100"/>
                                  </p:stCondLst>
                                  <p:childTnLst>
                                    <p:set>
                                      <p:cBhvr>
                                        <p:cTn id="74" dur="1" fill="hold">
                                          <p:stCondLst>
                                            <p:cond delay="0"/>
                                          </p:stCondLst>
                                        </p:cTn>
                                        <p:tgtEl>
                                          <p:spTgt spid="62493"/>
                                        </p:tgtEl>
                                        <p:attrNameLst>
                                          <p:attrName>style.visibility</p:attrName>
                                        </p:attrNameLst>
                                      </p:cBhvr>
                                      <p:to>
                                        <p:strVal val="visible"/>
                                      </p:to>
                                    </p:set>
                                    <p:animEffect transition="in" filter="dissolve">
                                      <p:cBhvr>
                                        <p:cTn id="75" dur="500"/>
                                        <p:tgtEl>
                                          <p:spTgt spid="62493"/>
                                        </p:tgtEl>
                                      </p:cBhvr>
                                    </p:animEffect>
                                  </p:childTnLst>
                                </p:cTn>
                              </p:par>
                            </p:childTnLst>
                          </p:cTn>
                        </p:par>
                        <p:par>
                          <p:cTn id="76" fill="hold" nodeType="afterGroup">
                            <p:stCondLst>
                              <p:cond delay="10200"/>
                            </p:stCondLst>
                            <p:childTnLst>
                              <p:par>
                                <p:cTn id="77" presetID="9" presetClass="entr" presetSubtype="0" fill="hold" grpId="0" nodeType="afterEffect">
                                  <p:stCondLst>
                                    <p:cond delay="100"/>
                                  </p:stCondLst>
                                  <p:childTnLst>
                                    <p:set>
                                      <p:cBhvr>
                                        <p:cTn id="78" dur="1" fill="hold">
                                          <p:stCondLst>
                                            <p:cond delay="0"/>
                                          </p:stCondLst>
                                        </p:cTn>
                                        <p:tgtEl>
                                          <p:spTgt spid="62494"/>
                                        </p:tgtEl>
                                        <p:attrNameLst>
                                          <p:attrName>style.visibility</p:attrName>
                                        </p:attrNameLst>
                                      </p:cBhvr>
                                      <p:to>
                                        <p:strVal val="visible"/>
                                      </p:to>
                                    </p:set>
                                    <p:animEffect transition="in" filter="dissolve">
                                      <p:cBhvr>
                                        <p:cTn id="79" dur="500"/>
                                        <p:tgtEl>
                                          <p:spTgt spid="62494"/>
                                        </p:tgtEl>
                                      </p:cBhvr>
                                    </p:animEffect>
                                  </p:childTnLst>
                                </p:cTn>
                              </p:par>
                            </p:childTnLst>
                          </p:cTn>
                        </p:par>
                        <p:par>
                          <p:cTn id="80" fill="hold" nodeType="afterGroup">
                            <p:stCondLst>
                              <p:cond delay="10800"/>
                            </p:stCondLst>
                            <p:childTnLst>
                              <p:par>
                                <p:cTn id="81" presetID="9" presetClass="entr" presetSubtype="0" fill="hold" grpId="0" nodeType="afterEffect">
                                  <p:stCondLst>
                                    <p:cond delay="100"/>
                                  </p:stCondLst>
                                  <p:childTnLst>
                                    <p:set>
                                      <p:cBhvr>
                                        <p:cTn id="82" dur="1" fill="hold">
                                          <p:stCondLst>
                                            <p:cond delay="0"/>
                                          </p:stCondLst>
                                        </p:cTn>
                                        <p:tgtEl>
                                          <p:spTgt spid="62495"/>
                                        </p:tgtEl>
                                        <p:attrNameLst>
                                          <p:attrName>style.visibility</p:attrName>
                                        </p:attrNameLst>
                                      </p:cBhvr>
                                      <p:to>
                                        <p:strVal val="visible"/>
                                      </p:to>
                                    </p:set>
                                    <p:animEffect transition="in" filter="dissolve">
                                      <p:cBhvr>
                                        <p:cTn id="83" dur="500"/>
                                        <p:tgtEl>
                                          <p:spTgt spid="62495"/>
                                        </p:tgtEl>
                                      </p:cBhvr>
                                    </p:animEffect>
                                  </p:childTnLst>
                                </p:cTn>
                              </p:par>
                            </p:childTnLst>
                          </p:cTn>
                        </p:par>
                        <p:par>
                          <p:cTn id="84" fill="hold" nodeType="afterGroup">
                            <p:stCondLst>
                              <p:cond delay="11400"/>
                            </p:stCondLst>
                            <p:childTnLst>
                              <p:par>
                                <p:cTn id="85" presetID="9" presetClass="entr" presetSubtype="0" fill="hold" grpId="0" nodeType="afterEffect">
                                  <p:stCondLst>
                                    <p:cond delay="100"/>
                                  </p:stCondLst>
                                  <p:childTnLst>
                                    <p:set>
                                      <p:cBhvr>
                                        <p:cTn id="86" dur="1" fill="hold">
                                          <p:stCondLst>
                                            <p:cond delay="0"/>
                                          </p:stCondLst>
                                        </p:cTn>
                                        <p:tgtEl>
                                          <p:spTgt spid="62496"/>
                                        </p:tgtEl>
                                        <p:attrNameLst>
                                          <p:attrName>style.visibility</p:attrName>
                                        </p:attrNameLst>
                                      </p:cBhvr>
                                      <p:to>
                                        <p:strVal val="visible"/>
                                      </p:to>
                                    </p:set>
                                    <p:animEffect transition="in" filter="dissolve">
                                      <p:cBhvr>
                                        <p:cTn id="87" dur="500"/>
                                        <p:tgtEl>
                                          <p:spTgt spid="62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animBg="1"/>
      <p:bldP spid="62473" grpId="0" autoUpdateAnimBg="0"/>
      <p:bldP spid="62474" grpId="0" animBg="1"/>
      <p:bldP spid="62478" grpId="0" autoUpdateAnimBg="0"/>
      <p:bldP spid="62483" grpId="0" autoUpdateAnimBg="0"/>
      <p:bldP spid="62488" grpId="0" autoUpdateAnimBg="0"/>
      <p:bldP spid="62489" grpId="0" autoUpdateAnimBg="0"/>
      <p:bldP spid="62490" grpId="0" autoUpdateAnimBg="0"/>
      <p:bldP spid="62491" grpId="0" autoUpdateAnimBg="0"/>
      <p:bldP spid="62492" grpId="0" autoUpdateAnimBg="0"/>
      <p:bldP spid="62493" grpId="0" autoUpdateAnimBg="0"/>
      <p:bldP spid="62494" grpId="0" autoUpdateAnimBg="0"/>
      <p:bldP spid="62495" grpId="0" autoUpdateAnimBg="0"/>
      <p:bldP spid="6249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ound Same Side Corner Rectangle 112"/>
          <p:cNvSpPr/>
          <p:nvPr/>
        </p:nvSpPr>
        <p:spPr>
          <a:xfrm rot="16200000">
            <a:off x="6417920" y="-2835463"/>
            <a:ext cx="2032481" cy="10828441"/>
          </a:xfrm>
          <a:prstGeom prst="round2SameRect">
            <a:avLst>
              <a:gd name="adj1" fmla="val 50000"/>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160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5" name="Round Same Side Corner Rectangle 114"/>
          <p:cNvSpPr/>
          <p:nvPr/>
        </p:nvSpPr>
        <p:spPr>
          <a:xfrm rot="10800000">
            <a:off x="3513744" y="1575967"/>
            <a:ext cx="1146051" cy="987974"/>
          </a:xfrm>
          <a:prstGeom prst="round2SameRect">
            <a:avLst/>
          </a:prstGeom>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lnSpc>
                <a:spcPct val="120000"/>
              </a:lnSpc>
            </a:pPr>
            <a:endParaRPr lang="en-US" sz="160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6" name="Round Same Side Corner Rectangle 115"/>
          <p:cNvSpPr/>
          <p:nvPr/>
        </p:nvSpPr>
        <p:spPr>
          <a:xfrm rot="10800000">
            <a:off x="7255378" y="1575969"/>
            <a:ext cx="1146051" cy="1241552"/>
          </a:xfrm>
          <a:prstGeom prst="round2SameRect">
            <a:avLst/>
          </a:prstGeom>
          <a:ln/>
          <a:effectLst/>
        </p:spPr>
        <p:style>
          <a:lnRef idx="1">
            <a:schemeClr val="accent3"/>
          </a:lnRef>
          <a:fillRef idx="3">
            <a:schemeClr val="accent3"/>
          </a:fillRef>
          <a:effectRef idx="2">
            <a:schemeClr val="accent3"/>
          </a:effectRef>
          <a:fontRef idx="minor">
            <a:schemeClr val="lt1"/>
          </a:fontRef>
        </p:style>
        <p:txBody>
          <a:bodyPr wrap="square" rtlCol="0" anchor="ctr">
            <a:noAutofit/>
          </a:bodyPr>
          <a:lstStyle/>
          <a:p>
            <a:pPr algn="ct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7" name="Round Same Side Corner Rectangle 116"/>
          <p:cNvSpPr/>
          <p:nvPr/>
        </p:nvSpPr>
        <p:spPr>
          <a:xfrm rot="10800000">
            <a:off x="5383917" y="1575966"/>
            <a:ext cx="1146051" cy="1528068"/>
          </a:xfrm>
          <a:prstGeom prst="round2SameRect">
            <a:avLst/>
          </a:prstGeom>
          <a:ln/>
          <a:effectLst/>
        </p:spPr>
        <p:style>
          <a:lnRef idx="1">
            <a:schemeClr val="accent2"/>
          </a:lnRef>
          <a:fillRef idx="3">
            <a:schemeClr val="accent2"/>
          </a:fillRef>
          <a:effectRef idx="2">
            <a:schemeClr val="accent2"/>
          </a:effectRef>
          <a:fontRef idx="minor">
            <a:schemeClr val="lt1"/>
          </a:fontRef>
        </p:style>
        <p:txBody>
          <a:bodyPr wrap="square" rtlCol="0" anchor="ctr">
            <a:noAutofit/>
          </a:bodyPr>
          <a:lstStyle/>
          <a:p>
            <a:pPr algn="ct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8" name="Round Same Side Corner Rectangle 117"/>
          <p:cNvSpPr/>
          <p:nvPr/>
        </p:nvSpPr>
        <p:spPr>
          <a:xfrm rot="10800000">
            <a:off x="9033919" y="1575966"/>
            <a:ext cx="1146051" cy="1528069"/>
          </a:xfrm>
          <a:prstGeom prst="round2SameRect">
            <a:avLst/>
          </a:prstGeom>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9" name="Round Same Side Corner Rectangle 118"/>
          <p:cNvSpPr/>
          <p:nvPr/>
        </p:nvSpPr>
        <p:spPr>
          <a:xfrm rot="10800000">
            <a:off x="10784932" y="1575967"/>
            <a:ext cx="1146051" cy="987974"/>
          </a:xfrm>
          <a:prstGeom prst="round2SameRect">
            <a:avLst/>
          </a:prstGeom>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0" name="Freeform 103"/>
          <p:cNvSpPr>
            <a:spLocks noEditPoints="1"/>
          </p:cNvSpPr>
          <p:nvPr/>
        </p:nvSpPr>
        <p:spPr bwMode="auto">
          <a:xfrm>
            <a:off x="3885877" y="1774135"/>
            <a:ext cx="401785" cy="591640"/>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noAutofit/>
          </a:bodyPr>
          <a:lstStyle/>
          <a:p>
            <a:pPr>
              <a:lnSpc>
                <a:spcPct val="120000"/>
              </a:lnSpc>
            </a:pPr>
            <a:endParaRPr lang="en-US" sz="1605"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1" name="Freeform 178"/>
          <p:cNvSpPr>
            <a:spLocks noEditPoints="1"/>
          </p:cNvSpPr>
          <p:nvPr/>
        </p:nvSpPr>
        <p:spPr bwMode="auto">
          <a:xfrm>
            <a:off x="5681986" y="2132914"/>
            <a:ext cx="549914" cy="414173"/>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noAutofit/>
          </a:bodyPr>
          <a:lstStyle/>
          <a:p>
            <a:pP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2" name="Freeform 83"/>
          <p:cNvSpPr>
            <a:spLocks noEditPoints="1"/>
          </p:cNvSpPr>
          <p:nvPr/>
        </p:nvSpPr>
        <p:spPr bwMode="auto">
          <a:xfrm>
            <a:off x="7637093" y="1909772"/>
            <a:ext cx="382623" cy="573941"/>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noAutofit/>
          </a:bodyPr>
          <a:lstStyle/>
          <a:p>
            <a:pP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3" name="Freeform 62"/>
          <p:cNvSpPr>
            <a:spLocks noEditPoints="1"/>
          </p:cNvSpPr>
          <p:nvPr/>
        </p:nvSpPr>
        <p:spPr bwMode="auto">
          <a:xfrm>
            <a:off x="9335993" y="2066881"/>
            <a:ext cx="541905" cy="546237"/>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noAutofit/>
          </a:bodyPr>
          <a:lstStyle/>
          <a:p>
            <a:pPr>
              <a:lnSpc>
                <a:spcPct val="120000"/>
              </a:lnSpc>
            </a:pPr>
            <a:endParaRPr lang="en-US" sz="1605"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4" name="Freeform 228"/>
          <p:cNvSpPr>
            <a:spLocks/>
          </p:cNvSpPr>
          <p:nvPr/>
        </p:nvSpPr>
        <p:spPr bwMode="auto">
          <a:xfrm>
            <a:off x="11121076" y="1793561"/>
            <a:ext cx="473766" cy="476987"/>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p:spPr>
        <p:txBody>
          <a:bodyPr vert="horz" wrap="square" lIns="114605" tIns="57303" rIns="114605" bIns="57303" numCol="1" anchor="t" anchorCtr="0" compatLnSpc="1">
            <a:prstTxWarp prst="textNoShape">
              <a:avLst/>
            </a:prstTxWarp>
            <a:noAutofit/>
          </a:bodyPr>
          <a:lstStyle/>
          <a:p>
            <a:pPr>
              <a:lnSpc>
                <a:spcPct val="120000"/>
              </a:lnSpc>
            </a:pPr>
            <a:endParaRPr lang="en-US" sz="1605">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Group 151"/>
          <p:cNvGrpSpPr/>
          <p:nvPr/>
        </p:nvGrpSpPr>
        <p:grpSpPr>
          <a:xfrm>
            <a:off x="3961321" y="2626515"/>
            <a:ext cx="250897" cy="1642703"/>
            <a:chOff x="4067062" y="2800350"/>
            <a:chExt cx="200183" cy="1310663"/>
          </a:xfrm>
        </p:grpSpPr>
        <p:sp>
          <p:nvSpPr>
            <p:cNvPr id="126" name="Oval 125"/>
            <p:cNvSpPr>
              <a:spLocks noChangeAspect="1"/>
            </p:cNvSpPr>
            <p:nvPr/>
          </p:nvSpPr>
          <p:spPr>
            <a:xfrm>
              <a:off x="4067062" y="2800350"/>
              <a:ext cx="200183" cy="19445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2256"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8" name="TextBox 127"/>
            <p:cNvSpPr txBox="1"/>
            <p:nvPr/>
          </p:nvSpPr>
          <p:spPr>
            <a:xfrm>
              <a:off x="4172188" y="3926473"/>
              <a:ext cx="46" cy="184540"/>
            </a:xfrm>
            <a:prstGeom prst="rect">
              <a:avLst/>
            </a:prstGeom>
            <a:noFill/>
          </p:spPr>
          <p:txBody>
            <a:bodyPr wrap="square" lIns="0" tIns="0" rIns="0" bIns="0" rtlCol="0" anchor="t">
              <a:noAutofit/>
            </a:bodyPr>
            <a:lstStyle/>
            <a:p>
              <a:pPr algn="ctr">
                <a:lnSpc>
                  <a:spcPct val="120000"/>
                </a:lnSpc>
              </a:pPr>
              <a:endParaRPr lang="en-US" sz="1379" b="1"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29" name="Straight Connector 128"/>
            <p:cNvCxnSpPr/>
            <p:nvPr/>
          </p:nvCxnSpPr>
          <p:spPr>
            <a:xfrm rot="16200000" flipH="1">
              <a:off x="3761109" y="3454873"/>
              <a:ext cx="812091" cy="2"/>
            </a:xfrm>
            <a:prstGeom prst="line">
              <a:avLst/>
            </a:prstGeom>
            <a:ln w="12700">
              <a:solidFill>
                <a:schemeClr val="bg1">
                  <a:lumMod val="65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4" name="Group 155"/>
          <p:cNvGrpSpPr/>
          <p:nvPr/>
        </p:nvGrpSpPr>
        <p:grpSpPr>
          <a:xfrm>
            <a:off x="5825160" y="3142238"/>
            <a:ext cx="250897" cy="1642703"/>
            <a:chOff x="4067062" y="2800350"/>
            <a:chExt cx="200183" cy="1310663"/>
          </a:xfrm>
        </p:grpSpPr>
        <p:sp>
          <p:nvSpPr>
            <p:cNvPr id="157" name="Oval 156"/>
            <p:cNvSpPr>
              <a:spLocks noChangeAspect="1"/>
            </p:cNvSpPr>
            <p:nvPr/>
          </p:nvSpPr>
          <p:spPr>
            <a:xfrm>
              <a:off x="4067062" y="2800350"/>
              <a:ext cx="200183" cy="194452"/>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2256"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8" name="TextBox 157"/>
            <p:cNvSpPr txBox="1"/>
            <p:nvPr/>
          </p:nvSpPr>
          <p:spPr>
            <a:xfrm>
              <a:off x="4172188" y="3926473"/>
              <a:ext cx="46" cy="184540"/>
            </a:xfrm>
            <a:prstGeom prst="rect">
              <a:avLst/>
            </a:prstGeom>
            <a:noFill/>
          </p:spPr>
          <p:txBody>
            <a:bodyPr wrap="square" lIns="0" tIns="0" rIns="0" bIns="0" rtlCol="0" anchor="t">
              <a:noAutofit/>
            </a:bodyPr>
            <a:lstStyle/>
            <a:p>
              <a:pPr algn="ctr">
                <a:lnSpc>
                  <a:spcPct val="120000"/>
                </a:lnSpc>
              </a:pPr>
              <a:endParaRPr lang="en-US" sz="1379" b="1"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59" name="Straight Connector 158"/>
            <p:cNvCxnSpPr/>
            <p:nvPr/>
          </p:nvCxnSpPr>
          <p:spPr>
            <a:xfrm rot="16200000" flipH="1">
              <a:off x="3761109" y="3454873"/>
              <a:ext cx="812091" cy="2"/>
            </a:xfrm>
            <a:prstGeom prst="line">
              <a:avLst/>
            </a:prstGeom>
            <a:ln w="12700">
              <a:solidFill>
                <a:schemeClr val="bg1">
                  <a:lumMod val="65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5" name="Group 159"/>
          <p:cNvGrpSpPr/>
          <p:nvPr/>
        </p:nvGrpSpPr>
        <p:grpSpPr>
          <a:xfrm>
            <a:off x="7743260" y="2865274"/>
            <a:ext cx="250897" cy="1642703"/>
            <a:chOff x="4067062" y="2800350"/>
            <a:chExt cx="200183" cy="1310663"/>
          </a:xfrm>
        </p:grpSpPr>
        <p:sp>
          <p:nvSpPr>
            <p:cNvPr id="161" name="Oval 160"/>
            <p:cNvSpPr>
              <a:spLocks noChangeAspect="1"/>
            </p:cNvSpPr>
            <p:nvPr/>
          </p:nvSpPr>
          <p:spPr>
            <a:xfrm>
              <a:off x="4067062" y="2800350"/>
              <a:ext cx="200183" cy="194452"/>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2256"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2" name="TextBox 161"/>
            <p:cNvSpPr txBox="1"/>
            <p:nvPr/>
          </p:nvSpPr>
          <p:spPr>
            <a:xfrm>
              <a:off x="4172188" y="3926473"/>
              <a:ext cx="46" cy="184540"/>
            </a:xfrm>
            <a:prstGeom prst="rect">
              <a:avLst/>
            </a:prstGeom>
            <a:noFill/>
          </p:spPr>
          <p:txBody>
            <a:bodyPr wrap="square" lIns="0" tIns="0" rIns="0" bIns="0" rtlCol="0" anchor="t">
              <a:noAutofit/>
            </a:bodyPr>
            <a:lstStyle/>
            <a:p>
              <a:pPr algn="ctr">
                <a:lnSpc>
                  <a:spcPct val="120000"/>
                </a:lnSpc>
              </a:pPr>
              <a:endParaRPr lang="en-US" sz="1379" b="1"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63" name="Straight Connector 162"/>
            <p:cNvCxnSpPr/>
            <p:nvPr/>
          </p:nvCxnSpPr>
          <p:spPr>
            <a:xfrm rot="16200000" flipH="1">
              <a:off x="3761109" y="3454873"/>
              <a:ext cx="812091" cy="2"/>
            </a:xfrm>
            <a:prstGeom prst="line">
              <a:avLst/>
            </a:prstGeom>
            <a:ln w="12700">
              <a:solidFill>
                <a:schemeClr val="bg1">
                  <a:lumMod val="65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6" name="Group 163"/>
          <p:cNvGrpSpPr/>
          <p:nvPr/>
        </p:nvGrpSpPr>
        <p:grpSpPr>
          <a:xfrm>
            <a:off x="9481496" y="3142238"/>
            <a:ext cx="250897" cy="1642703"/>
            <a:chOff x="4067062" y="2800350"/>
            <a:chExt cx="200183" cy="1310663"/>
          </a:xfrm>
        </p:grpSpPr>
        <p:sp>
          <p:nvSpPr>
            <p:cNvPr id="165" name="Oval 164"/>
            <p:cNvSpPr>
              <a:spLocks noChangeAspect="1"/>
            </p:cNvSpPr>
            <p:nvPr/>
          </p:nvSpPr>
          <p:spPr>
            <a:xfrm>
              <a:off x="4067062" y="2800350"/>
              <a:ext cx="200183" cy="194452"/>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2256"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6" name="TextBox 165"/>
            <p:cNvSpPr txBox="1"/>
            <p:nvPr/>
          </p:nvSpPr>
          <p:spPr>
            <a:xfrm>
              <a:off x="4172188" y="3926473"/>
              <a:ext cx="46" cy="184540"/>
            </a:xfrm>
            <a:prstGeom prst="rect">
              <a:avLst/>
            </a:prstGeom>
            <a:noFill/>
          </p:spPr>
          <p:txBody>
            <a:bodyPr wrap="square" lIns="0" tIns="0" rIns="0" bIns="0" rtlCol="0" anchor="t">
              <a:noAutofit/>
            </a:bodyPr>
            <a:lstStyle/>
            <a:p>
              <a:pPr algn="ctr">
                <a:lnSpc>
                  <a:spcPct val="120000"/>
                </a:lnSpc>
              </a:pPr>
              <a:endParaRPr lang="en-US" sz="1379" b="1"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67" name="Straight Connector 166"/>
            <p:cNvCxnSpPr/>
            <p:nvPr/>
          </p:nvCxnSpPr>
          <p:spPr>
            <a:xfrm rot="16200000" flipH="1">
              <a:off x="3761109" y="3454873"/>
              <a:ext cx="812091" cy="2"/>
            </a:xfrm>
            <a:prstGeom prst="line">
              <a:avLst/>
            </a:prstGeom>
            <a:ln w="12700">
              <a:solidFill>
                <a:schemeClr val="bg1">
                  <a:lumMod val="65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9" name="Group 167"/>
          <p:cNvGrpSpPr/>
          <p:nvPr/>
        </p:nvGrpSpPr>
        <p:grpSpPr>
          <a:xfrm>
            <a:off x="11232509" y="2638452"/>
            <a:ext cx="250897" cy="1642703"/>
            <a:chOff x="4067062" y="2800350"/>
            <a:chExt cx="200183" cy="1310663"/>
          </a:xfrm>
        </p:grpSpPr>
        <p:sp>
          <p:nvSpPr>
            <p:cNvPr id="169" name="Oval 168"/>
            <p:cNvSpPr>
              <a:spLocks noChangeAspect="1"/>
            </p:cNvSpPr>
            <p:nvPr/>
          </p:nvSpPr>
          <p:spPr>
            <a:xfrm>
              <a:off x="4067062" y="2800350"/>
              <a:ext cx="200183" cy="194452"/>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en-US" sz="2256"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0" name="TextBox 169"/>
            <p:cNvSpPr txBox="1"/>
            <p:nvPr/>
          </p:nvSpPr>
          <p:spPr>
            <a:xfrm>
              <a:off x="4172188" y="3926473"/>
              <a:ext cx="46" cy="184540"/>
            </a:xfrm>
            <a:prstGeom prst="rect">
              <a:avLst/>
            </a:prstGeom>
            <a:noFill/>
          </p:spPr>
          <p:txBody>
            <a:bodyPr wrap="square" lIns="0" tIns="0" rIns="0" bIns="0" rtlCol="0" anchor="t">
              <a:noAutofit/>
            </a:bodyPr>
            <a:lstStyle/>
            <a:p>
              <a:pPr algn="ctr">
                <a:lnSpc>
                  <a:spcPct val="120000"/>
                </a:lnSpc>
              </a:pPr>
              <a:endParaRPr lang="en-US" sz="1379" b="1"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71" name="Straight Connector 170"/>
            <p:cNvCxnSpPr/>
            <p:nvPr/>
          </p:nvCxnSpPr>
          <p:spPr>
            <a:xfrm rot="16200000" flipH="1">
              <a:off x="3761109" y="3454873"/>
              <a:ext cx="812091" cy="2"/>
            </a:xfrm>
            <a:prstGeom prst="line">
              <a:avLst/>
            </a:prstGeom>
            <a:ln w="12700">
              <a:solidFill>
                <a:schemeClr val="bg1">
                  <a:lumMod val="65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44" name="Group 56"/>
          <p:cNvGrpSpPr/>
          <p:nvPr/>
        </p:nvGrpSpPr>
        <p:grpSpPr>
          <a:xfrm>
            <a:off x="3458166" y="4350878"/>
            <a:ext cx="1428914" cy="986783"/>
            <a:chOff x="1315495" y="1262116"/>
            <a:chExt cx="3432321" cy="498921"/>
          </a:xfrm>
        </p:grpSpPr>
        <p:sp>
          <p:nvSpPr>
            <p:cNvPr id="45" name="Text Placeholder 3"/>
            <p:cNvSpPr txBox="1">
              <a:spLocks/>
            </p:cNvSpPr>
            <p:nvPr/>
          </p:nvSpPr>
          <p:spPr>
            <a:xfrm>
              <a:off x="1315495" y="1262116"/>
              <a:ext cx="3432319" cy="118687"/>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6" name="Text Placeholder 3"/>
            <p:cNvSpPr txBox="1">
              <a:spLocks/>
            </p:cNvSpPr>
            <p:nvPr/>
          </p:nvSpPr>
          <p:spPr>
            <a:xfrm>
              <a:off x="1315497" y="1462260"/>
              <a:ext cx="3432319" cy="298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47" name="Group 56"/>
          <p:cNvGrpSpPr/>
          <p:nvPr/>
        </p:nvGrpSpPr>
        <p:grpSpPr>
          <a:xfrm>
            <a:off x="5312988" y="4782788"/>
            <a:ext cx="1428914" cy="986783"/>
            <a:chOff x="1315495" y="1262116"/>
            <a:chExt cx="3432321" cy="498921"/>
          </a:xfrm>
        </p:grpSpPr>
        <p:sp>
          <p:nvSpPr>
            <p:cNvPr id="48" name="Text Placeholder 3"/>
            <p:cNvSpPr txBox="1">
              <a:spLocks/>
            </p:cNvSpPr>
            <p:nvPr/>
          </p:nvSpPr>
          <p:spPr>
            <a:xfrm>
              <a:off x="1315495" y="1262116"/>
              <a:ext cx="3432319" cy="118687"/>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Text Placeholder 3"/>
            <p:cNvSpPr txBox="1">
              <a:spLocks/>
            </p:cNvSpPr>
            <p:nvPr/>
          </p:nvSpPr>
          <p:spPr>
            <a:xfrm>
              <a:off x="1315497" y="1462260"/>
              <a:ext cx="3432319" cy="298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50" name="Group 56"/>
          <p:cNvGrpSpPr/>
          <p:nvPr/>
        </p:nvGrpSpPr>
        <p:grpSpPr>
          <a:xfrm>
            <a:off x="7167813" y="4350878"/>
            <a:ext cx="1428914" cy="986783"/>
            <a:chOff x="1315495" y="1262116"/>
            <a:chExt cx="3432321" cy="498921"/>
          </a:xfrm>
        </p:grpSpPr>
        <p:sp>
          <p:nvSpPr>
            <p:cNvPr id="51" name="Text Placeholder 3"/>
            <p:cNvSpPr txBox="1">
              <a:spLocks/>
            </p:cNvSpPr>
            <p:nvPr/>
          </p:nvSpPr>
          <p:spPr>
            <a:xfrm>
              <a:off x="1315495" y="1262116"/>
              <a:ext cx="3432319" cy="118687"/>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Text Placeholder 3"/>
            <p:cNvSpPr txBox="1">
              <a:spLocks/>
            </p:cNvSpPr>
            <p:nvPr/>
          </p:nvSpPr>
          <p:spPr>
            <a:xfrm>
              <a:off x="1315497" y="1462260"/>
              <a:ext cx="3432319" cy="298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53" name="Group 56"/>
          <p:cNvGrpSpPr/>
          <p:nvPr/>
        </p:nvGrpSpPr>
        <p:grpSpPr>
          <a:xfrm>
            <a:off x="8927899" y="4782788"/>
            <a:ext cx="1428914" cy="986783"/>
            <a:chOff x="1315495" y="1262116"/>
            <a:chExt cx="3432321" cy="498921"/>
          </a:xfrm>
        </p:grpSpPr>
        <p:sp>
          <p:nvSpPr>
            <p:cNvPr id="54" name="Text Placeholder 3"/>
            <p:cNvSpPr txBox="1">
              <a:spLocks/>
            </p:cNvSpPr>
            <p:nvPr/>
          </p:nvSpPr>
          <p:spPr>
            <a:xfrm>
              <a:off x="1315495" y="1262116"/>
              <a:ext cx="3432319" cy="118687"/>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5" name="Text Placeholder 3"/>
            <p:cNvSpPr txBox="1">
              <a:spLocks/>
            </p:cNvSpPr>
            <p:nvPr/>
          </p:nvSpPr>
          <p:spPr>
            <a:xfrm>
              <a:off x="1315497" y="1462260"/>
              <a:ext cx="3432319" cy="298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grpSp>
        <p:nvGrpSpPr>
          <p:cNvPr id="56" name="Group 56"/>
          <p:cNvGrpSpPr/>
          <p:nvPr/>
        </p:nvGrpSpPr>
        <p:grpSpPr>
          <a:xfrm>
            <a:off x="10636162" y="4350878"/>
            <a:ext cx="1428914" cy="986783"/>
            <a:chOff x="1315495" y="1262116"/>
            <a:chExt cx="3432321" cy="498921"/>
          </a:xfrm>
        </p:grpSpPr>
        <p:sp>
          <p:nvSpPr>
            <p:cNvPr id="57" name="Text Placeholder 3"/>
            <p:cNvSpPr txBox="1">
              <a:spLocks/>
            </p:cNvSpPr>
            <p:nvPr/>
          </p:nvSpPr>
          <p:spPr>
            <a:xfrm>
              <a:off x="1315495" y="1262116"/>
              <a:ext cx="3432319" cy="118687"/>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Text Placeholder 3"/>
            <p:cNvSpPr txBox="1">
              <a:spLocks/>
            </p:cNvSpPr>
            <p:nvPr/>
          </p:nvSpPr>
          <p:spPr>
            <a:xfrm>
              <a:off x="1315497" y="1462260"/>
              <a:ext cx="3432319" cy="298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146070">
                <a:lnSpc>
                  <a:spcPct val="120000"/>
                </a:lnSpc>
                <a:spcBef>
                  <a:spcPct val="20000"/>
                </a:spcBef>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grpSp>
      <p:sp>
        <p:nvSpPr>
          <p:cNvPr id="59" name="任意多边形 58"/>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0" name="任意多边形 59"/>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2"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370187423"/>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wipe(right)">
                                      <p:cBhvr>
                                        <p:cTn id="7" dur="500"/>
                                        <p:tgtEl>
                                          <p:spTgt spid="11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Effect transition="in" filter="wipe(up)">
                                      <p:cBhvr>
                                        <p:cTn id="11" dur="500"/>
                                        <p:tgtEl>
                                          <p:spTgt spid="115"/>
                                        </p:tgtEl>
                                      </p:cBhvr>
                                    </p:animEffect>
                                  </p:childTnLst>
                                </p:cTn>
                              </p:par>
                            </p:childTnLst>
                          </p:cTn>
                        </p:par>
                        <p:par>
                          <p:cTn id="12" fill="hold">
                            <p:stCondLst>
                              <p:cond delay="1000"/>
                            </p:stCondLst>
                            <p:childTnLst>
                              <p:par>
                                <p:cTn id="13" presetID="53" presetClass="entr" presetSubtype="0" fill="hold" grpId="0" nodeType="afterEffect">
                                  <p:stCondLst>
                                    <p:cond delay="0"/>
                                  </p:stCondLst>
                                  <p:childTnLst>
                                    <p:set>
                                      <p:cBhvr>
                                        <p:cTn id="14" dur="1" fill="hold">
                                          <p:stCondLst>
                                            <p:cond delay="0"/>
                                          </p:stCondLst>
                                        </p:cTn>
                                        <p:tgtEl>
                                          <p:spTgt spid="120"/>
                                        </p:tgtEl>
                                        <p:attrNameLst>
                                          <p:attrName>style.visibility</p:attrName>
                                        </p:attrNameLst>
                                      </p:cBhvr>
                                      <p:to>
                                        <p:strVal val="visible"/>
                                      </p:to>
                                    </p:set>
                                    <p:anim calcmode="lin" valueType="num">
                                      <p:cBhvr>
                                        <p:cTn id="15" dur="500" fill="hold"/>
                                        <p:tgtEl>
                                          <p:spTgt spid="120"/>
                                        </p:tgtEl>
                                        <p:attrNameLst>
                                          <p:attrName>ppt_w</p:attrName>
                                        </p:attrNameLst>
                                      </p:cBhvr>
                                      <p:tavLst>
                                        <p:tav tm="0">
                                          <p:val>
                                            <p:fltVal val="0"/>
                                          </p:val>
                                        </p:tav>
                                        <p:tav tm="100000">
                                          <p:val>
                                            <p:strVal val="#ppt_w"/>
                                          </p:val>
                                        </p:tav>
                                      </p:tavLst>
                                    </p:anim>
                                    <p:anim calcmode="lin" valueType="num">
                                      <p:cBhvr>
                                        <p:cTn id="16" dur="500" fill="hold"/>
                                        <p:tgtEl>
                                          <p:spTgt spid="120"/>
                                        </p:tgtEl>
                                        <p:attrNameLst>
                                          <p:attrName>ppt_h</p:attrName>
                                        </p:attrNameLst>
                                      </p:cBhvr>
                                      <p:tavLst>
                                        <p:tav tm="0">
                                          <p:val>
                                            <p:fltVal val="0"/>
                                          </p:val>
                                        </p:tav>
                                        <p:tav tm="100000">
                                          <p:val>
                                            <p:strVal val="#ppt_h"/>
                                          </p:val>
                                        </p:tav>
                                      </p:tavLst>
                                    </p:anim>
                                    <p:animEffect transition="in" filter="fade">
                                      <p:cBhvr>
                                        <p:cTn id="17" dur="500"/>
                                        <p:tgtEl>
                                          <p:spTgt spid="120"/>
                                        </p:tgtEl>
                                      </p:cBhvr>
                                    </p:animEffect>
                                  </p:childTnLst>
                                </p:cTn>
                              </p:par>
                            </p:childTnLst>
                          </p:cTn>
                        </p:par>
                        <p:par>
                          <p:cTn id="18" fill="hold">
                            <p:stCondLst>
                              <p:cond delay="1500"/>
                            </p:stCondLst>
                            <p:childTnLst>
                              <p:par>
                                <p:cTn id="19" presetID="22" presetClass="entr" presetSubtype="1"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117"/>
                                        </p:tgtEl>
                                        <p:attrNameLst>
                                          <p:attrName>style.visibility</p:attrName>
                                        </p:attrNameLst>
                                      </p:cBhvr>
                                      <p:to>
                                        <p:strVal val="visible"/>
                                      </p:to>
                                    </p:set>
                                    <p:animEffect transition="in" filter="wipe(up)">
                                      <p:cBhvr>
                                        <p:cTn id="25" dur="500"/>
                                        <p:tgtEl>
                                          <p:spTgt spid="117"/>
                                        </p:tgtEl>
                                      </p:cBhvr>
                                    </p:animEffect>
                                  </p:childTnLst>
                                </p:cTn>
                              </p:par>
                            </p:childTnLst>
                          </p:cTn>
                        </p:par>
                        <p:par>
                          <p:cTn id="26" fill="hold">
                            <p:stCondLst>
                              <p:cond delay="2500"/>
                            </p:stCondLst>
                            <p:childTnLst>
                              <p:par>
                                <p:cTn id="27" presetID="53" presetClass="entr" presetSubtype="0" fill="hold" grpId="0" nodeType="afterEffect">
                                  <p:stCondLst>
                                    <p:cond delay="0"/>
                                  </p:stCondLst>
                                  <p:childTnLst>
                                    <p:set>
                                      <p:cBhvr>
                                        <p:cTn id="28" dur="1" fill="hold">
                                          <p:stCondLst>
                                            <p:cond delay="0"/>
                                          </p:stCondLst>
                                        </p:cTn>
                                        <p:tgtEl>
                                          <p:spTgt spid="121"/>
                                        </p:tgtEl>
                                        <p:attrNameLst>
                                          <p:attrName>style.visibility</p:attrName>
                                        </p:attrNameLst>
                                      </p:cBhvr>
                                      <p:to>
                                        <p:strVal val="visible"/>
                                      </p:to>
                                    </p:set>
                                    <p:anim calcmode="lin" valueType="num">
                                      <p:cBhvr>
                                        <p:cTn id="29" dur="500" fill="hold"/>
                                        <p:tgtEl>
                                          <p:spTgt spid="121"/>
                                        </p:tgtEl>
                                        <p:attrNameLst>
                                          <p:attrName>ppt_w</p:attrName>
                                        </p:attrNameLst>
                                      </p:cBhvr>
                                      <p:tavLst>
                                        <p:tav tm="0">
                                          <p:val>
                                            <p:fltVal val="0"/>
                                          </p:val>
                                        </p:tav>
                                        <p:tav tm="100000">
                                          <p:val>
                                            <p:strVal val="#ppt_w"/>
                                          </p:val>
                                        </p:tav>
                                      </p:tavLst>
                                    </p:anim>
                                    <p:anim calcmode="lin" valueType="num">
                                      <p:cBhvr>
                                        <p:cTn id="30" dur="500" fill="hold"/>
                                        <p:tgtEl>
                                          <p:spTgt spid="121"/>
                                        </p:tgtEl>
                                        <p:attrNameLst>
                                          <p:attrName>ppt_h</p:attrName>
                                        </p:attrNameLst>
                                      </p:cBhvr>
                                      <p:tavLst>
                                        <p:tav tm="0">
                                          <p:val>
                                            <p:fltVal val="0"/>
                                          </p:val>
                                        </p:tav>
                                        <p:tav tm="100000">
                                          <p:val>
                                            <p:strVal val="#ppt_h"/>
                                          </p:val>
                                        </p:tav>
                                      </p:tavLst>
                                    </p:anim>
                                    <p:animEffect transition="in" filter="fade">
                                      <p:cBhvr>
                                        <p:cTn id="31" dur="500"/>
                                        <p:tgtEl>
                                          <p:spTgt spid="121"/>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up)">
                                      <p:cBhvr>
                                        <p:cTn id="35" dur="500"/>
                                        <p:tgtEl>
                                          <p:spTgt spid="4"/>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116"/>
                                        </p:tgtEl>
                                        <p:attrNameLst>
                                          <p:attrName>style.visibility</p:attrName>
                                        </p:attrNameLst>
                                      </p:cBhvr>
                                      <p:to>
                                        <p:strVal val="visible"/>
                                      </p:to>
                                    </p:set>
                                    <p:animEffect transition="in" filter="wipe(up)">
                                      <p:cBhvr>
                                        <p:cTn id="39" dur="500"/>
                                        <p:tgtEl>
                                          <p:spTgt spid="116"/>
                                        </p:tgtEl>
                                      </p:cBhvr>
                                    </p:animEffect>
                                  </p:childTnLst>
                                </p:cTn>
                              </p:par>
                            </p:childTnLst>
                          </p:cTn>
                        </p:par>
                        <p:par>
                          <p:cTn id="40" fill="hold">
                            <p:stCondLst>
                              <p:cond delay="4000"/>
                            </p:stCondLst>
                            <p:childTnLst>
                              <p:par>
                                <p:cTn id="41" presetID="53" presetClass="entr" presetSubtype="0" fill="hold" grpId="0" nodeType="afterEffect">
                                  <p:stCondLst>
                                    <p:cond delay="0"/>
                                  </p:stCondLst>
                                  <p:childTnLst>
                                    <p:set>
                                      <p:cBhvr>
                                        <p:cTn id="42" dur="1" fill="hold">
                                          <p:stCondLst>
                                            <p:cond delay="0"/>
                                          </p:stCondLst>
                                        </p:cTn>
                                        <p:tgtEl>
                                          <p:spTgt spid="122"/>
                                        </p:tgtEl>
                                        <p:attrNameLst>
                                          <p:attrName>style.visibility</p:attrName>
                                        </p:attrNameLst>
                                      </p:cBhvr>
                                      <p:to>
                                        <p:strVal val="visible"/>
                                      </p:to>
                                    </p:set>
                                    <p:anim calcmode="lin" valueType="num">
                                      <p:cBhvr>
                                        <p:cTn id="43" dur="500" fill="hold"/>
                                        <p:tgtEl>
                                          <p:spTgt spid="122"/>
                                        </p:tgtEl>
                                        <p:attrNameLst>
                                          <p:attrName>ppt_w</p:attrName>
                                        </p:attrNameLst>
                                      </p:cBhvr>
                                      <p:tavLst>
                                        <p:tav tm="0">
                                          <p:val>
                                            <p:fltVal val="0"/>
                                          </p:val>
                                        </p:tav>
                                        <p:tav tm="100000">
                                          <p:val>
                                            <p:strVal val="#ppt_w"/>
                                          </p:val>
                                        </p:tav>
                                      </p:tavLst>
                                    </p:anim>
                                    <p:anim calcmode="lin" valueType="num">
                                      <p:cBhvr>
                                        <p:cTn id="44" dur="500" fill="hold"/>
                                        <p:tgtEl>
                                          <p:spTgt spid="122"/>
                                        </p:tgtEl>
                                        <p:attrNameLst>
                                          <p:attrName>ppt_h</p:attrName>
                                        </p:attrNameLst>
                                      </p:cBhvr>
                                      <p:tavLst>
                                        <p:tav tm="0">
                                          <p:val>
                                            <p:fltVal val="0"/>
                                          </p:val>
                                        </p:tav>
                                        <p:tav tm="100000">
                                          <p:val>
                                            <p:strVal val="#ppt_h"/>
                                          </p:val>
                                        </p:tav>
                                      </p:tavLst>
                                    </p:anim>
                                    <p:animEffect transition="in" filter="fade">
                                      <p:cBhvr>
                                        <p:cTn id="45" dur="500"/>
                                        <p:tgtEl>
                                          <p:spTgt spid="122"/>
                                        </p:tgtEl>
                                      </p:cBhvr>
                                    </p:animEffect>
                                  </p:childTnLst>
                                </p:cTn>
                              </p:par>
                            </p:childTnLst>
                          </p:cTn>
                        </p:par>
                        <p:par>
                          <p:cTn id="46" fill="hold">
                            <p:stCondLst>
                              <p:cond delay="4500"/>
                            </p:stCondLst>
                            <p:childTnLst>
                              <p:par>
                                <p:cTn id="47" presetID="22" presetClass="entr" presetSubtype="1"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up)">
                                      <p:cBhvr>
                                        <p:cTn id="49" dur="500"/>
                                        <p:tgtEl>
                                          <p:spTgt spid="5"/>
                                        </p:tgtEl>
                                      </p:cBhvr>
                                    </p:animEffect>
                                  </p:childTnLst>
                                </p:cTn>
                              </p:par>
                            </p:childTnLst>
                          </p:cTn>
                        </p:par>
                        <p:par>
                          <p:cTn id="50" fill="hold">
                            <p:stCondLst>
                              <p:cond delay="5000"/>
                            </p:stCondLst>
                            <p:childTnLst>
                              <p:par>
                                <p:cTn id="51" presetID="22" presetClass="entr" presetSubtype="1" fill="hold" grpId="0" nodeType="afterEffect">
                                  <p:stCondLst>
                                    <p:cond delay="0"/>
                                  </p:stCondLst>
                                  <p:childTnLst>
                                    <p:set>
                                      <p:cBhvr>
                                        <p:cTn id="52" dur="1" fill="hold">
                                          <p:stCondLst>
                                            <p:cond delay="0"/>
                                          </p:stCondLst>
                                        </p:cTn>
                                        <p:tgtEl>
                                          <p:spTgt spid="118"/>
                                        </p:tgtEl>
                                        <p:attrNameLst>
                                          <p:attrName>style.visibility</p:attrName>
                                        </p:attrNameLst>
                                      </p:cBhvr>
                                      <p:to>
                                        <p:strVal val="visible"/>
                                      </p:to>
                                    </p:set>
                                    <p:animEffect transition="in" filter="wipe(up)">
                                      <p:cBhvr>
                                        <p:cTn id="53" dur="500"/>
                                        <p:tgtEl>
                                          <p:spTgt spid="118"/>
                                        </p:tgtEl>
                                      </p:cBhvr>
                                    </p:animEffect>
                                  </p:childTnLst>
                                </p:cTn>
                              </p:par>
                            </p:childTnLst>
                          </p:cTn>
                        </p:par>
                        <p:par>
                          <p:cTn id="54" fill="hold">
                            <p:stCondLst>
                              <p:cond delay="5500"/>
                            </p:stCondLst>
                            <p:childTnLst>
                              <p:par>
                                <p:cTn id="55" presetID="53" presetClass="entr" presetSubtype="0" fill="hold" grpId="0" nodeType="afterEffect">
                                  <p:stCondLst>
                                    <p:cond delay="0"/>
                                  </p:stCondLst>
                                  <p:childTnLst>
                                    <p:set>
                                      <p:cBhvr>
                                        <p:cTn id="56" dur="1" fill="hold">
                                          <p:stCondLst>
                                            <p:cond delay="0"/>
                                          </p:stCondLst>
                                        </p:cTn>
                                        <p:tgtEl>
                                          <p:spTgt spid="123"/>
                                        </p:tgtEl>
                                        <p:attrNameLst>
                                          <p:attrName>style.visibility</p:attrName>
                                        </p:attrNameLst>
                                      </p:cBhvr>
                                      <p:to>
                                        <p:strVal val="visible"/>
                                      </p:to>
                                    </p:set>
                                    <p:anim calcmode="lin" valueType="num">
                                      <p:cBhvr>
                                        <p:cTn id="57" dur="500" fill="hold"/>
                                        <p:tgtEl>
                                          <p:spTgt spid="123"/>
                                        </p:tgtEl>
                                        <p:attrNameLst>
                                          <p:attrName>ppt_w</p:attrName>
                                        </p:attrNameLst>
                                      </p:cBhvr>
                                      <p:tavLst>
                                        <p:tav tm="0">
                                          <p:val>
                                            <p:fltVal val="0"/>
                                          </p:val>
                                        </p:tav>
                                        <p:tav tm="100000">
                                          <p:val>
                                            <p:strVal val="#ppt_w"/>
                                          </p:val>
                                        </p:tav>
                                      </p:tavLst>
                                    </p:anim>
                                    <p:anim calcmode="lin" valueType="num">
                                      <p:cBhvr>
                                        <p:cTn id="58" dur="500" fill="hold"/>
                                        <p:tgtEl>
                                          <p:spTgt spid="123"/>
                                        </p:tgtEl>
                                        <p:attrNameLst>
                                          <p:attrName>ppt_h</p:attrName>
                                        </p:attrNameLst>
                                      </p:cBhvr>
                                      <p:tavLst>
                                        <p:tav tm="0">
                                          <p:val>
                                            <p:fltVal val="0"/>
                                          </p:val>
                                        </p:tav>
                                        <p:tav tm="100000">
                                          <p:val>
                                            <p:strVal val="#ppt_h"/>
                                          </p:val>
                                        </p:tav>
                                      </p:tavLst>
                                    </p:anim>
                                    <p:animEffect transition="in" filter="fade">
                                      <p:cBhvr>
                                        <p:cTn id="59" dur="500"/>
                                        <p:tgtEl>
                                          <p:spTgt spid="123"/>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up)">
                                      <p:cBhvr>
                                        <p:cTn id="63" dur="500"/>
                                        <p:tgtEl>
                                          <p:spTgt spid="6"/>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119"/>
                                        </p:tgtEl>
                                        <p:attrNameLst>
                                          <p:attrName>style.visibility</p:attrName>
                                        </p:attrNameLst>
                                      </p:cBhvr>
                                      <p:to>
                                        <p:strVal val="visible"/>
                                      </p:to>
                                    </p:set>
                                    <p:animEffect transition="in" filter="wipe(up)">
                                      <p:cBhvr>
                                        <p:cTn id="67" dur="500"/>
                                        <p:tgtEl>
                                          <p:spTgt spid="119"/>
                                        </p:tgtEl>
                                      </p:cBhvr>
                                    </p:animEffect>
                                  </p:childTnLst>
                                </p:cTn>
                              </p:par>
                            </p:childTnLst>
                          </p:cTn>
                        </p:par>
                        <p:par>
                          <p:cTn id="68" fill="hold">
                            <p:stCondLst>
                              <p:cond delay="7000"/>
                            </p:stCondLst>
                            <p:childTnLst>
                              <p:par>
                                <p:cTn id="69" presetID="53" presetClass="entr" presetSubtype="0" fill="hold" grpId="0" nodeType="afterEffect">
                                  <p:stCondLst>
                                    <p:cond delay="0"/>
                                  </p:stCondLst>
                                  <p:childTnLst>
                                    <p:set>
                                      <p:cBhvr>
                                        <p:cTn id="70" dur="1" fill="hold">
                                          <p:stCondLst>
                                            <p:cond delay="0"/>
                                          </p:stCondLst>
                                        </p:cTn>
                                        <p:tgtEl>
                                          <p:spTgt spid="124"/>
                                        </p:tgtEl>
                                        <p:attrNameLst>
                                          <p:attrName>style.visibility</p:attrName>
                                        </p:attrNameLst>
                                      </p:cBhvr>
                                      <p:to>
                                        <p:strVal val="visible"/>
                                      </p:to>
                                    </p:set>
                                    <p:anim calcmode="lin" valueType="num">
                                      <p:cBhvr>
                                        <p:cTn id="71" dur="500" fill="hold"/>
                                        <p:tgtEl>
                                          <p:spTgt spid="124"/>
                                        </p:tgtEl>
                                        <p:attrNameLst>
                                          <p:attrName>ppt_w</p:attrName>
                                        </p:attrNameLst>
                                      </p:cBhvr>
                                      <p:tavLst>
                                        <p:tav tm="0">
                                          <p:val>
                                            <p:fltVal val="0"/>
                                          </p:val>
                                        </p:tav>
                                        <p:tav tm="100000">
                                          <p:val>
                                            <p:strVal val="#ppt_w"/>
                                          </p:val>
                                        </p:tav>
                                      </p:tavLst>
                                    </p:anim>
                                    <p:anim calcmode="lin" valueType="num">
                                      <p:cBhvr>
                                        <p:cTn id="72" dur="500" fill="hold"/>
                                        <p:tgtEl>
                                          <p:spTgt spid="124"/>
                                        </p:tgtEl>
                                        <p:attrNameLst>
                                          <p:attrName>ppt_h</p:attrName>
                                        </p:attrNameLst>
                                      </p:cBhvr>
                                      <p:tavLst>
                                        <p:tav tm="0">
                                          <p:val>
                                            <p:fltVal val="0"/>
                                          </p:val>
                                        </p:tav>
                                        <p:tav tm="100000">
                                          <p:val>
                                            <p:strVal val="#ppt_h"/>
                                          </p:val>
                                        </p:tav>
                                      </p:tavLst>
                                    </p:anim>
                                    <p:animEffect transition="in" filter="fade">
                                      <p:cBhvr>
                                        <p:cTn id="73" dur="500"/>
                                        <p:tgtEl>
                                          <p:spTgt spid="124"/>
                                        </p:tgtEl>
                                      </p:cBhvr>
                                    </p:animEffect>
                                  </p:childTnLst>
                                </p:cTn>
                              </p:par>
                            </p:childTnLst>
                          </p:cTn>
                        </p:par>
                        <p:par>
                          <p:cTn id="74" fill="hold">
                            <p:stCondLst>
                              <p:cond delay="7500"/>
                            </p:stCondLst>
                            <p:childTnLst>
                              <p:par>
                                <p:cTn id="75" presetID="22" presetClass="entr" presetSubtype="1" fill="hold" nodeType="after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wipe(up)">
                                      <p:cBhvr>
                                        <p:cTn id="77" dur="500"/>
                                        <p:tgtEl>
                                          <p:spTgt spid="9"/>
                                        </p:tgtEl>
                                      </p:cBhvr>
                                    </p:animEffect>
                                  </p:childTnLst>
                                </p:cTn>
                              </p:par>
                            </p:childTnLst>
                          </p:cTn>
                        </p:par>
                        <p:par>
                          <p:cTn id="78" fill="hold">
                            <p:stCondLst>
                              <p:cond delay="8000"/>
                            </p:stCondLst>
                            <p:childTnLst>
                              <p:par>
                                <p:cTn id="79" presetID="2" presetClass="entr" presetSubtype="4" accel="50000" decel="5000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 calcmode="lin" valueType="num">
                                      <p:cBhvr additive="base">
                                        <p:cTn id="81" dur="500" fill="hold"/>
                                        <p:tgtEl>
                                          <p:spTgt spid="44"/>
                                        </p:tgtEl>
                                        <p:attrNameLst>
                                          <p:attrName>ppt_x</p:attrName>
                                        </p:attrNameLst>
                                      </p:cBhvr>
                                      <p:tavLst>
                                        <p:tav tm="0">
                                          <p:val>
                                            <p:strVal val="#ppt_x"/>
                                          </p:val>
                                        </p:tav>
                                        <p:tav tm="100000">
                                          <p:val>
                                            <p:strVal val="#ppt_x"/>
                                          </p:val>
                                        </p:tav>
                                      </p:tavLst>
                                    </p:anim>
                                    <p:anim calcmode="lin" valueType="num">
                                      <p:cBhvr additive="base">
                                        <p:cTn id="82" dur="500" fill="hold"/>
                                        <p:tgtEl>
                                          <p:spTgt spid="44"/>
                                        </p:tgtEl>
                                        <p:attrNameLst>
                                          <p:attrName>ppt_y</p:attrName>
                                        </p:attrNameLst>
                                      </p:cBhvr>
                                      <p:tavLst>
                                        <p:tav tm="0">
                                          <p:val>
                                            <p:strVal val="1+#ppt_h/2"/>
                                          </p:val>
                                        </p:tav>
                                        <p:tav tm="100000">
                                          <p:val>
                                            <p:strVal val="#ppt_y"/>
                                          </p:val>
                                        </p:tav>
                                      </p:tavLst>
                                    </p:anim>
                                  </p:childTnLst>
                                </p:cTn>
                              </p:par>
                            </p:childTnLst>
                          </p:cTn>
                        </p:par>
                        <p:par>
                          <p:cTn id="83" fill="hold">
                            <p:stCondLst>
                              <p:cond delay="8500"/>
                            </p:stCondLst>
                            <p:childTnLst>
                              <p:par>
                                <p:cTn id="84" presetID="2" presetClass="entr" presetSubtype="4" accel="50000" decel="50000" fill="hold" nodeType="afterEffect">
                                  <p:stCondLst>
                                    <p:cond delay="0"/>
                                  </p:stCondLst>
                                  <p:childTnLst>
                                    <p:set>
                                      <p:cBhvr>
                                        <p:cTn id="85" dur="1" fill="hold">
                                          <p:stCondLst>
                                            <p:cond delay="0"/>
                                          </p:stCondLst>
                                        </p:cTn>
                                        <p:tgtEl>
                                          <p:spTgt spid="47"/>
                                        </p:tgtEl>
                                        <p:attrNameLst>
                                          <p:attrName>style.visibility</p:attrName>
                                        </p:attrNameLst>
                                      </p:cBhvr>
                                      <p:to>
                                        <p:strVal val="visible"/>
                                      </p:to>
                                    </p:set>
                                    <p:anim calcmode="lin" valueType="num">
                                      <p:cBhvr additive="base">
                                        <p:cTn id="86" dur="500" fill="hold"/>
                                        <p:tgtEl>
                                          <p:spTgt spid="47"/>
                                        </p:tgtEl>
                                        <p:attrNameLst>
                                          <p:attrName>ppt_x</p:attrName>
                                        </p:attrNameLst>
                                      </p:cBhvr>
                                      <p:tavLst>
                                        <p:tav tm="0">
                                          <p:val>
                                            <p:strVal val="#ppt_x"/>
                                          </p:val>
                                        </p:tav>
                                        <p:tav tm="100000">
                                          <p:val>
                                            <p:strVal val="#ppt_x"/>
                                          </p:val>
                                        </p:tav>
                                      </p:tavLst>
                                    </p:anim>
                                    <p:anim calcmode="lin" valueType="num">
                                      <p:cBhvr additive="base">
                                        <p:cTn id="87" dur="500" fill="hold"/>
                                        <p:tgtEl>
                                          <p:spTgt spid="47"/>
                                        </p:tgtEl>
                                        <p:attrNameLst>
                                          <p:attrName>ppt_y</p:attrName>
                                        </p:attrNameLst>
                                      </p:cBhvr>
                                      <p:tavLst>
                                        <p:tav tm="0">
                                          <p:val>
                                            <p:strVal val="1+#ppt_h/2"/>
                                          </p:val>
                                        </p:tav>
                                        <p:tav tm="100000">
                                          <p:val>
                                            <p:strVal val="#ppt_y"/>
                                          </p:val>
                                        </p:tav>
                                      </p:tavLst>
                                    </p:anim>
                                  </p:childTnLst>
                                </p:cTn>
                              </p:par>
                            </p:childTnLst>
                          </p:cTn>
                        </p:par>
                        <p:par>
                          <p:cTn id="88" fill="hold">
                            <p:stCondLst>
                              <p:cond delay="9000"/>
                            </p:stCondLst>
                            <p:childTnLst>
                              <p:par>
                                <p:cTn id="89" presetID="2" presetClass="entr" presetSubtype="4" accel="50000" decel="50000" fill="hold" nodeType="after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additive="base">
                                        <p:cTn id="91" dur="500" fill="hold"/>
                                        <p:tgtEl>
                                          <p:spTgt spid="50"/>
                                        </p:tgtEl>
                                        <p:attrNameLst>
                                          <p:attrName>ppt_x</p:attrName>
                                        </p:attrNameLst>
                                      </p:cBhvr>
                                      <p:tavLst>
                                        <p:tav tm="0">
                                          <p:val>
                                            <p:strVal val="#ppt_x"/>
                                          </p:val>
                                        </p:tav>
                                        <p:tav tm="100000">
                                          <p:val>
                                            <p:strVal val="#ppt_x"/>
                                          </p:val>
                                        </p:tav>
                                      </p:tavLst>
                                    </p:anim>
                                    <p:anim calcmode="lin" valueType="num">
                                      <p:cBhvr additive="base">
                                        <p:cTn id="92" dur="500" fill="hold"/>
                                        <p:tgtEl>
                                          <p:spTgt spid="50"/>
                                        </p:tgtEl>
                                        <p:attrNameLst>
                                          <p:attrName>ppt_y</p:attrName>
                                        </p:attrNameLst>
                                      </p:cBhvr>
                                      <p:tavLst>
                                        <p:tav tm="0">
                                          <p:val>
                                            <p:strVal val="1+#ppt_h/2"/>
                                          </p:val>
                                        </p:tav>
                                        <p:tav tm="100000">
                                          <p:val>
                                            <p:strVal val="#ppt_y"/>
                                          </p:val>
                                        </p:tav>
                                      </p:tavLst>
                                    </p:anim>
                                  </p:childTnLst>
                                </p:cTn>
                              </p:par>
                            </p:childTnLst>
                          </p:cTn>
                        </p:par>
                        <p:par>
                          <p:cTn id="93" fill="hold">
                            <p:stCondLst>
                              <p:cond delay="9500"/>
                            </p:stCondLst>
                            <p:childTnLst>
                              <p:par>
                                <p:cTn id="94" presetID="2" presetClass="entr" presetSubtype="4" accel="50000" decel="50000" fill="hold" nodeType="afterEffect">
                                  <p:stCondLst>
                                    <p:cond delay="0"/>
                                  </p:stCondLst>
                                  <p:childTnLst>
                                    <p:set>
                                      <p:cBhvr>
                                        <p:cTn id="95" dur="1" fill="hold">
                                          <p:stCondLst>
                                            <p:cond delay="0"/>
                                          </p:stCondLst>
                                        </p:cTn>
                                        <p:tgtEl>
                                          <p:spTgt spid="53"/>
                                        </p:tgtEl>
                                        <p:attrNameLst>
                                          <p:attrName>style.visibility</p:attrName>
                                        </p:attrNameLst>
                                      </p:cBhvr>
                                      <p:to>
                                        <p:strVal val="visible"/>
                                      </p:to>
                                    </p:set>
                                    <p:anim calcmode="lin" valueType="num">
                                      <p:cBhvr additive="base">
                                        <p:cTn id="96" dur="500" fill="hold"/>
                                        <p:tgtEl>
                                          <p:spTgt spid="53"/>
                                        </p:tgtEl>
                                        <p:attrNameLst>
                                          <p:attrName>ppt_x</p:attrName>
                                        </p:attrNameLst>
                                      </p:cBhvr>
                                      <p:tavLst>
                                        <p:tav tm="0">
                                          <p:val>
                                            <p:strVal val="#ppt_x"/>
                                          </p:val>
                                        </p:tav>
                                        <p:tav tm="100000">
                                          <p:val>
                                            <p:strVal val="#ppt_x"/>
                                          </p:val>
                                        </p:tav>
                                      </p:tavLst>
                                    </p:anim>
                                    <p:anim calcmode="lin" valueType="num">
                                      <p:cBhvr additive="base">
                                        <p:cTn id="97" dur="500" fill="hold"/>
                                        <p:tgtEl>
                                          <p:spTgt spid="53"/>
                                        </p:tgtEl>
                                        <p:attrNameLst>
                                          <p:attrName>ppt_y</p:attrName>
                                        </p:attrNameLst>
                                      </p:cBhvr>
                                      <p:tavLst>
                                        <p:tav tm="0">
                                          <p:val>
                                            <p:strVal val="1+#ppt_h/2"/>
                                          </p:val>
                                        </p:tav>
                                        <p:tav tm="100000">
                                          <p:val>
                                            <p:strVal val="#ppt_y"/>
                                          </p:val>
                                        </p:tav>
                                      </p:tavLst>
                                    </p:anim>
                                  </p:childTnLst>
                                </p:cTn>
                              </p:par>
                            </p:childTnLst>
                          </p:cTn>
                        </p:par>
                        <p:par>
                          <p:cTn id="98" fill="hold">
                            <p:stCondLst>
                              <p:cond delay="10000"/>
                            </p:stCondLst>
                            <p:childTnLst>
                              <p:par>
                                <p:cTn id="99" presetID="2" presetClass="entr" presetSubtype="4" accel="50000" decel="5000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additive="base">
                                        <p:cTn id="101" dur="500" fill="hold"/>
                                        <p:tgtEl>
                                          <p:spTgt spid="56"/>
                                        </p:tgtEl>
                                        <p:attrNameLst>
                                          <p:attrName>ppt_x</p:attrName>
                                        </p:attrNameLst>
                                      </p:cBhvr>
                                      <p:tavLst>
                                        <p:tav tm="0">
                                          <p:val>
                                            <p:strVal val="#ppt_x"/>
                                          </p:val>
                                        </p:tav>
                                        <p:tav tm="100000">
                                          <p:val>
                                            <p:strVal val="#ppt_x"/>
                                          </p:val>
                                        </p:tav>
                                      </p:tavLst>
                                    </p:anim>
                                    <p:anim calcmode="lin" valueType="num">
                                      <p:cBhvr additive="base">
                                        <p:cTn id="102"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8"/>
          <p:cNvSpPr txBox="1"/>
          <p:nvPr/>
        </p:nvSpPr>
        <p:spPr>
          <a:xfrm>
            <a:off x="5344184" y="2588271"/>
            <a:ext cx="4685591" cy="677108"/>
          </a:xfrm>
          <a:prstGeom prst="rect">
            <a:avLst/>
          </a:prstGeom>
          <a:noFill/>
        </p:spPr>
        <p:txBody>
          <a:bodyPr wrap="square" lIns="0" tIns="0" rIns="0" bIns="0" rtlCol="0">
            <a:spAutoFit/>
          </a:bodyPr>
          <a:lstStyle/>
          <a:p>
            <a:r>
              <a:rPr lang="en-US"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GB" altLang="zh-CN" sz="44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TextBox 49"/>
          <p:cNvSpPr txBox="1"/>
          <p:nvPr/>
        </p:nvSpPr>
        <p:spPr>
          <a:xfrm>
            <a:off x="5344184" y="3403289"/>
            <a:ext cx="5183515" cy="369332"/>
          </a:xfrm>
          <a:prstGeom prst="rect">
            <a:avLst/>
          </a:prstGeom>
          <a:noFill/>
        </p:spPr>
        <p:txBody>
          <a:bodyPr wrap="square" lIns="0" tIns="0" rIns="0" bIns="0" rtlCol="0">
            <a:spAutoFit/>
          </a:bodyPr>
          <a:lstStyle/>
          <a:p>
            <a:pPr eaLnBrk="0" hangingPunct="0"/>
            <a:r>
              <a:rPr lang="en-US" altLang="zh-CN"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zh-CN" altLang="en-US" sz="1200" dirty="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矩形 259"/>
          <p:cNvSpPr>
            <a:spLocks noChangeArrowheads="1"/>
          </p:cNvSpPr>
          <p:nvPr/>
        </p:nvSpPr>
        <p:spPr bwMode="auto">
          <a:xfrm>
            <a:off x="3189015" y="1951625"/>
            <a:ext cx="2263379"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rPr>
              <a:t>01</a:t>
            </a:r>
            <a:endParaRPr lang="zh-CN" altLang="en-US" sz="13800" cap="all" spc="3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6"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844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5"/>
                                        </p:tgtEl>
                                        <p:attrNameLst>
                                          <p:attrName>ppt_y</p:attrName>
                                        </p:attrNameLst>
                                      </p:cBhvr>
                                      <p:tavLst>
                                        <p:tav tm="0">
                                          <p:val>
                                            <p:strVal val="#ppt_y"/>
                                          </p:val>
                                        </p:tav>
                                        <p:tav tm="100000">
                                          <p:val>
                                            <p:strVal val="#ppt_y"/>
                                          </p:val>
                                        </p:tav>
                                      </p:tavLst>
                                    </p:anim>
                                    <p:anim calcmode="lin" valueType="num">
                                      <p:cBhvr>
                                        <p:cTn id="17"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5"/>
                                        </p:tgtEl>
                                      </p:cBhvr>
                                    </p:animEffect>
                                  </p:childTnLst>
                                </p:cTn>
                              </p:par>
                            </p:childTnLst>
                          </p:cTn>
                        </p:par>
                        <p:par>
                          <p:cTn id="20" fill="hold">
                            <p:stCondLst>
                              <p:cond delay="1550"/>
                            </p:stCondLst>
                            <p:childTnLst>
                              <p:par>
                                <p:cTn id="21" presetID="26" presetClass="emph" presetSubtype="0" fill="hold" grpId="1" nodeType="afterEffect">
                                  <p:stCondLst>
                                    <p:cond delay="0"/>
                                  </p:stCondLst>
                                  <p:iterate type="lt">
                                    <p:tmPct val="0"/>
                                  </p:iterate>
                                  <p:childTnLst>
                                    <p:animEffect transition="out" filter="fade">
                                      <p:cBhvr>
                                        <p:cTn id="22" dur="500" tmFilter="0, 0; .2, .5; .8, .5; 1, 0"/>
                                        <p:tgtEl>
                                          <p:spTgt spid="15"/>
                                        </p:tgtEl>
                                      </p:cBhvr>
                                    </p:animEffect>
                                    <p:animScale>
                                      <p:cBhvr>
                                        <p:cTn id="23" dur="250" autoRev="1" fill="hold"/>
                                        <p:tgtEl>
                                          <p:spTgt spid="15"/>
                                        </p:tgtEl>
                                      </p:cBhvr>
                                      <p:by x="105000" y="105000"/>
                                    </p:animScale>
                                  </p:childTnLst>
                                </p:cTn>
                              </p:par>
                            </p:childTnLst>
                          </p:cTn>
                        </p:par>
                        <p:par>
                          <p:cTn id="24" fill="hold">
                            <p:stCondLst>
                              <p:cond delay="2050"/>
                            </p:stCondLst>
                            <p:childTnLst>
                              <p:par>
                                <p:cTn id="25" presetID="22" presetClass="entr" presetSubtype="8" fill="hold" grpId="0" nodeType="afterEffect">
                                  <p:stCondLst>
                                    <p:cond delay="0"/>
                                  </p:stCondLst>
                                  <p:iterate type="lt">
                                    <p:tmPct val="30000"/>
                                  </p:iterate>
                                  <p:childTnLst>
                                    <p:set>
                                      <p:cBhvr>
                                        <p:cTn id="26" dur="1" fill="hold">
                                          <p:stCondLst>
                                            <p:cond delay="0"/>
                                          </p:stCondLst>
                                        </p:cTn>
                                        <p:tgtEl>
                                          <p:spTgt spid="13"/>
                                        </p:tgtEl>
                                        <p:attrNameLst>
                                          <p:attrName>style.visibility</p:attrName>
                                        </p:attrNameLst>
                                      </p:cBhvr>
                                      <p:to>
                                        <p:strVal val="visible"/>
                                      </p:to>
                                    </p:set>
                                    <p:animEffect transition="in" filter="wipe(left)">
                                      <p:cBhvr>
                                        <p:cTn id="27" dur="200"/>
                                        <p:tgtEl>
                                          <p:spTgt spid="13"/>
                                        </p:tgtEl>
                                      </p:cBhvr>
                                    </p:animEffect>
                                  </p:childTnLst>
                                </p:cTn>
                              </p:par>
                            </p:childTnLst>
                          </p:cTn>
                        </p:par>
                        <p:par>
                          <p:cTn id="28" fill="hold">
                            <p:stCondLst>
                              <p:cond delay="3090"/>
                            </p:stCondLst>
                            <p:childTnLst>
                              <p:par>
                                <p:cTn id="29" presetID="36" presetClass="emph" presetSubtype="0" fill="hold" grpId="1" nodeType="afterEffect">
                                  <p:stCondLst>
                                    <p:cond delay="0"/>
                                  </p:stCondLst>
                                  <p:iterate type="lt">
                                    <p:tmPct val="30000"/>
                                  </p:iterate>
                                  <p:childTnLst>
                                    <p:animScale>
                                      <p:cBhvr>
                                        <p:cTn id="30" dur="50" autoRev="1" fill="hold">
                                          <p:stCondLst>
                                            <p:cond delay="0"/>
                                          </p:stCondLst>
                                        </p:cTn>
                                        <p:tgtEl>
                                          <p:spTgt spid="13"/>
                                        </p:tgtEl>
                                      </p:cBhvr>
                                      <p:to x="80000" y="100000"/>
                                    </p:animScale>
                                    <p:anim by="(#ppt_w*0.10)" calcmode="lin" valueType="num">
                                      <p:cBhvr>
                                        <p:cTn id="31" dur="50" autoRev="1" fill="hold">
                                          <p:stCondLst>
                                            <p:cond delay="0"/>
                                          </p:stCondLst>
                                        </p:cTn>
                                        <p:tgtEl>
                                          <p:spTgt spid="13"/>
                                        </p:tgtEl>
                                        <p:attrNameLst>
                                          <p:attrName>ppt_x</p:attrName>
                                        </p:attrNameLst>
                                      </p:cBhvr>
                                    </p:anim>
                                    <p:anim by="(-#ppt_w*0.10)" calcmode="lin" valueType="num">
                                      <p:cBhvr>
                                        <p:cTn id="32" dur="50" autoRev="1" fill="hold">
                                          <p:stCondLst>
                                            <p:cond delay="0"/>
                                          </p:stCondLst>
                                        </p:cTn>
                                        <p:tgtEl>
                                          <p:spTgt spid="13"/>
                                        </p:tgtEl>
                                        <p:attrNameLst>
                                          <p:attrName>ppt_y</p:attrName>
                                        </p:attrNameLst>
                                      </p:cBhvr>
                                    </p:anim>
                                    <p:animRot by="-480000">
                                      <p:cBhvr>
                                        <p:cTn id="33" dur="50" autoRev="1" fill="hold">
                                          <p:stCondLst>
                                            <p:cond delay="0"/>
                                          </p:stCondLst>
                                        </p:cTn>
                                        <p:tgtEl>
                                          <p:spTgt spid="13"/>
                                        </p:tgtEl>
                                        <p:attrNameLst>
                                          <p:attrName>r</p:attrName>
                                        </p:attrNameLst>
                                      </p:cBhvr>
                                    </p:animRot>
                                  </p:childTnLst>
                                </p:cTn>
                              </p:par>
                            </p:childTnLst>
                          </p:cTn>
                        </p:par>
                        <p:par>
                          <p:cTn id="34" fill="hold">
                            <p:stCondLst>
                              <p:cond delay="3610"/>
                            </p:stCondLst>
                            <p:childTnLst>
                              <p:par>
                                <p:cTn id="35" presetID="22" presetClass="entr" presetSubtype="8" fill="hold" grpId="0" nodeType="afterEffect">
                                  <p:stCondLst>
                                    <p:cond delay="0"/>
                                  </p:stCondLst>
                                  <p:iterate type="lt">
                                    <p:tmPct val="30000"/>
                                  </p:iterate>
                                  <p:childTnLst>
                                    <p:set>
                                      <p:cBhvr>
                                        <p:cTn id="36" dur="1" fill="hold">
                                          <p:stCondLst>
                                            <p:cond delay="0"/>
                                          </p:stCondLst>
                                        </p:cTn>
                                        <p:tgtEl>
                                          <p:spTgt spid="14"/>
                                        </p:tgtEl>
                                        <p:attrNameLst>
                                          <p:attrName>style.visibility</p:attrName>
                                        </p:attrNameLst>
                                      </p:cBhvr>
                                      <p:to>
                                        <p:strVal val="visible"/>
                                      </p:to>
                                    </p:set>
                                    <p:animEffect transition="in" filter="wipe(left)">
                                      <p:cBhvr>
                                        <p:cTn id="37" dur="200"/>
                                        <p:tgtEl>
                                          <p:spTgt spid="14"/>
                                        </p:tgtEl>
                                      </p:cBhvr>
                                    </p:animEffect>
                                  </p:childTnLst>
                                </p:cTn>
                              </p:par>
                            </p:childTnLst>
                          </p:cTn>
                        </p:par>
                        <p:par>
                          <p:cTn id="38" fill="hold">
                            <p:stCondLst>
                              <p:cond delay="9690"/>
                            </p:stCondLst>
                            <p:childTnLst>
                              <p:par>
                                <p:cTn id="39" presetID="36" presetClass="emph" presetSubtype="0" fill="hold" grpId="1" nodeType="afterEffect">
                                  <p:stCondLst>
                                    <p:cond delay="0"/>
                                  </p:stCondLst>
                                  <p:iterate type="lt">
                                    <p:tmPct val="30000"/>
                                  </p:iterate>
                                  <p:childTnLst>
                                    <p:animScale>
                                      <p:cBhvr>
                                        <p:cTn id="40" dur="50" autoRev="1" fill="hold">
                                          <p:stCondLst>
                                            <p:cond delay="0"/>
                                          </p:stCondLst>
                                        </p:cTn>
                                        <p:tgtEl>
                                          <p:spTgt spid="14"/>
                                        </p:tgtEl>
                                      </p:cBhvr>
                                      <p:to x="80000" y="100000"/>
                                    </p:animScale>
                                    <p:anim by="(#ppt_w*0.10)" calcmode="lin" valueType="num">
                                      <p:cBhvr>
                                        <p:cTn id="41" dur="50" autoRev="1" fill="hold">
                                          <p:stCondLst>
                                            <p:cond delay="0"/>
                                          </p:stCondLst>
                                        </p:cTn>
                                        <p:tgtEl>
                                          <p:spTgt spid="14"/>
                                        </p:tgtEl>
                                        <p:attrNameLst>
                                          <p:attrName>ppt_x</p:attrName>
                                        </p:attrNameLst>
                                      </p:cBhvr>
                                    </p:anim>
                                    <p:anim by="(-#ppt_w*0.10)" calcmode="lin" valueType="num">
                                      <p:cBhvr>
                                        <p:cTn id="42" dur="50" autoRev="1" fill="hold">
                                          <p:stCondLst>
                                            <p:cond delay="0"/>
                                          </p:stCondLst>
                                        </p:cTn>
                                        <p:tgtEl>
                                          <p:spTgt spid="14"/>
                                        </p:tgtEl>
                                        <p:attrNameLst>
                                          <p:attrName>ppt_y</p:attrName>
                                        </p:attrNameLst>
                                      </p:cBhvr>
                                    </p:anim>
                                    <p:animRot by="-480000">
                                      <p:cBhvr>
                                        <p:cTn id="43" dur="50" autoRev="1"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6"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59"/>
          <p:cNvSpPr>
            <a:spLocks noChangeArrowheads="1"/>
          </p:cNvSpPr>
          <p:nvPr/>
        </p:nvSpPr>
        <p:spPr bwMode="auto">
          <a:xfrm>
            <a:off x="3032579" y="2332653"/>
            <a:ext cx="679359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7200" b="1" cap="all" dirty="0">
                <a:solidFill>
                  <a:schemeClr val="accent1"/>
                </a:solidFill>
                <a:latin typeface="Arial" panose="020B0604020202020204" pitchFamily="34" charset="0"/>
                <a:cs typeface="Arial" panose="020B0604020202020204" pitchFamily="34" charset="0"/>
                <a:sym typeface="Arial" panose="020B0604020202020204" pitchFamily="34" charset="0"/>
              </a:rPr>
              <a:t>THANK YOU</a:t>
            </a:r>
            <a:endParaRPr lang="zh-CN" altLang="en-US" cap="all"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13" name="矩形 259"/>
          <p:cNvSpPr>
            <a:spLocks noChangeArrowheads="1"/>
          </p:cNvSpPr>
          <p:nvPr/>
        </p:nvSpPr>
        <p:spPr bwMode="auto">
          <a:xfrm>
            <a:off x="3743779" y="3730573"/>
            <a:ext cx="5371192" cy="531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just">
              <a:lnSpc>
                <a:spcPct val="150000"/>
              </a:lnSpc>
              <a:buNone/>
            </a:pPr>
            <a:r>
              <a:rPr lang="en-US" altLang="zh-CN" sz="800" dirty="0">
                <a:solidFill>
                  <a:schemeClr val="accent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ALIQUAM VEL INTERDUM SEM, NON ACCUMSAN LIBERO.</a:t>
            </a:r>
            <a:endParaRPr lang="zh-CN" altLang="en-US" sz="800" dirty="0">
              <a:solidFill>
                <a:schemeClr val="accent1"/>
              </a:solidFill>
              <a:latin typeface="Arial" panose="020B0604020202020204" pitchFamily="34" charset="0"/>
              <a:cs typeface="Arial" panose="020B0604020202020204" pitchFamily="34" charset="0"/>
              <a:sym typeface="Arial" panose="020B0604020202020204" pitchFamily="34" charset="0"/>
            </a:endParaRPr>
          </a:p>
        </p:txBody>
      </p:sp>
      <p:sp>
        <p:nvSpPr>
          <p:cNvPr id="9" name="Freeform 6"/>
          <p:cNvSpPr>
            <a:spLocks/>
          </p:cNvSpPr>
          <p:nvPr/>
        </p:nvSpPr>
        <p:spPr bwMode="auto">
          <a:xfrm>
            <a:off x="354" y="5397910"/>
            <a:ext cx="12858044" cy="1834739"/>
          </a:xfrm>
          <a:custGeom>
            <a:avLst/>
            <a:gdLst>
              <a:gd name="T0" fmla="*/ 1115 w 5702"/>
              <a:gd name="T1" fmla="*/ 0 h 1219"/>
              <a:gd name="T2" fmla="*/ 1277 w 5702"/>
              <a:gd name="T3" fmla="*/ 0 h 1219"/>
              <a:gd name="T4" fmla="*/ 1428 w 5702"/>
              <a:gd name="T5" fmla="*/ 2 h 1219"/>
              <a:gd name="T6" fmla="*/ 1569 w 5702"/>
              <a:gd name="T7" fmla="*/ 2 h 1219"/>
              <a:gd name="T8" fmla="*/ 1698 w 5702"/>
              <a:gd name="T9" fmla="*/ 4 h 1219"/>
              <a:gd name="T10" fmla="*/ 1816 w 5702"/>
              <a:gd name="T11" fmla="*/ 6 h 1219"/>
              <a:gd name="T12" fmla="*/ 1922 w 5702"/>
              <a:gd name="T13" fmla="*/ 7 h 1219"/>
              <a:gd name="T14" fmla="*/ 2018 w 5702"/>
              <a:gd name="T15" fmla="*/ 11 h 1219"/>
              <a:gd name="T16" fmla="*/ 2102 w 5702"/>
              <a:gd name="T17" fmla="*/ 14 h 1219"/>
              <a:gd name="T18" fmla="*/ 2201 w 5702"/>
              <a:gd name="T19" fmla="*/ 20 h 1219"/>
              <a:gd name="T20" fmla="*/ 2293 w 5702"/>
              <a:gd name="T21" fmla="*/ 32 h 1219"/>
              <a:gd name="T22" fmla="*/ 2375 w 5702"/>
              <a:gd name="T23" fmla="*/ 46 h 1219"/>
              <a:gd name="T24" fmla="*/ 2452 w 5702"/>
              <a:gd name="T25" fmla="*/ 63 h 1219"/>
              <a:gd name="T26" fmla="*/ 2518 w 5702"/>
              <a:gd name="T27" fmla="*/ 84 h 1219"/>
              <a:gd name="T28" fmla="*/ 2579 w 5702"/>
              <a:gd name="T29" fmla="*/ 107 h 1219"/>
              <a:gd name="T30" fmla="*/ 2633 w 5702"/>
              <a:gd name="T31" fmla="*/ 131 h 1219"/>
              <a:gd name="T32" fmla="*/ 2680 w 5702"/>
              <a:gd name="T33" fmla="*/ 157 h 1219"/>
              <a:gd name="T34" fmla="*/ 2722 w 5702"/>
              <a:gd name="T35" fmla="*/ 185 h 1219"/>
              <a:gd name="T36" fmla="*/ 2756 w 5702"/>
              <a:gd name="T37" fmla="*/ 213 h 1219"/>
              <a:gd name="T38" fmla="*/ 2788 w 5702"/>
              <a:gd name="T39" fmla="*/ 241 h 1219"/>
              <a:gd name="T40" fmla="*/ 2812 w 5702"/>
              <a:gd name="T41" fmla="*/ 269 h 1219"/>
              <a:gd name="T42" fmla="*/ 2835 w 5702"/>
              <a:gd name="T43" fmla="*/ 295 h 1219"/>
              <a:gd name="T44" fmla="*/ 2852 w 5702"/>
              <a:gd name="T45" fmla="*/ 319 h 1219"/>
              <a:gd name="T46" fmla="*/ 2868 w 5702"/>
              <a:gd name="T47" fmla="*/ 295 h 1219"/>
              <a:gd name="T48" fmla="*/ 2891 w 5702"/>
              <a:gd name="T49" fmla="*/ 269 h 1219"/>
              <a:gd name="T50" fmla="*/ 2915 w 5702"/>
              <a:gd name="T51" fmla="*/ 241 h 1219"/>
              <a:gd name="T52" fmla="*/ 2946 w 5702"/>
              <a:gd name="T53" fmla="*/ 213 h 1219"/>
              <a:gd name="T54" fmla="*/ 2981 w 5702"/>
              <a:gd name="T55" fmla="*/ 185 h 1219"/>
              <a:gd name="T56" fmla="*/ 3023 w 5702"/>
              <a:gd name="T57" fmla="*/ 157 h 1219"/>
              <a:gd name="T58" fmla="*/ 3070 w 5702"/>
              <a:gd name="T59" fmla="*/ 131 h 1219"/>
              <a:gd name="T60" fmla="*/ 3124 w 5702"/>
              <a:gd name="T61" fmla="*/ 107 h 1219"/>
              <a:gd name="T62" fmla="*/ 3185 w 5702"/>
              <a:gd name="T63" fmla="*/ 84 h 1219"/>
              <a:gd name="T64" fmla="*/ 3253 w 5702"/>
              <a:gd name="T65" fmla="*/ 63 h 1219"/>
              <a:gd name="T66" fmla="*/ 3328 w 5702"/>
              <a:gd name="T67" fmla="*/ 46 h 1219"/>
              <a:gd name="T68" fmla="*/ 3409 w 5702"/>
              <a:gd name="T69" fmla="*/ 32 h 1219"/>
              <a:gd name="T70" fmla="*/ 3502 w 5702"/>
              <a:gd name="T71" fmla="*/ 20 h 1219"/>
              <a:gd name="T72" fmla="*/ 3601 w 5702"/>
              <a:gd name="T73" fmla="*/ 14 h 1219"/>
              <a:gd name="T74" fmla="*/ 3684 w 5702"/>
              <a:gd name="T75" fmla="*/ 11 h 1219"/>
              <a:gd name="T76" fmla="*/ 3780 w 5702"/>
              <a:gd name="T77" fmla="*/ 7 h 1219"/>
              <a:gd name="T78" fmla="*/ 3886 w 5702"/>
              <a:gd name="T79" fmla="*/ 6 h 1219"/>
              <a:gd name="T80" fmla="*/ 4005 w 5702"/>
              <a:gd name="T81" fmla="*/ 4 h 1219"/>
              <a:gd name="T82" fmla="*/ 4134 w 5702"/>
              <a:gd name="T83" fmla="*/ 2 h 1219"/>
              <a:gd name="T84" fmla="*/ 4275 w 5702"/>
              <a:gd name="T85" fmla="*/ 2 h 1219"/>
              <a:gd name="T86" fmla="*/ 4426 w 5702"/>
              <a:gd name="T87" fmla="*/ 0 h 1219"/>
              <a:gd name="T88" fmla="*/ 4588 w 5702"/>
              <a:gd name="T89" fmla="*/ 0 h 1219"/>
              <a:gd name="T90" fmla="*/ 4799 w 5702"/>
              <a:gd name="T91" fmla="*/ 0 h 1219"/>
              <a:gd name="T92" fmla="*/ 4999 w 5702"/>
              <a:gd name="T93" fmla="*/ 2 h 1219"/>
              <a:gd name="T94" fmla="*/ 5189 w 5702"/>
              <a:gd name="T95" fmla="*/ 4 h 1219"/>
              <a:gd name="T96" fmla="*/ 5368 w 5702"/>
              <a:gd name="T97" fmla="*/ 6 h 1219"/>
              <a:gd name="T98" fmla="*/ 5541 w 5702"/>
              <a:gd name="T99" fmla="*/ 7 h 1219"/>
              <a:gd name="T100" fmla="*/ 5702 w 5702"/>
              <a:gd name="T101" fmla="*/ 9 h 1219"/>
              <a:gd name="T102" fmla="*/ 5702 w 5702"/>
              <a:gd name="T103" fmla="*/ 1219 h 1219"/>
              <a:gd name="T104" fmla="*/ 0 w 5702"/>
              <a:gd name="T105" fmla="*/ 1219 h 1219"/>
              <a:gd name="T106" fmla="*/ 0 w 5702"/>
              <a:gd name="T107" fmla="*/ 9 h 1219"/>
              <a:gd name="T108" fmla="*/ 164 w 5702"/>
              <a:gd name="T109" fmla="*/ 7 h 1219"/>
              <a:gd name="T110" fmla="*/ 335 w 5702"/>
              <a:gd name="T111" fmla="*/ 6 h 1219"/>
              <a:gd name="T112" fmla="*/ 514 w 5702"/>
              <a:gd name="T113" fmla="*/ 4 h 1219"/>
              <a:gd name="T114" fmla="*/ 704 w 5702"/>
              <a:gd name="T115" fmla="*/ 2 h 1219"/>
              <a:gd name="T116" fmla="*/ 904 w 5702"/>
              <a:gd name="T117" fmla="*/ 0 h 1219"/>
              <a:gd name="T118" fmla="*/ 1115 w 5702"/>
              <a:gd name="T119" fmla="*/ 0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02" h="1219">
                <a:moveTo>
                  <a:pt x="1115" y="0"/>
                </a:moveTo>
                <a:lnTo>
                  <a:pt x="1277" y="0"/>
                </a:lnTo>
                <a:lnTo>
                  <a:pt x="1428" y="2"/>
                </a:lnTo>
                <a:lnTo>
                  <a:pt x="1569" y="2"/>
                </a:lnTo>
                <a:lnTo>
                  <a:pt x="1698" y="4"/>
                </a:lnTo>
                <a:lnTo>
                  <a:pt x="1816" y="6"/>
                </a:lnTo>
                <a:lnTo>
                  <a:pt x="1922" y="7"/>
                </a:lnTo>
                <a:lnTo>
                  <a:pt x="2018" y="11"/>
                </a:lnTo>
                <a:lnTo>
                  <a:pt x="2102" y="14"/>
                </a:lnTo>
                <a:lnTo>
                  <a:pt x="2201" y="20"/>
                </a:lnTo>
                <a:lnTo>
                  <a:pt x="2293" y="32"/>
                </a:lnTo>
                <a:lnTo>
                  <a:pt x="2375" y="46"/>
                </a:lnTo>
                <a:lnTo>
                  <a:pt x="2452" y="63"/>
                </a:lnTo>
                <a:lnTo>
                  <a:pt x="2518" y="84"/>
                </a:lnTo>
                <a:lnTo>
                  <a:pt x="2579" y="107"/>
                </a:lnTo>
                <a:lnTo>
                  <a:pt x="2633" y="131"/>
                </a:lnTo>
                <a:lnTo>
                  <a:pt x="2680" y="157"/>
                </a:lnTo>
                <a:lnTo>
                  <a:pt x="2722" y="185"/>
                </a:lnTo>
                <a:lnTo>
                  <a:pt x="2756" y="213"/>
                </a:lnTo>
                <a:lnTo>
                  <a:pt x="2788" y="241"/>
                </a:lnTo>
                <a:lnTo>
                  <a:pt x="2812" y="269"/>
                </a:lnTo>
                <a:lnTo>
                  <a:pt x="2835" y="295"/>
                </a:lnTo>
                <a:lnTo>
                  <a:pt x="2852" y="319"/>
                </a:lnTo>
                <a:lnTo>
                  <a:pt x="2868" y="295"/>
                </a:lnTo>
                <a:lnTo>
                  <a:pt x="2891" y="269"/>
                </a:lnTo>
                <a:lnTo>
                  <a:pt x="2915" y="241"/>
                </a:lnTo>
                <a:lnTo>
                  <a:pt x="2946" y="213"/>
                </a:lnTo>
                <a:lnTo>
                  <a:pt x="2981" y="185"/>
                </a:lnTo>
                <a:lnTo>
                  <a:pt x="3023" y="157"/>
                </a:lnTo>
                <a:lnTo>
                  <a:pt x="3070" y="131"/>
                </a:lnTo>
                <a:lnTo>
                  <a:pt x="3124" y="107"/>
                </a:lnTo>
                <a:lnTo>
                  <a:pt x="3185" y="84"/>
                </a:lnTo>
                <a:lnTo>
                  <a:pt x="3253" y="63"/>
                </a:lnTo>
                <a:lnTo>
                  <a:pt x="3328" y="46"/>
                </a:lnTo>
                <a:lnTo>
                  <a:pt x="3409" y="32"/>
                </a:lnTo>
                <a:lnTo>
                  <a:pt x="3502" y="20"/>
                </a:lnTo>
                <a:lnTo>
                  <a:pt x="3601" y="14"/>
                </a:lnTo>
                <a:lnTo>
                  <a:pt x="3684" y="11"/>
                </a:lnTo>
                <a:lnTo>
                  <a:pt x="3780" y="7"/>
                </a:lnTo>
                <a:lnTo>
                  <a:pt x="3886" y="6"/>
                </a:lnTo>
                <a:lnTo>
                  <a:pt x="4005" y="4"/>
                </a:lnTo>
                <a:lnTo>
                  <a:pt x="4134" y="2"/>
                </a:lnTo>
                <a:lnTo>
                  <a:pt x="4275" y="2"/>
                </a:lnTo>
                <a:lnTo>
                  <a:pt x="4426" y="0"/>
                </a:lnTo>
                <a:lnTo>
                  <a:pt x="4588" y="0"/>
                </a:lnTo>
                <a:lnTo>
                  <a:pt x="4799" y="0"/>
                </a:lnTo>
                <a:lnTo>
                  <a:pt x="4999" y="2"/>
                </a:lnTo>
                <a:lnTo>
                  <a:pt x="5189" y="4"/>
                </a:lnTo>
                <a:lnTo>
                  <a:pt x="5368" y="6"/>
                </a:lnTo>
                <a:lnTo>
                  <a:pt x="5541" y="7"/>
                </a:lnTo>
                <a:lnTo>
                  <a:pt x="5702" y="9"/>
                </a:lnTo>
                <a:lnTo>
                  <a:pt x="5702" y="1219"/>
                </a:lnTo>
                <a:lnTo>
                  <a:pt x="0" y="1219"/>
                </a:lnTo>
                <a:lnTo>
                  <a:pt x="0" y="9"/>
                </a:lnTo>
                <a:lnTo>
                  <a:pt x="164" y="7"/>
                </a:lnTo>
                <a:lnTo>
                  <a:pt x="335" y="6"/>
                </a:lnTo>
                <a:lnTo>
                  <a:pt x="514" y="4"/>
                </a:lnTo>
                <a:lnTo>
                  <a:pt x="704" y="2"/>
                </a:lnTo>
                <a:lnTo>
                  <a:pt x="904" y="0"/>
                </a:lnTo>
                <a:lnTo>
                  <a:pt x="1115"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Freeform 7"/>
          <p:cNvSpPr>
            <a:spLocks/>
          </p:cNvSpPr>
          <p:nvPr/>
        </p:nvSpPr>
        <p:spPr bwMode="auto">
          <a:xfrm>
            <a:off x="354" y="5128493"/>
            <a:ext cx="12858044" cy="593017"/>
          </a:xfrm>
          <a:custGeom>
            <a:avLst/>
            <a:gdLst>
              <a:gd name="T0" fmla="*/ 1184 w 5702"/>
              <a:gd name="T1" fmla="*/ 0 h 394"/>
              <a:gd name="T2" fmla="*/ 1492 w 5702"/>
              <a:gd name="T3" fmla="*/ 2 h 394"/>
              <a:gd name="T4" fmla="*/ 1754 w 5702"/>
              <a:gd name="T5" fmla="*/ 5 h 394"/>
              <a:gd name="T6" fmla="*/ 1968 w 5702"/>
              <a:gd name="T7" fmla="*/ 11 h 394"/>
              <a:gd name="T8" fmla="*/ 2156 w 5702"/>
              <a:gd name="T9" fmla="*/ 19 h 394"/>
              <a:gd name="T10" fmla="*/ 2333 w 5702"/>
              <a:gd name="T11" fmla="*/ 42 h 394"/>
              <a:gd name="T12" fmla="*/ 2480 w 5702"/>
              <a:gd name="T13" fmla="*/ 78 h 394"/>
              <a:gd name="T14" fmla="*/ 2598 w 5702"/>
              <a:gd name="T15" fmla="*/ 122 h 394"/>
              <a:gd name="T16" fmla="*/ 2690 w 5702"/>
              <a:gd name="T17" fmla="*/ 172 h 394"/>
              <a:gd name="T18" fmla="*/ 2763 w 5702"/>
              <a:gd name="T19" fmla="*/ 225 h 394"/>
              <a:gd name="T20" fmla="*/ 2816 w 5702"/>
              <a:gd name="T21" fmla="*/ 277 h 394"/>
              <a:gd name="T22" fmla="*/ 2852 w 5702"/>
              <a:gd name="T23" fmla="*/ 326 h 394"/>
              <a:gd name="T24" fmla="*/ 2887 w 5702"/>
              <a:gd name="T25" fmla="*/ 277 h 394"/>
              <a:gd name="T26" fmla="*/ 2939 w 5702"/>
              <a:gd name="T27" fmla="*/ 225 h 394"/>
              <a:gd name="T28" fmla="*/ 3012 w 5702"/>
              <a:gd name="T29" fmla="*/ 172 h 394"/>
              <a:gd name="T30" fmla="*/ 3105 w 5702"/>
              <a:gd name="T31" fmla="*/ 122 h 394"/>
              <a:gd name="T32" fmla="*/ 3223 w 5702"/>
              <a:gd name="T33" fmla="*/ 78 h 394"/>
              <a:gd name="T34" fmla="*/ 3369 w 5702"/>
              <a:gd name="T35" fmla="*/ 42 h 394"/>
              <a:gd name="T36" fmla="*/ 3547 w 5702"/>
              <a:gd name="T37" fmla="*/ 19 h 394"/>
              <a:gd name="T38" fmla="*/ 3735 w 5702"/>
              <a:gd name="T39" fmla="*/ 11 h 394"/>
              <a:gd name="T40" fmla="*/ 3949 w 5702"/>
              <a:gd name="T41" fmla="*/ 5 h 394"/>
              <a:gd name="T42" fmla="*/ 4210 w 5702"/>
              <a:gd name="T43" fmla="*/ 2 h 394"/>
              <a:gd name="T44" fmla="*/ 4519 w 5702"/>
              <a:gd name="T45" fmla="*/ 0 h 394"/>
              <a:gd name="T46" fmla="*/ 4907 w 5702"/>
              <a:gd name="T47" fmla="*/ 0 h 394"/>
              <a:gd name="T48" fmla="*/ 5318 w 5702"/>
              <a:gd name="T49" fmla="*/ 2 h 394"/>
              <a:gd name="T50" fmla="*/ 5702 w 5702"/>
              <a:gd name="T51" fmla="*/ 5 h 394"/>
              <a:gd name="T52" fmla="*/ 5513 w 5702"/>
              <a:gd name="T53" fmla="*/ 72 h 394"/>
              <a:gd name="T54" fmla="*/ 5116 w 5702"/>
              <a:gd name="T55" fmla="*/ 70 h 394"/>
              <a:gd name="T56" fmla="*/ 4689 w 5702"/>
              <a:gd name="T57" fmla="*/ 68 h 394"/>
              <a:gd name="T58" fmla="*/ 4358 w 5702"/>
              <a:gd name="T59" fmla="*/ 70 h 394"/>
              <a:gd name="T60" fmla="*/ 4073 w 5702"/>
              <a:gd name="T61" fmla="*/ 72 h 394"/>
              <a:gd name="T62" fmla="*/ 3836 w 5702"/>
              <a:gd name="T63" fmla="*/ 75 h 394"/>
              <a:gd name="T64" fmla="*/ 3648 w 5702"/>
              <a:gd name="T65" fmla="*/ 80 h 394"/>
              <a:gd name="T66" fmla="*/ 3455 w 5702"/>
              <a:gd name="T67" fmla="*/ 98 h 394"/>
              <a:gd name="T68" fmla="*/ 3293 w 5702"/>
              <a:gd name="T69" fmla="*/ 127 h 394"/>
              <a:gd name="T70" fmla="*/ 3162 w 5702"/>
              <a:gd name="T71" fmla="*/ 167 h 394"/>
              <a:gd name="T72" fmla="*/ 3056 w 5702"/>
              <a:gd name="T73" fmla="*/ 214 h 394"/>
              <a:gd name="T74" fmla="*/ 2974 w 5702"/>
              <a:gd name="T75" fmla="*/ 266 h 394"/>
              <a:gd name="T76" fmla="*/ 2911 w 5702"/>
              <a:gd name="T77" fmla="*/ 320 h 394"/>
              <a:gd name="T78" fmla="*/ 2868 w 5702"/>
              <a:gd name="T79" fmla="*/ 371 h 394"/>
              <a:gd name="T80" fmla="*/ 2835 w 5702"/>
              <a:gd name="T81" fmla="*/ 371 h 394"/>
              <a:gd name="T82" fmla="*/ 2791 w 5702"/>
              <a:gd name="T83" fmla="*/ 320 h 394"/>
              <a:gd name="T84" fmla="*/ 2730 w 5702"/>
              <a:gd name="T85" fmla="*/ 266 h 394"/>
              <a:gd name="T86" fmla="*/ 2647 w 5702"/>
              <a:gd name="T87" fmla="*/ 214 h 394"/>
              <a:gd name="T88" fmla="*/ 2542 w 5702"/>
              <a:gd name="T89" fmla="*/ 167 h 394"/>
              <a:gd name="T90" fmla="*/ 2410 w 5702"/>
              <a:gd name="T91" fmla="*/ 127 h 394"/>
              <a:gd name="T92" fmla="*/ 2248 w 5702"/>
              <a:gd name="T93" fmla="*/ 98 h 394"/>
              <a:gd name="T94" fmla="*/ 2055 w 5702"/>
              <a:gd name="T95" fmla="*/ 80 h 394"/>
              <a:gd name="T96" fmla="*/ 1867 w 5702"/>
              <a:gd name="T97" fmla="*/ 75 h 394"/>
              <a:gd name="T98" fmla="*/ 1630 w 5702"/>
              <a:gd name="T99" fmla="*/ 72 h 394"/>
              <a:gd name="T100" fmla="*/ 1344 w 5702"/>
              <a:gd name="T101" fmla="*/ 70 h 394"/>
              <a:gd name="T102" fmla="*/ 1014 w 5702"/>
              <a:gd name="T103" fmla="*/ 68 h 394"/>
              <a:gd name="T104" fmla="*/ 587 w 5702"/>
              <a:gd name="T105" fmla="*/ 70 h 394"/>
              <a:gd name="T106" fmla="*/ 190 w 5702"/>
              <a:gd name="T107" fmla="*/ 72 h 394"/>
              <a:gd name="T108" fmla="*/ 0 w 5702"/>
              <a:gd name="T109" fmla="*/ 5 h 394"/>
              <a:gd name="T110" fmla="*/ 385 w 5702"/>
              <a:gd name="T111" fmla="*/ 2 h 394"/>
              <a:gd name="T112" fmla="*/ 796 w 5702"/>
              <a:gd name="T113"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02" h="394">
                <a:moveTo>
                  <a:pt x="1014" y="0"/>
                </a:moveTo>
                <a:lnTo>
                  <a:pt x="1184" y="0"/>
                </a:lnTo>
                <a:lnTo>
                  <a:pt x="1344" y="0"/>
                </a:lnTo>
                <a:lnTo>
                  <a:pt x="1492" y="2"/>
                </a:lnTo>
                <a:lnTo>
                  <a:pt x="1630" y="4"/>
                </a:lnTo>
                <a:lnTo>
                  <a:pt x="1754" y="5"/>
                </a:lnTo>
                <a:lnTo>
                  <a:pt x="1867" y="7"/>
                </a:lnTo>
                <a:lnTo>
                  <a:pt x="1968" y="11"/>
                </a:lnTo>
                <a:lnTo>
                  <a:pt x="2055" y="12"/>
                </a:lnTo>
                <a:lnTo>
                  <a:pt x="2156" y="19"/>
                </a:lnTo>
                <a:lnTo>
                  <a:pt x="2248" y="30"/>
                </a:lnTo>
                <a:lnTo>
                  <a:pt x="2333" y="42"/>
                </a:lnTo>
                <a:lnTo>
                  <a:pt x="2410" y="59"/>
                </a:lnTo>
                <a:lnTo>
                  <a:pt x="2480" y="78"/>
                </a:lnTo>
                <a:lnTo>
                  <a:pt x="2542" y="99"/>
                </a:lnTo>
                <a:lnTo>
                  <a:pt x="2598" y="122"/>
                </a:lnTo>
                <a:lnTo>
                  <a:pt x="2647" y="146"/>
                </a:lnTo>
                <a:lnTo>
                  <a:pt x="2690" y="172"/>
                </a:lnTo>
                <a:lnTo>
                  <a:pt x="2730" y="199"/>
                </a:lnTo>
                <a:lnTo>
                  <a:pt x="2763" y="225"/>
                </a:lnTo>
                <a:lnTo>
                  <a:pt x="2791" y="253"/>
                </a:lnTo>
                <a:lnTo>
                  <a:pt x="2816" y="277"/>
                </a:lnTo>
                <a:lnTo>
                  <a:pt x="2835" y="303"/>
                </a:lnTo>
                <a:lnTo>
                  <a:pt x="2852" y="326"/>
                </a:lnTo>
                <a:lnTo>
                  <a:pt x="2868" y="303"/>
                </a:lnTo>
                <a:lnTo>
                  <a:pt x="2887" y="277"/>
                </a:lnTo>
                <a:lnTo>
                  <a:pt x="2911" y="253"/>
                </a:lnTo>
                <a:lnTo>
                  <a:pt x="2939" y="225"/>
                </a:lnTo>
                <a:lnTo>
                  <a:pt x="2974" y="199"/>
                </a:lnTo>
                <a:lnTo>
                  <a:pt x="3012" y="172"/>
                </a:lnTo>
                <a:lnTo>
                  <a:pt x="3056" y="146"/>
                </a:lnTo>
                <a:lnTo>
                  <a:pt x="3105" y="122"/>
                </a:lnTo>
                <a:lnTo>
                  <a:pt x="3162" y="99"/>
                </a:lnTo>
                <a:lnTo>
                  <a:pt x="3223" y="78"/>
                </a:lnTo>
                <a:lnTo>
                  <a:pt x="3293" y="59"/>
                </a:lnTo>
                <a:lnTo>
                  <a:pt x="3369" y="42"/>
                </a:lnTo>
                <a:lnTo>
                  <a:pt x="3455" y="30"/>
                </a:lnTo>
                <a:lnTo>
                  <a:pt x="3547" y="19"/>
                </a:lnTo>
                <a:lnTo>
                  <a:pt x="3648" y="12"/>
                </a:lnTo>
                <a:lnTo>
                  <a:pt x="3735" y="11"/>
                </a:lnTo>
                <a:lnTo>
                  <a:pt x="3836" y="7"/>
                </a:lnTo>
                <a:lnTo>
                  <a:pt x="3949" y="5"/>
                </a:lnTo>
                <a:lnTo>
                  <a:pt x="4073" y="4"/>
                </a:lnTo>
                <a:lnTo>
                  <a:pt x="4210" y="2"/>
                </a:lnTo>
                <a:lnTo>
                  <a:pt x="4358" y="0"/>
                </a:lnTo>
                <a:lnTo>
                  <a:pt x="4519" y="0"/>
                </a:lnTo>
                <a:lnTo>
                  <a:pt x="4689" y="0"/>
                </a:lnTo>
                <a:lnTo>
                  <a:pt x="4907" y="0"/>
                </a:lnTo>
                <a:lnTo>
                  <a:pt x="5116" y="2"/>
                </a:lnTo>
                <a:lnTo>
                  <a:pt x="5318" y="2"/>
                </a:lnTo>
                <a:lnTo>
                  <a:pt x="5513" y="4"/>
                </a:lnTo>
                <a:lnTo>
                  <a:pt x="5702" y="5"/>
                </a:lnTo>
                <a:lnTo>
                  <a:pt x="5702" y="73"/>
                </a:lnTo>
                <a:lnTo>
                  <a:pt x="5513" y="72"/>
                </a:lnTo>
                <a:lnTo>
                  <a:pt x="5318" y="70"/>
                </a:lnTo>
                <a:lnTo>
                  <a:pt x="5116" y="70"/>
                </a:lnTo>
                <a:lnTo>
                  <a:pt x="4907" y="68"/>
                </a:lnTo>
                <a:lnTo>
                  <a:pt x="4689" y="68"/>
                </a:lnTo>
                <a:lnTo>
                  <a:pt x="4519" y="68"/>
                </a:lnTo>
                <a:lnTo>
                  <a:pt x="4358" y="70"/>
                </a:lnTo>
                <a:lnTo>
                  <a:pt x="4210" y="70"/>
                </a:lnTo>
                <a:lnTo>
                  <a:pt x="4073" y="72"/>
                </a:lnTo>
                <a:lnTo>
                  <a:pt x="3949" y="73"/>
                </a:lnTo>
                <a:lnTo>
                  <a:pt x="3836" y="75"/>
                </a:lnTo>
                <a:lnTo>
                  <a:pt x="3735" y="78"/>
                </a:lnTo>
                <a:lnTo>
                  <a:pt x="3648" y="80"/>
                </a:lnTo>
                <a:lnTo>
                  <a:pt x="3547" y="87"/>
                </a:lnTo>
                <a:lnTo>
                  <a:pt x="3455" y="98"/>
                </a:lnTo>
                <a:lnTo>
                  <a:pt x="3369" y="110"/>
                </a:lnTo>
                <a:lnTo>
                  <a:pt x="3293" y="127"/>
                </a:lnTo>
                <a:lnTo>
                  <a:pt x="3223" y="146"/>
                </a:lnTo>
                <a:lnTo>
                  <a:pt x="3162" y="167"/>
                </a:lnTo>
                <a:lnTo>
                  <a:pt x="3105" y="190"/>
                </a:lnTo>
                <a:lnTo>
                  <a:pt x="3056" y="214"/>
                </a:lnTo>
                <a:lnTo>
                  <a:pt x="3012" y="240"/>
                </a:lnTo>
                <a:lnTo>
                  <a:pt x="2974" y="266"/>
                </a:lnTo>
                <a:lnTo>
                  <a:pt x="2939" y="293"/>
                </a:lnTo>
                <a:lnTo>
                  <a:pt x="2911" y="320"/>
                </a:lnTo>
                <a:lnTo>
                  <a:pt x="2887" y="345"/>
                </a:lnTo>
                <a:lnTo>
                  <a:pt x="2868" y="371"/>
                </a:lnTo>
                <a:lnTo>
                  <a:pt x="2852" y="394"/>
                </a:lnTo>
                <a:lnTo>
                  <a:pt x="2835" y="371"/>
                </a:lnTo>
                <a:lnTo>
                  <a:pt x="2816" y="345"/>
                </a:lnTo>
                <a:lnTo>
                  <a:pt x="2791" y="320"/>
                </a:lnTo>
                <a:lnTo>
                  <a:pt x="2763" y="293"/>
                </a:lnTo>
                <a:lnTo>
                  <a:pt x="2730" y="266"/>
                </a:lnTo>
                <a:lnTo>
                  <a:pt x="2690" y="240"/>
                </a:lnTo>
                <a:lnTo>
                  <a:pt x="2647" y="214"/>
                </a:lnTo>
                <a:lnTo>
                  <a:pt x="2598" y="190"/>
                </a:lnTo>
                <a:lnTo>
                  <a:pt x="2542" y="167"/>
                </a:lnTo>
                <a:lnTo>
                  <a:pt x="2480" y="146"/>
                </a:lnTo>
                <a:lnTo>
                  <a:pt x="2410" y="127"/>
                </a:lnTo>
                <a:lnTo>
                  <a:pt x="2333" y="110"/>
                </a:lnTo>
                <a:lnTo>
                  <a:pt x="2248" y="98"/>
                </a:lnTo>
                <a:lnTo>
                  <a:pt x="2156" y="87"/>
                </a:lnTo>
                <a:lnTo>
                  <a:pt x="2055" y="80"/>
                </a:lnTo>
                <a:lnTo>
                  <a:pt x="1968" y="78"/>
                </a:lnTo>
                <a:lnTo>
                  <a:pt x="1867" y="75"/>
                </a:lnTo>
                <a:lnTo>
                  <a:pt x="1754" y="73"/>
                </a:lnTo>
                <a:lnTo>
                  <a:pt x="1630" y="72"/>
                </a:lnTo>
                <a:lnTo>
                  <a:pt x="1492" y="70"/>
                </a:lnTo>
                <a:lnTo>
                  <a:pt x="1344" y="70"/>
                </a:lnTo>
                <a:lnTo>
                  <a:pt x="1184" y="68"/>
                </a:lnTo>
                <a:lnTo>
                  <a:pt x="1014" y="68"/>
                </a:lnTo>
                <a:lnTo>
                  <a:pt x="796" y="68"/>
                </a:lnTo>
                <a:lnTo>
                  <a:pt x="587" y="70"/>
                </a:lnTo>
                <a:lnTo>
                  <a:pt x="385" y="70"/>
                </a:lnTo>
                <a:lnTo>
                  <a:pt x="190" y="72"/>
                </a:lnTo>
                <a:lnTo>
                  <a:pt x="0" y="73"/>
                </a:lnTo>
                <a:lnTo>
                  <a:pt x="0" y="5"/>
                </a:lnTo>
                <a:lnTo>
                  <a:pt x="190" y="4"/>
                </a:lnTo>
                <a:lnTo>
                  <a:pt x="385" y="2"/>
                </a:lnTo>
                <a:lnTo>
                  <a:pt x="587" y="2"/>
                </a:lnTo>
                <a:lnTo>
                  <a:pt x="796" y="0"/>
                </a:lnTo>
                <a:lnTo>
                  <a:pt x="1014" y="0"/>
                </a:lnTo>
                <a:close/>
              </a:path>
            </a:pathLst>
          </a:custGeom>
          <a:solidFill>
            <a:schemeClr val="accent1"/>
          </a:solidFill>
          <a:ln w="0">
            <a:noFill/>
            <a:prstDash val="solid"/>
            <a:round/>
            <a:headEnd/>
            <a:tailEnd/>
          </a:ln>
        </p:spPr>
        <p:txBody>
          <a:bodyPr vert="horz" wrap="square" lIns="128580" tIns="64290" rIns="128580" bIns="64290"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 name="文本框 5">
            <a:extLst>
              <a:ext uri="{FF2B5EF4-FFF2-40B4-BE49-F238E27FC236}">
                <a16:creationId xmlns:a16="http://schemas.microsoft.com/office/drawing/2014/main" id="{951B4577-BD04-4DAC-BB5F-FADB267BC207}"/>
              </a:ext>
            </a:extLst>
          </p:cNvPr>
          <p:cNvSpPr txBox="1"/>
          <p:nvPr/>
        </p:nvSpPr>
        <p:spPr>
          <a:xfrm>
            <a:off x="4812023" y="6403593"/>
            <a:ext cx="3168352" cy="369332"/>
          </a:xfrm>
          <a:prstGeom prst="rect">
            <a:avLst/>
          </a:prstGeom>
          <a:noFill/>
        </p:spPr>
        <p:txBody>
          <a:bodyPr wrap="square" rtlCol="0">
            <a:spAutoFit/>
          </a:bodyPr>
          <a:lstStyle/>
          <a:p>
            <a:pPr algn="ctr"/>
            <a:r>
              <a:rPr lang="en-US" altLang="zh-CN" dirty="0">
                <a:solidFill>
                  <a:schemeClr val="bg1">
                    <a:lumMod val="95000"/>
                  </a:schemeClr>
                </a:solidFill>
                <a:hlinkClick r:id="rId3">
                  <a:extLst>
                    <a:ext uri="{A12FA001-AC4F-418D-AE19-62706E023703}">
                      <ahyp:hlinkClr xmlns:ahyp="http://schemas.microsoft.com/office/drawing/2018/hyperlinkcolor" val="tx"/>
                    </a:ext>
                  </a:extLst>
                </a:hlinkClick>
              </a:rPr>
              <a:t>https://www.freeppt7.com</a:t>
            </a:r>
            <a:endParaRPr lang="zh-CN" altLang="en-US" dirty="0">
              <a:solidFill>
                <a:schemeClr val="bg1">
                  <a:lumMod val="95000"/>
                </a:schemeClr>
              </a:solidFill>
            </a:endParaRPr>
          </a:p>
        </p:txBody>
      </p:sp>
    </p:spTree>
    <p:extLst>
      <p:ext uri="{BB962C8B-B14F-4D97-AF65-F5344CB8AC3E}">
        <p14:creationId xmlns:p14="http://schemas.microsoft.com/office/powerpoint/2010/main" val="3387039775"/>
      </p:ext>
    </p:extLst>
  </p:cSld>
  <p:clrMapOvr>
    <a:masterClrMapping/>
  </p:clrMapOvr>
  <mc:AlternateContent xmlns:mc="http://schemas.openxmlformats.org/markup-compatibility/2006" xmlns:p14="http://schemas.microsoft.com/office/powerpoint/2010/main">
    <mc:Choice Requires="p14">
      <p:transition spd="slow" p14:dur="1200" advTm="0">
        <p:dissolve/>
      </p:transition>
    </mc:Choice>
    <mc:Fallback xmlns="">
      <p:transition spd="slow" advTm="0">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outVertical)">
                                      <p:cBhvr>
                                        <p:cTn id="10" dur="500"/>
                                        <p:tgtEl>
                                          <p:spTgt spid="9"/>
                                        </p:tgtEl>
                                      </p:cBhvr>
                                    </p:animEffect>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 calcmode="lin" valueType="num">
                                      <p:cBhvr>
                                        <p:cTn id="1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gtEl>
                                      </p:cBhvr>
                                    </p:animEffect>
                                  </p:childTnLst>
                                </p:cTn>
                              </p:par>
                            </p:childTnLst>
                          </p:cTn>
                        </p:par>
                        <p:par>
                          <p:cTn id="19" fill="hold">
                            <p:stCondLst>
                              <p:cond delay="1350"/>
                            </p:stCondLst>
                            <p:childTnLst>
                              <p:par>
                                <p:cTn id="20" presetID="26" presetClass="emph" presetSubtype="0" fill="hold" grpId="1" nodeType="afterEffect">
                                  <p:stCondLst>
                                    <p:cond delay="0"/>
                                  </p:stCondLst>
                                  <p:iterate type="lt">
                                    <p:tmPct val="0"/>
                                  </p:iterate>
                                  <p:childTnLst>
                                    <p:animEffect transition="out" filter="fade">
                                      <p:cBhvr>
                                        <p:cTn id="21" dur="500" tmFilter="0, 0; .2, .5; .8, .5; 1, 0"/>
                                        <p:tgtEl>
                                          <p:spTgt spid="4"/>
                                        </p:tgtEl>
                                      </p:cBhvr>
                                    </p:animEffect>
                                    <p:animScale>
                                      <p:cBhvr>
                                        <p:cTn id="22" dur="250" autoRev="1" fill="hold"/>
                                        <p:tgtEl>
                                          <p:spTgt spid="4"/>
                                        </p:tgtEl>
                                      </p:cBhvr>
                                      <p:by x="105000" y="105000"/>
                                    </p:animScale>
                                  </p:childTnLst>
                                </p:cTn>
                              </p:par>
                            </p:childTnLst>
                          </p:cTn>
                        </p:par>
                        <p:par>
                          <p:cTn id="23" fill="hold">
                            <p:stCondLst>
                              <p:cond delay="1850"/>
                            </p:stCondLst>
                            <p:childTnLst>
                              <p:par>
                                <p:cTn id="24" presetID="41" presetClass="entr" presetSubtype="0" fill="hold" grpId="0" nodeType="afterEffect">
                                  <p:stCondLst>
                                    <p:cond delay="0"/>
                                  </p:stCondLst>
                                  <p:iterate type="lt">
                                    <p:tmPct val="10000"/>
                                  </p:iterate>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13"/>
                                        </p:tgtEl>
                                        <p:attrNameLst>
                                          <p:attrName>ppt_y</p:attrName>
                                        </p:attrNameLst>
                                      </p:cBhvr>
                                      <p:tavLst>
                                        <p:tav tm="0">
                                          <p:val>
                                            <p:strVal val="#ppt_y"/>
                                          </p:val>
                                        </p:tav>
                                        <p:tav tm="100000">
                                          <p:val>
                                            <p:strVal val="#ppt_y"/>
                                          </p:val>
                                        </p:tav>
                                      </p:tavLst>
                                    </p:anim>
                                    <p:anim calcmode="lin" valueType="num">
                                      <p:cBhvr>
                                        <p:cTn id="28"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13"/>
                                        </p:tgtEl>
                                      </p:cBhvr>
                                    </p:animEffect>
                                  </p:childTnLst>
                                </p:cTn>
                              </p:par>
                            </p:childTnLst>
                          </p:cTn>
                        </p:par>
                        <p:par>
                          <p:cTn id="31" fill="hold">
                            <p:stCondLst>
                              <p:cond delay="11600"/>
                            </p:stCondLst>
                            <p:childTnLst>
                              <p:par>
                                <p:cTn id="32" presetID="26" presetClass="emph" presetSubtype="0" fill="hold" grpId="1" nodeType="afterEffect">
                                  <p:stCondLst>
                                    <p:cond delay="0"/>
                                  </p:stCondLst>
                                  <p:iterate type="lt">
                                    <p:tmPct val="0"/>
                                  </p:iterate>
                                  <p:childTnLst>
                                    <p:animEffect transition="out" filter="fade">
                                      <p:cBhvr>
                                        <p:cTn id="33" dur="500" tmFilter="0, 0; .2, .5; .8, .5; 1, 0"/>
                                        <p:tgtEl>
                                          <p:spTgt spid="13"/>
                                        </p:tgtEl>
                                      </p:cBhvr>
                                    </p:animEffect>
                                    <p:animScale>
                                      <p:cBhvr>
                                        <p:cTn id="34" dur="25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3" grpId="0"/>
      <p:bldP spid="13" grpId="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4"/>
          <p:cNvGrpSpPr/>
          <p:nvPr/>
        </p:nvGrpSpPr>
        <p:grpSpPr>
          <a:xfrm>
            <a:off x="2182585" y="4273066"/>
            <a:ext cx="866867" cy="867591"/>
            <a:chOff x="1245350" y="3178283"/>
            <a:chExt cx="843049" cy="843755"/>
          </a:xfrm>
        </p:grpSpPr>
        <p:sp>
          <p:nvSpPr>
            <p:cNvPr id="77" name="Oval 76"/>
            <p:cNvSpPr>
              <a:spLocks noChangeAspect="1"/>
            </p:cNvSpPr>
            <p:nvPr/>
          </p:nvSpPr>
          <p:spPr>
            <a:xfrm>
              <a:off x="1245350" y="3178283"/>
              <a:ext cx="843049" cy="843755"/>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Freeform 78"/>
            <p:cNvSpPr>
              <a:spLocks noEditPoints="1"/>
            </p:cNvSpPr>
            <p:nvPr/>
          </p:nvSpPr>
          <p:spPr bwMode="auto">
            <a:xfrm>
              <a:off x="1518737" y="3383239"/>
              <a:ext cx="296640" cy="433374"/>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 name="Group 88"/>
          <p:cNvGrpSpPr/>
          <p:nvPr/>
        </p:nvGrpSpPr>
        <p:grpSpPr>
          <a:xfrm>
            <a:off x="4974174" y="4084914"/>
            <a:ext cx="1242848" cy="1243890"/>
            <a:chOff x="3584844" y="2915264"/>
            <a:chExt cx="843049" cy="843755"/>
          </a:xfrm>
        </p:grpSpPr>
        <p:sp>
          <p:nvSpPr>
            <p:cNvPr id="58" name="Oval 57"/>
            <p:cNvSpPr>
              <a:spLocks noChangeAspect="1"/>
            </p:cNvSpPr>
            <p:nvPr/>
          </p:nvSpPr>
          <p:spPr>
            <a:xfrm>
              <a:off x="3584844" y="2915264"/>
              <a:ext cx="843049" cy="843755"/>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0" name="Freeform 83"/>
            <p:cNvSpPr>
              <a:spLocks noEditPoints="1"/>
            </p:cNvSpPr>
            <p:nvPr/>
          </p:nvSpPr>
          <p:spPr bwMode="auto">
            <a:xfrm>
              <a:off x="3907109" y="3188253"/>
              <a:ext cx="198518" cy="29777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 name="Group 90"/>
          <p:cNvGrpSpPr/>
          <p:nvPr/>
        </p:nvGrpSpPr>
        <p:grpSpPr>
          <a:xfrm>
            <a:off x="9945837" y="2987638"/>
            <a:ext cx="881245" cy="881983"/>
            <a:chOff x="7203324" y="1921403"/>
            <a:chExt cx="843049" cy="843755"/>
          </a:xfrm>
        </p:grpSpPr>
        <p:sp>
          <p:nvSpPr>
            <p:cNvPr id="74" name="Oval 73"/>
            <p:cNvSpPr>
              <a:spLocks noChangeAspect="1"/>
            </p:cNvSpPr>
            <p:nvPr/>
          </p:nvSpPr>
          <p:spPr>
            <a:xfrm>
              <a:off x="7203324" y="1921403"/>
              <a:ext cx="843049" cy="843755"/>
            </a:xfrm>
            <a:prstGeom prst="ellipse">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1" name="Freeform 137"/>
            <p:cNvSpPr>
              <a:spLocks noEditPoints="1"/>
            </p:cNvSpPr>
            <p:nvPr/>
          </p:nvSpPr>
          <p:spPr bwMode="auto">
            <a:xfrm>
              <a:off x="7460025" y="2174501"/>
              <a:ext cx="329647" cy="337558"/>
            </a:xfrm>
            <a:custGeom>
              <a:avLst/>
              <a:gdLst/>
              <a:ahLst/>
              <a:cxnLst>
                <a:cxn ang="0">
                  <a:pos x="46" y="30"/>
                </a:cxn>
                <a:cxn ang="0">
                  <a:pos x="39" y="36"/>
                </a:cxn>
                <a:cxn ang="0">
                  <a:pos x="39" y="50"/>
                </a:cxn>
                <a:cxn ang="0">
                  <a:pos x="38" y="50"/>
                </a:cxn>
                <a:cxn ang="0">
                  <a:pos x="24" y="58"/>
                </a:cxn>
                <a:cxn ang="0">
                  <a:pos x="24" y="59"/>
                </a:cxn>
                <a:cxn ang="0">
                  <a:pos x="23" y="58"/>
                </a:cxn>
                <a:cxn ang="0">
                  <a:pos x="21" y="56"/>
                </a:cxn>
                <a:cxn ang="0">
                  <a:pos x="21" y="55"/>
                </a:cxn>
                <a:cxn ang="0">
                  <a:pos x="24" y="45"/>
                </a:cxn>
                <a:cxn ang="0">
                  <a:pos x="14" y="35"/>
                </a:cxn>
                <a:cxn ang="0">
                  <a:pos x="4" y="38"/>
                </a:cxn>
                <a:cxn ang="0">
                  <a:pos x="3" y="38"/>
                </a:cxn>
                <a:cxn ang="0">
                  <a:pos x="3" y="38"/>
                </a:cxn>
                <a:cxn ang="0">
                  <a:pos x="0" y="35"/>
                </a:cxn>
                <a:cxn ang="0">
                  <a:pos x="0" y="34"/>
                </a:cxn>
                <a:cxn ang="0">
                  <a:pos x="8" y="20"/>
                </a:cxn>
                <a:cxn ang="0">
                  <a:pos x="9" y="20"/>
                </a:cxn>
                <a:cxn ang="0">
                  <a:pos x="23" y="19"/>
                </a:cxn>
                <a:cxn ang="0">
                  <a:pos x="29" y="12"/>
                </a:cxn>
                <a:cxn ang="0">
                  <a:pos x="57" y="0"/>
                </a:cxn>
                <a:cxn ang="0">
                  <a:pos x="58" y="1"/>
                </a:cxn>
                <a:cxn ang="0">
                  <a:pos x="46" y="30"/>
                </a:cxn>
                <a:cxn ang="0">
                  <a:pos x="47" y="8"/>
                </a:cxn>
                <a:cxn ang="0">
                  <a:pos x="43" y="12"/>
                </a:cxn>
                <a:cxn ang="0">
                  <a:pos x="47" y="15"/>
                </a:cxn>
                <a:cxn ang="0">
                  <a:pos x="50" y="12"/>
                </a:cxn>
                <a:cxn ang="0">
                  <a:pos x="47" y="8"/>
                </a:cxn>
              </a:cxnLst>
              <a:rect l="0" t="0" r="r" b="b"/>
              <a:pathLst>
                <a:path w="58" h="59">
                  <a:moveTo>
                    <a:pt x="46" y="30"/>
                  </a:moveTo>
                  <a:cubicBezTo>
                    <a:pt x="44" y="32"/>
                    <a:pt x="42" y="34"/>
                    <a:pt x="39" y="36"/>
                  </a:cubicBezTo>
                  <a:cubicBezTo>
                    <a:pt x="39" y="50"/>
                    <a:pt x="39" y="50"/>
                    <a:pt x="39" y="50"/>
                  </a:cubicBezTo>
                  <a:cubicBezTo>
                    <a:pt x="39" y="50"/>
                    <a:pt x="39" y="50"/>
                    <a:pt x="38" y="50"/>
                  </a:cubicBezTo>
                  <a:cubicBezTo>
                    <a:pt x="24" y="58"/>
                    <a:pt x="24" y="58"/>
                    <a:pt x="24" y="58"/>
                  </a:cubicBezTo>
                  <a:cubicBezTo>
                    <a:pt x="24" y="59"/>
                    <a:pt x="24" y="59"/>
                    <a:pt x="24" y="59"/>
                  </a:cubicBezTo>
                  <a:cubicBezTo>
                    <a:pt x="24" y="59"/>
                    <a:pt x="23" y="58"/>
                    <a:pt x="23" y="58"/>
                  </a:cubicBezTo>
                  <a:cubicBezTo>
                    <a:pt x="21" y="56"/>
                    <a:pt x="21" y="56"/>
                    <a:pt x="21" y="56"/>
                  </a:cubicBezTo>
                  <a:cubicBezTo>
                    <a:pt x="21" y="56"/>
                    <a:pt x="20" y="55"/>
                    <a:pt x="21" y="55"/>
                  </a:cubicBezTo>
                  <a:cubicBezTo>
                    <a:pt x="24" y="45"/>
                    <a:pt x="24" y="45"/>
                    <a:pt x="24" y="45"/>
                  </a:cubicBezTo>
                  <a:cubicBezTo>
                    <a:pt x="14" y="35"/>
                    <a:pt x="14" y="35"/>
                    <a:pt x="14" y="35"/>
                  </a:cubicBezTo>
                  <a:cubicBezTo>
                    <a:pt x="4" y="38"/>
                    <a:pt x="4" y="38"/>
                    <a:pt x="4" y="38"/>
                  </a:cubicBezTo>
                  <a:cubicBezTo>
                    <a:pt x="4" y="38"/>
                    <a:pt x="3" y="38"/>
                    <a:pt x="3" y="38"/>
                  </a:cubicBezTo>
                  <a:cubicBezTo>
                    <a:pt x="3" y="38"/>
                    <a:pt x="3" y="38"/>
                    <a:pt x="3" y="38"/>
                  </a:cubicBezTo>
                  <a:cubicBezTo>
                    <a:pt x="0" y="35"/>
                    <a:pt x="0" y="35"/>
                    <a:pt x="0" y="35"/>
                  </a:cubicBezTo>
                  <a:cubicBezTo>
                    <a:pt x="0" y="35"/>
                    <a:pt x="0" y="34"/>
                    <a:pt x="0" y="34"/>
                  </a:cubicBezTo>
                  <a:cubicBezTo>
                    <a:pt x="8" y="20"/>
                    <a:pt x="8" y="20"/>
                    <a:pt x="8" y="20"/>
                  </a:cubicBezTo>
                  <a:cubicBezTo>
                    <a:pt x="8" y="20"/>
                    <a:pt x="9" y="20"/>
                    <a:pt x="9" y="20"/>
                  </a:cubicBezTo>
                  <a:cubicBezTo>
                    <a:pt x="23" y="19"/>
                    <a:pt x="23" y="19"/>
                    <a:pt x="23" y="19"/>
                  </a:cubicBezTo>
                  <a:cubicBezTo>
                    <a:pt x="25" y="17"/>
                    <a:pt x="27" y="14"/>
                    <a:pt x="29" y="12"/>
                  </a:cubicBezTo>
                  <a:cubicBezTo>
                    <a:pt x="38" y="3"/>
                    <a:pt x="45" y="0"/>
                    <a:pt x="57" y="0"/>
                  </a:cubicBezTo>
                  <a:cubicBezTo>
                    <a:pt x="58" y="0"/>
                    <a:pt x="58" y="1"/>
                    <a:pt x="58" y="1"/>
                  </a:cubicBezTo>
                  <a:cubicBezTo>
                    <a:pt x="58" y="13"/>
                    <a:pt x="55" y="21"/>
                    <a:pt x="46" y="30"/>
                  </a:cubicBezTo>
                  <a:close/>
                  <a:moveTo>
                    <a:pt x="47" y="8"/>
                  </a:moveTo>
                  <a:cubicBezTo>
                    <a:pt x="45" y="8"/>
                    <a:pt x="43" y="10"/>
                    <a:pt x="43" y="12"/>
                  </a:cubicBezTo>
                  <a:cubicBezTo>
                    <a:pt x="43" y="14"/>
                    <a:pt x="45" y="15"/>
                    <a:pt x="47" y="15"/>
                  </a:cubicBezTo>
                  <a:cubicBezTo>
                    <a:pt x="49" y="15"/>
                    <a:pt x="50" y="14"/>
                    <a:pt x="50" y="12"/>
                  </a:cubicBezTo>
                  <a:cubicBezTo>
                    <a:pt x="50" y="10"/>
                    <a:pt x="49" y="8"/>
                    <a:pt x="47" y="8"/>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 name="Group 87"/>
          <p:cNvGrpSpPr/>
          <p:nvPr/>
        </p:nvGrpSpPr>
        <p:grpSpPr>
          <a:xfrm>
            <a:off x="6638776" y="2890540"/>
            <a:ext cx="1323085" cy="1324192"/>
            <a:chOff x="4592738" y="1758620"/>
            <a:chExt cx="843049" cy="843755"/>
          </a:xfrm>
        </p:grpSpPr>
        <p:sp>
          <p:nvSpPr>
            <p:cNvPr id="65" name="Oval 64"/>
            <p:cNvSpPr>
              <a:spLocks noChangeAspect="1"/>
            </p:cNvSpPr>
            <p:nvPr/>
          </p:nvSpPr>
          <p:spPr>
            <a:xfrm>
              <a:off x="4592738" y="1758620"/>
              <a:ext cx="843049" cy="843755"/>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2" name="Freeform 53"/>
            <p:cNvSpPr>
              <a:spLocks/>
            </p:cNvSpPr>
            <p:nvPr/>
          </p:nvSpPr>
          <p:spPr bwMode="auto">
            <a:xfrm>
              <a:off x="4838943" y="2032612"/>
              <a:ext cx="350639" cy="259998"/>
            </a:xfrm>
            <a:custGeom>
              <a:avLst/>
              <a:gdLst/>
              <a:ahLst/>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 name="Group 89"/>
          <p:cNvGrpSpPr/>
          <p:nvPr/>
        </p:nvGrpSpPr>
        <p:grpSpPr>
          <a:xfrm>
            <a:off x="8424869" y="4084935"/>
            <a:ext cx="1242806" cy="1243846"/>
            <a:chOff x="5696894" y="2915264"/>
            <a:chExt cx="843049" cy="843755"/>
          </a:xfrm>
        </p:grpSpPr>
        <p:sp>
          <p:nvSpPr>
            <p:cNvPr id="70" name="Oval 69"/>
            <p:cNvSpPr>
              <a:spLocks noChangeAspect="1"/>
            </p:cNvSpPr>
            <p:nvPr/>
          </p:nvSpPr>
          <p:spPr>
            <a:xfrm>
              <a:off x="5696894" y="2915264"/>
              <a:ext cx="843049" cy="84375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3" name="Freeform 57"/>
            <p:cNvSpPr>
              <a:spLocks noEditPoints="1"/>
            </p:cNvSpPr>
            <p:nvPr/>
          </p:nvSpPr>
          <p:spPr bwMode="auto">
            <a:xfrm>
              <a:off x="5972842" y="3208084"/>
              <a:ext cx="291152" cy="258114"/>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9" name="Group 85"/>
          <p:cNvGrpSpPr/>
          <p:nvPr/>
        </p:nvGrpSpPr>
        <p:grpSpPr>
          <a:xfrm>
            <a:off x="3495181" y="2890540"/>
            <a:ext cx="1029504" cy="1030365"/>
            <a:chOff x="2347176" y="2092666"/>
            <a:chExt cx="843049" cy="843755"/>
          </a:xfrm>
        </p:grpSpPr>
        <p:sp>
          <p:nvSpPr>
            <p:cNvPr id="49" name="Oval 48"/>
            <p:cNvSpPr>
              <a:spLocks noChangeAspect="1"/>
            </p:cNvSpPr>
            <p:nvPr/>
          </p:nvSpPr>
          <p:spPr>
            <a:xfrm>
              <a:off x="2347176" y="2092666"/>
              <a:ext cx="843049" cy="843755"/>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4" name="Freeform 65"/>
            <p:cNvSpPr>
              <a:spLocks noEditPoints="1"/>
            </p:cNvSpPr>
            <p:nvPr/>
          </p:nvSpPr>
          <p:spPr bwMode="auto">
            <a:xfrm>
              <a:off x="2585919" y="2347985"/>
              <a:ext cx="365563" cy="333116"/>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p:spPr>
          <p:txBody>
            <a:bodyPr vert="horz" wrap="square" lIns="111664" tIns="55832" rIns="111664" bIns="55832" numCol="1" anchor="t" anchorCtr="0" compatLnSpc="1">
              <a:prstTxWarp prst="textNoShape">
                <a:avLst/>
              </a:prstTxWarp>
            </a:bodyPr>
            <a:lstStyle/>
            <a:p>
              <a:pPr>
                <a:lnSpc>
                  <a:spcPct val="120000"/>
                </a:lnSpc>
              </a:pPr>
              <a:endPar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cxnSp>
        <p:nvCxnSpPr>
          <p:cNvPr id="110" name="Straight Connector 109"/>
          <p:cNvCxnSpPr/>
          <p:nvPr/>
        </p:nvCxnSpPr>
        <p:spPr>
          <a:xfrm rot="5400000" flipH="1" flipV="1">
            <a:off x="3050038" y="3860039"/>
            <a:ext cx="447028" cy="443260"/>
          </a:xfrm>
          <a:prstGeom prst="line">
            <a:avLst/>
          </a:prstGeom>
          <a:ln w="6350" cap="rnd">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5400000" flipH="1" flipV="1">
            <a:off x="6174847" y="3860039"/>
            <a:ext cx="447028" cy="443260"/>
          </a:xfrm>
          <a:prstGeom prst="line">
            <a:avLst/>
          </a:prstGeom>
          <a:ln w="6350" cap="rnd">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rot="5400000" flipH="1" flipV="1">
            <a:off x="9601102" y="3811491"/>
            <a:ext cx="447028" cy="443260"/>
          </a:xfrm>
          <a:prstGeom prst="line">
            <a:avLst/>
          </a:prstGeom>
          <a:ln w="6350" cap="rnd">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16200000" flipH="1">
            <a:off x="8026770" y="3860041"/>
            <a:ext cx="447028" cy="443260"/>
          </a:xfrm>
          <a:prstGeom prst="line">
            <a:avLst/>
          </a:prstGeom>
          <a:ln w="6350" cap="rnd">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16200000" flipH="1">
            <a:off x="4505173" y="3860041"/>
            <a:ext cx="447028" cy="443260"/>
          </a:xfrm>
          <a:prstGeom prst="line">
            <a:avLst/>
          </a:prstGeom>
          <a:ln w="6350" cap="rnd">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39" name="Footer Text"/>
          <p:cNvSpPr txBox="1"/>
          <p:nvPr/>
        </p:nvSpPr>
        <p:spPr>
          <a:xfrm>
            <a:off x="1823024" y="5468421"/>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0" name="Footer Text"/>
          <p:cNvSpPr txBox="1"/>
          <p:nvPr/>
        </p:nvSpPr>
        <p:spPr>
          <a:xfrm>
            <a:off x="3205349" y="2126677"/>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1" name="Footer Text"/>
          <p:cNvSpPr txBox="1"/>
          <p:nvPr/>
        </p:nvSpPr>
        <p:spPr>
          <a:xfrm>
            <a:off x="6522886" y="2126677"/>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Footer Text"/>
          <p:cNvSpPr txBox="1"/>
          <p:nvPr/>
        </p:nvSpPr>
        <p:spPr>
          <a:xfrm>
            <a:off x="9593633" y="2126677"/>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3" name="Footer Text"/>
          <p:cNvSpPr txBox="1"/>
          <p:nvPr/>
        </p:nvSpPr>
        <p:spPr>
          <a:xfrm>
            <a:off x="8258525" y="5468421"/>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4" name="Footer Text"/>
          <p:cNvSpPr txBox="1"/>
          <p:nvPr/>
        </p:nvSpPr>
        <p:spPr>
          <a:xfrm>
            <a:off x="4811523" y="5468421"/>
            <a:ext cx="1575498" cy="590931"/>
          </a:xfrm>
          <a:prstGeom prst="rect">
            <a:avLst/>
          </a:prstGeom>
          <a:noFill/>
        </p:spPr>
        <p:txBody>
          <a:bodyPr wrap="square" lIns="0" tIns="0" rIns="0" bIns="0" rtlCol="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1" name="任意多边形 30"/>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任意多边形 31"/>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853198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slide(fromBottom)">
                                      <p:cBhvr>
                                        <p:cTn id="13" dur="500"/>
                                        <p:tgtEl>
                                          <p:spTgt spid="39"/>
                                        </p:tgtEl>
                                      </p:cBhvr>
                                    </p:animEffect>
                                  </p:childTnLst>
                                </p:cTn>
                              </p:par>
                            </p:childTnLst>
                          </p:cTn>
                        </p:par>
                        <p:par>
                          <p:cTn id="14" fill="hold">
                            <p:stCondLst>
                              <p:cond delay="1000"/>
                            </p:stCondLst>
                            <p:childTnLst>
                              <p:par>
                                <p:cTn id="15" presetID="18" presetClass="entr" presetSubtype="3"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Effect transition="in" filter="strips(upRight)">
                                      <p:cBhvr>
                                        <p:cTn id="17" dur="500"/>
                                        <p:tgtEl>
                                          <p:spTgt spid="110"/>
                                        </p:tgtEl>
                                      </p:cBhvr>
                                    </p:animEffect>
                                  </p:childTnLst>
                                </p:cTn>
                              </p:par>
                            </p:childTnLst>
                          </p:cTn>
                        </p:par>
                        <p:par>
                          <p:cTn id="18" fill="hold">
                            <p:stCondLst>
                              <p:cond delay="1500"/>
                            </p:stCondLst>
                            <p:childTnLst>
                              <p:par>
                                <p:cTn id="19" presetID="53" presetClass="entr" presetSubtype="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par>
                          <p:cTn id="24" fill="hold">
                            <p:stCondLst>
                              <p:cond delay="2000"/>
                            </p:stCondLst>
                            <p:childTnLst>
                              <p:par>
                                <p:cTn id="25" presetID="12" presetClass="entr" presetSubtype="4"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slide(fromBottom)">
                                      <p:cBhvr>
                                        <p:cTn id="27" dur="500"/>
                                        <p:tgtEl>
                                          <p:spTgt spid="40"/>
                                        </p:tgtEl>
                                      </p:cBhvr>
                                    </p:animEffect>
                                  </p:childTnLst>
                                </p:cTn>
                              </p:par>
                            </p:childTnLst>
                          </p:cTn>
                        </p:par>
                        <p:par>
                          <p:cTn id="28" fill="hold">
                            <p:stCondLst>
                              <p:cond delay="2500"/>
                            </p:stCondLst>
                            <p:childTnLst>
                              <p:par>
                                <p:cTn id="29" presetID="18" presetClass="entr" presetSubtype="6" fill="hold" nodeType="afterEffect">
                                  <p:stCondLst>
                                    <p:cond delay="0"/>
                                  </p:stCondLst>
                                  <p:childTnLst>
                                    <p:set>
                                      <p:cBhvr>
                                        <p:cTn id="30" dur="1" fill="hold">
                                          <p:stCondLst>
                                            <p:cond delay="0"/>
                                          </p:stCondLst>
                                        </p:cTn>
                                        <p:tgtEl>
                                          <p:spTgt spid="115"/>
                                        </p:tgtEl>
                                        <p:attrNameLst>
                                          <p:attrName>style.visibility</p:attrName>
                                        </p:attrNameLst>
                                      </p:cBhvr>
                                      <p:to>
                                        <p:strVal val="visible"/>
                                      </p:to>
                                    </p:set>
                                    <p:animEffect transition="in" filter="strips(downRight)">
                                      <p:cBhvr>
                                        <p:cTn id="31" dur="500"/>
                                        <p:tgtEl>
                                          <p:spTgt spid="115"/>
                                        </p:tgtEl>
                                      </p:cBhvr>
                                    </p:animEffect>
                                  </p:childTnLst>
                                </p:cTn>
                              </p:par>
                            </p:childTnLst>
                          </p:cTn>
                        </p:par>
                        <p:par>
                          <p:cTn id="32" fill="hold">
                            <p:stCondLst>
                              <p:cond delay="3000"/>
                            </p:stCondLst>
                            <p:childTnLst>
                              <p:par>
                                <p:cTn id="33" presetID="53"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childTnLst>
                          </p:cTn>
                        </p:par>
                        <p:par>
                          <p:cTn id="38" fill="hold">
                            <p:stCondLst>
                              <p:cond delay="3500"/>
                            </p:stCondLst>
                            <p:childTnLst>
                              <p:par>
                                <p:cTn id="39" presetID="12" presetClass="entr" presetSubtype="4"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slide(fromBottom)">
                                      <p:cBhvr>
                                        <p:cTn id="41" dur="500"/>
                                        <p:tgtEl>
                                          <p:spTgt spid="44"/>
                                        </p:tgtEl>
                                      </p:cBhvr>
                                    </p:animEffect>
                                  </p:childTnLst>
                                </p:cTn>
                              </p:par>
                            </p:childTnLst>
                          </p:cTn>
                        </p:par>
                        <p:par>
                          <p:cTn id="42" fill="hold">
                            <p:stCondLst>
                              <p:cond delay="4000"/>
                            </p:stCondLst>
                            <p:childTnLst>
                              <p:par>
                                <p:cTn id="43" presetID="18" presetClass="entr" presetSubtype="3" fill="hold" nodeType="afterEffect">
                                  <p:stCondLst>
                                    <p:cond delay="0"/>
                                  </p:stCondLst>
                                  <p:childTnLst>
                                    <p:set>
                                      <p:cBhvr>
                                        <p:cTn id="44" dur="1" fill="hold">
                                          <p:stCondLst>
                                            <p:cond delay="0"/>
                                          </p:stCondLst>
                                        </p:cTn>
                                        <p:tgtEl>
                                          <p:spTgt spid="112"/>
                                        </p:tgtEl>
                                        <p:attrNameLst>
                                          <p:attrName>style.visibility</p:attrName>
                                        </p:attrNameLst>
                                      </p:cBhvr>
                                      <p:to>
                                        <p:strVal val="visible"/>
                                      </p:to>
                                    </p:set>
                                    <p:animEffect transition="in" filter="strips(upRight)">
                                      <p:cBhvr>
                                        <p:cTn id="45" dur="500"/>
                                        <p:tgtEl>
                                          <p:spTgt spid="112"/>
                                        </p:tgtEl>
                                      </p:cBhvr>
                                    </p:animEffect>
                                  </p:childTnLst>
                                </p:cTn>
                              </p:par>
                            </p:childTnLst>
                          </p:cTn>
                        </p:par>
                        <p:par>
                          <p:cTn id="46" fill="hold">
                            <p:stCondLst>
                              <p:cond delay="4500"/>
                            </p:stCondLst>
                            <p:childTnLst>
                              <p:par>
                                <p:cTn id="47" presetID="53" presetClass="entr" presetSubtype="0"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Effect transition="in" filter="fade">
                                      <p:cBhvr>
                                        <p:cTn id="51" dur="500"/>
                                        <p:tgtEl>
                                          <p:spTgt spid="5"/>
                                        </p:tgtEl>
                                      </p:cBhvr>
                                    </p:animEffect>
                                  </p:childTnLst>
                                </p:cTn>
                              </p:par>
                            </p:childTnLst>
                          </p:cTn>
                        </p:par>
                        <p:par>
                          <p:cTn id="52" fill="hold">
                            <p:stCondLst>
                              <p:cond delay="5000"/>
                            </p:stCondLst>
                            <p:childTnLst>
                              <p:par>
                                <p:cTn id="53" presetID="12" presetClass="entr" presetSubtype="4"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slide(fromBottom)">
                                      <p:cBhvr>
                                        <p:cTn id="55" dur="500"/>
                                        <p:tgtEl>
                                          <p:spTgt spid="41"/>
                                        </p:tgtEl>
                                      </p:cBhvr>
                                    </p:animEffect>
                                  </p:childTnLst>
                                </p:cTn>
                              </p:par>
                            </p:childTnLst>
                          </p:cTn>
                        </p:par>
                        <p:par>
                          <p:cTn id="56" fill="hold">
                            <p:stCondLst>
                              <p:cond delay="5500"/>
                            </p:stCondLst>
                            <p:childTnLst>
                              <p:par>
                                <p:cTn id="57" presetID="18" presetClass="entr" presetSubtype="6" fill="hold" nodeType="afterEffect">
                                  <p:stCondLst>
                                    <p:cond delay="0"/>
                                  </p:stCondLst>
                                  <p:childTnLst>
                                    <p:set>
                                      <p:cBhvr>
                                        <p:cTn id="58" dur="1" fill="hold">
                                          <p:stCondLst>
                                            <p:cond delay="0"/>
                                          </p:stCondLst>
                                        </p:cTn>
                                        <p:tgtEl>
                                          <p:spTgt spid="114"/>
                                        </p:tgtEl>
                                        <p:attrNameLst>
                                          <p:attrName>style.visibility</p:attrName>
                                        </p:attrNameLst>
                                      </p:cBhvr>
                                      <p:to>
                                        <p:strVal val="visible"/>
                                      </p:to>
                                    </p:set>
                                    <p:animEffect transition="in" filter="strips(downRight)">
                                      <p:cBhvr>
                                        <p:cTn id="59" dur="500"/>
                                        <p:tgtEl>
                                          <p:spTgt spid="114"/>
                                        </p:tgtEl>
                                      </p:cBhvr>
                                    </p:animEffect>
                                  </p:childTnLst>
                                </p:cTn>
                              </p:par>
                            </p:childTnLst>
                          </p:cTn>
                        </p:par>
                        <p:par>
                          <p:cTn id="60" fill="hold">
                            <p:stCondLst>
                              <p:cond delay="6000"/>
                            </p:stCondLst>
                            <p:childTnLst>
                              <p:par>
                                <p:cTn id="61" presetID="53" presetClass="entr" presetSubtype="0" fill="hold" nodeType="after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p:cTn id="63" dur="500" fill="hold"/>
                                        <p:tgtEl>
                                          <p:spTgt spid="6"/>
                                        </p:tgtEl>
                                        <p:attrNameLst>
                                          <p:attrName>ppt_w</p:attrName>
                                        </p:attrNameLst>
                                      </p:cBhvr>
                                      <p:tavLst>
                                        <p:tav tm="0">
                                          <p:val>
                                            <p:fltVal val="0"/>
                                          </p:val>
                                        </p:tav>
                                        <p:tav tm="100000">
                                          <p:val>
                                            <p:strVal val="#ppt_w"/>
                                          </p:val>
                                        </p:tav>
                                      </p:tavLst>
                                    </p:anim>
                                    <p:anim calcmode="lin" valueType="num">
                                      <p:cBhvr>
                                        <p:cTn id="64" dur="500" fill="hold"/>
                                        <p:tgtEl>
                                          <p:spTgt spid="6"/>
                                        </p:tgtEl>
                                        <p:attrNameLst>
                                          <p:attrName>ppt_h</p:attrName>
                                        </p:attrNameLst>
                                      </p:cBhvr>
                                      <p:tavLst>
                                        <p:tav tm="0">
                                          <p:val>
                                            <p:fltVal val="0"/>
                                          </p:val>
                                        </p:tav>
                                        <p:tav tm="100000">
                                          <p:val>
                                            <p:strVal val="#ppt_h"/>
                                          </p:val>
                                        </p:tav>
                                      </p:tavLst>
                                    </p:anim>
                                    <p:animEffect transition="in" filter="fade">
                                      <p:cBhvr>
                                        <p:cTn id="65" dur="500"/>
                                        <p:tgtEl>
                                          <p:spTgt spid="6"/>
                                        </p:tgtEl>
                                      </p:cBhvr>
                                    </p:animEffect>
                                  </p:childTnLst>
                                </p:cTn>
                              </p:par>
                            </p:childTnLst>
                          </p:cTn>
                        </p:par>
                        <p:par>
                          <p:cTn id="66" fill="hold">
                            <p:stCondLst>
                              <p:cond delay="6500"/>
                            </p:stCondLst>
                            <p:childTnLst>
                              <p:par>
                                <p:cTn id="67" presetID="12" presetClass="entr" presetSubtype="4" fill="hold" grpId="0" nodeType="after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slide(fromBottom)">
                                      <p:cBhvr>
                                        <p:cTn id="69" dur="500"/>
                                        <p:tgtEl>
                                          <p:spTgt spid="43"/>
                                        </p:tgtEl>
                                      </p:cBhvr>
                                    </p:animEffect>
                                  </p:childTnLst>
                                </p:cTn>
                              </p:par>
                            </p:childTnLst>
                          </p:cTn>
                        </p:par>
                        <p:par>
                          <p:cTn id="70" fill="hold">
                            <p:stCondLst>
                              <p:cond delay="7000"/>
                            </p:stCondLst>
                            <p:childTnLst>
                              <p:par>
                                <p:cTn id="71" presetID="18" presetClass="entr" presetSubtype="3" fill="hold" nodeType="afterEffect">
                                  <p:stCondLst>
                                    <p:cond delay="0"/>
                                  </p:stCondLst>
                                  <p:childTnLst>
                                    <p:set>
                                      <p:cBhvr>
                                        <p:cTn id="72" dur="1" fill="hold">
                                          <p:stCondLst>
                                            <p:cond delay="0"/>
                                          </p:stCondLst>
                                        </p:cTn>
                                        <p:tgtEl>
                                          <p:spTgt spid="113"/>
                                        </p:tgtEl>
                                        <p:attrNameLst>
                                          <p:attrName>style.visibility</p:attrName>
                                        </p:attrNameLst>
                                      </p:cBhvr>
                                      <p:to>
                                        <p:strVal val="visible"/>
                                      </p:to>
                                    </p:set>
                                    <p:animEffect transition="in" filter="strips(upRight)">
                                      <p:cBhvr>
                                        <p:cTn id="73" dur="500"/>
                                        <p:tgtEl>
                                          <p:spTgt spid="113"/>
                                        </p:tgtEl>
                                      </p:cBhvr>
                                    </p:animEffect>
                                  </p:childTnLst>
                                </p:cTn>
                              </p:par>
                            </p:childTnLst>
                          </p:cTn>
                        </p:par>
                        <p:par>
                          <p:cTn id="74" fill="hold">
                            <p:stCondLst>
                              <p:cond delay="7500"/>
                            </p:stCondLst>
                            <p:childTnLst>
                              <p:par>
                                <p:cTn id="75" presetID="53" presetClass="entr" presetSubtype="0" fill="hold" nodeType="afterEffect">
                                  <p:stCondLst>
                                    <p:cond delay="0"/>
                                  </p:stCondLst>
                                  <p:childTnLst>
                                    <p:set>
                                      <p:cBhvr>
                                        <p:cTn id="76" dur="1" fill="hold">
                                          <p:stCondLst>
                                            <p:cond delay="0"/>
                                          </p:stCondLst>
                                        </p:cTn>
                                        <p:tgtEl>
                                          <p:spTgt spid="4"/>
                                        </p:tgtEl>
                                        <p:attrNameLst>
                                          <p:attrName>style.visibility</p:attrName>
                                        </p:attrNameLst>
                                      </p:cBhvr>
                                      <p:to>
                                        <p:strVal val="visible"/>
                                      </p:to>
                                    </p:set>
                                    <p:anim calcmode="lin" valueType="num">
                                      <p:cBhvr>
                                        <p:cTn id="77" dur="500" fill="hold"/>
                                        <p:tgtEl>
                                          <p:spTgt spid="4"/>
                                        </p:tgtEl>
                                        <p:attrNameLst>
                                          <p:attrName>ppt_w</p:attrName>
                                        </p:attrNameLst>
                                      </p:cBhvr>
                                      <p:tavLst>
                                        <p:tav tm="0">
                                          <p:val>
                                            <p:fltVal val="0"/>
                                          </p:val>
                                        </p:tav>
                                        <p:tav tm="100000">
                                          <p:val>
                                            <p:strVal val="#ppt_w"/>
                                          </p:val>
                                        </p:tav>
                                      </p:tavLst>
                                    </p:anim>
                                    <p:anim calcmode="lin" valueType="num">
                                      <p:cBhvr>
                                        <p:cTn id="78" dur="500" fill="hold"/>
                                        <p:tgtEl>
                                          <p:spTgt spid="4"/>
                                        </p:tgtEl>
                                        <p:attrNameLst>
                                          <p:attrName>ppt_h</p:attrName>
                                        </p:attrNameLst>
                                      </p:cBhvr>
                                      <p:tavLst>
                                        <p:tav tm="0">
                                          <p:val>
                                            <p:fltVal val="0"/>
                                          </p:val>
                                        </p:tav>
                                        <p:tav tm="100000">
                                          <p:val>
                                            <p:strVal val="#ppt_h"/>
                                          </p:val>
                                        </p:tav>
                                      </p:tavLst>
                                    </p:anim>
                                    <p:animEffect transition="in" filter="fade">
                                      <p:cBhvr>
                                        <p:cTn id="79" dur="500"/>
                                        <p:tgtEl>
                                          <p:spTgt spid="4"/>
                                        </p:tgtEl>
                                      </p:cBhvr>
                                    </p:animEffect>
                                  </p:childTnLst>
                                </p:cTn>
                              </p:par>
                            </p:childTnLst>
                          </p:cTn>
                        </p:par>
                        <p:par>
                          <p:cTn id="80" fill="hold">
                            <p:stCondLst>
                              <p:cond delay="8000"/>
                            </p:stCondLst>
                            <p:childTnLst>
                              <p:par>
                                <p:cTn id="81" presetID="12" presetClass="entr" presetSubtype="4" fill="hold" grpId="0" nodeType="after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slide(fromBottom)">
                                      <p:cBhvr>
                                        <p:cTn id="8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875"/>
          <p:cNvSpPr/>
          <p:nvPr/>
        </p:nvSpPr>
        <p:spPr>
          <a:xfrm>
            <a:off x="7700853" y="2136962"/>
            <a:ext cx="1870117" cy="42960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l">
              <a:lnSpc>
                <a:spcPct val="120000"/>
              </a:lnSpc>
              <a:spcBef>
                <a:spcPts val="1500"/>
              </a:spcBef>
              <a:defRPr sz="2000">
                <a:solidFill>
                  <a:srgbClr val="53585F"/>
                </a:solidFill>
                <a:latin typeface="Source Sans Pro"/>
                <a:ea typeface="Source Sans Pro"/>
                <a:cs typeface="Source Sans Pro"/>
                <a:sym typeface="Source Sans Pro"/>
              </a:defRPr>
            </a:lvl1pPr>
          </a:lstStyle>
          <a:p>
            <a:pPr>
              <a:defRPr sz="1800">
                <a:solidFill>
                  <a:srgbClr val="000000"/>
                </a:solidFill>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Shape 1877"/>
          <p:cNvSpPr/>
          <p:nvPr/>
        </p:nvSpPr>
        <p:spPr>
          <a:xfrm>
            <a:off x="5475317" y="2136962"/>
            <a:ext cx="1829190" cy="182919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lumMod val="75000"/>
            </a:schemeClr>
          </a:solidFill>
          <a:ln w="12700" cap="flat">
            <a:noFill/>
            <a:miter lim="400000"/>
          </a:ln>
          <a:effectLst/>
        </p:spPr>
        <p:txBody>
          <a:bodyPr wrap="square" lIns="26788" tIns="26788" rIns="26788" bIns="26788" numCol="1" anchor="ctr">
            <a:noAutofit/>
          </a:bodyPr>
          <a:lstStyle/>
          <a:p>
            <a:pPr>
              <a:lnSpc>
                <a:spcPct val="120000"/>
              </a:lnSpc>
            </a:pPr>
            <a:endParaRPr sz="1846">
              <a:solidFill>
                <a:srgbClr val="53585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Shape 1879"/>
          <p:cNvSpPr/>
          <p:nvPr/>
        </p:nvSpPr>
        <p:spPr>
          <a:xfrm>
            <a:off x="6518814" y="3180458"/>
            <a:ext cx="1829190" cy="182919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12700" cap="flat">
            <a:noFill/>
            <a:miter lim="400000"/>
          </a:ln>
          <a:effectLst/>
        </p:spPr>
        <p:txBody>
          <a:bodyPr wrap="square" lIns="26788" tIns="26788" rIns="26788" bIns="26788" numCol="1" anchor="ctr">
            <a:noAutofit/>
          </a:bodyPr>
          <a:lstStyle/>
          <a:p>
            <a:pPr>
              <a:lnSpc>
                <a:spcPct val="120000"/>
              </a:lnSpc>
            </a:pPr>
            <a:endParaRPr sz="1846">
              <a:solidFill>
                <a:srgbClr val="53585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Shape 1883"/>
          <p:cNvSpPr/>
          <p:nvPr/>
        </p:nvSpPr>
        <p:spPr>
          <a:xfrm>
            <a:off x="4431820" y="3180458"/>
            <a:ext cx="1829190" cy="182919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6788" tIns="26788" rIns="26788" bIns="26788" numCol="1" anchor="ctr">
            <a:noAutofit/>
          </a:bodyPr>
          <a:lstStyle/>
          <a:p>
            <a:pPr>
              <a:lnSpc>
                <a:spcPct val="120000"/>
              </a:lnSpc>
            </a:pPr>
            <a:endParaRPr sz="1846">
              <a:solidFill>
                <a:srgbClr val="53585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Shape 1886"/>
          <p:cNvSpPr/>
          <p:nvPr/>
        </p:nvSpPr>
        <p:spPr>
          <a:xfrm>
            <a:off x="8735721" y="4309898"/>
            <a:ext cx="1870118" cy="42960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l">
              <a:lnSpc>
                <a:spcPct val="120000"/>
              </a:lnSpc>
              <a:spcBef>
                <a:spcPts val="1500"/>
              </a:spcBef>
              <a:defRPr sz="2000">
                <a:solidFill>
                  <a:srgbClr val="53585F"/>
                </a:solidFill>
                <a:latin typeface="Source Sans Pro"/>
                <a:ea typeface="Source Sans Pro"/>
                <a:cs typeface="Source Sans Pro"/>
                <a:sym typeface="Source Sans Pro"/>
              </a:defRPr>
            </a:lvl1pPr>
          </a:lstStyle>
          <a:p>
            <a:pPr>
              <a:defRPr sz="1800">
                <a:solidFill>
                  <a:srgbClr val="000000"/>
                </a:solidFill>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Shape 1887"/>
          <p:cNvSpPr/>
          <p:nvPr/>
        </p:nvSpPr>
        <p:spPr>
          <a:xfrm>
            <a:off x="8745766" y="4054468"/>
            <a:ext cx="1624529" cy="2347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l">
              <a:lnSpc>
                <a:spcPct val="120000"/>
              </a:lnSpc>
              <a:defRPr sz="3500">
                <a:solidFill>
                  <a:srgbClr val="53585F"/>
                </a:solidFill>
              </a:defRPr>
            </a:lvl1pPr>
          </a:lstStyle>
          <a:p>
            <a:pPr>
              <a:defRPr sz="1800">
                <a:solidFill>
                  <a:srgbClr val="000000"/>
                </a:solidFill>
              </a:defRPr>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Shape 1888"/>
          <p:cNvSpPr/>
          <p:nvPr/>
        </p:nvSpPr>
        <p:spPr>
          <a:xfrm>
            <a:off x="2170080" y="3451864"/>
            <a:ext cx="1882870" cy="42960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r">
              <a:lnSpc>
                <a:spcPct val="120000"/>
              </a:lnSpc>
              <a:spcBef>
                <a:spcPts val="4500"/>
              </a:spcBef>
              <a:defRPr sz="2000">
                <a:solidFill>
                  <a:srgbClr val="53585F"/>
                </a:solidFill>
                <a:latin typeface="Source Sans Pro"/>
                <a:ea typeface="Source Sans Pro"/>
                <a:cs typeface="Source Sans Pro"/>
                <a:sym typeface="Source Sans Pro"/>
              </a:defRPr>
            </a:lvl1pPr>
          </a:lstStyle>
          <a:p>
            <a:pPr>
              <a:defRPr sz="1800">
                <a:solidFill>
                  <a:srgbClr val="000000"/>
                </a:solidFill>
              </a:defRPr>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Shape 1889"/>
          <p:cNvSpPr/>
          <p:nvPr/>
        </p:nvSpPr>
        <p:spPr>
          <a:xfrm>
            <a:off x="2430276" y="3173135"/>
            <a:ext cx="1624530" cy="2347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r">
              <a:defRPr sz="3500">
                <a:solidFill>
                  <a:srgbClr val="53585F"/>
                </a:solidFill>
              </a:defRPr>
            </a:lvl1pPr>
          </a:lstStyle>
          <a:p>
            <a:pPr>
              <a:lnSpc>
                <a:spcPct val="120000"/>
              </a:lnSpc>
              <a:defRPr sz="1800">
                <a:solidFill>
                  <a:srgbClr val="000000"/>
                </a:solidFill>
              </a:defRPr>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Shape 1891"/>
          <p:cNvSpPr/>
          <p:nvPr/>
        </p:nvSpPr>
        <p:spPr>
          <a:xfrm>
            <a:off x="3373631" y="5184177"/>
            <a:ext cx="1624530" cy="2347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chorCtr="0">
            <a:spAutoFit/>
          </a:bodyPr>
          <a:lstStyle>
            <a:lvl1pPr algn="r">
              <a:defRPr sz="3500">
                <a:solidFill>
                  <a:srgbClr val="53585F"/>
                </a:solidFill>
              </a:defRPr>
            </a:lvl1pPr>
          </a:lstStyle>
          <a:p>
            <a:pPr>
              <a:lnSpc>
                <a:spcPct val="120000"/>
              </a:lnSpc>
              <a:defRPr sz="1800">
                <a:solidFill>
                  <a:srgbClr val="000000"/>
                </a:solidFill>
              </a:defRPr>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 name="Text Placeholder 3"/>
          <p:cNvSpPr>
            <a:spLocks noGrp="1"/>
          </p:cNvSpPr>
          <p:nvPr>
            <p:ph type="body" sz="quarter" idx="4294967295"/>
          </p:nvPr>
        </p:nvSpPr>
        <p:spPr>
          <a:xfrm>
            <a:off x="7700853" y="1833563"/>
            <a:ext cx="2293937" cy="234744"/>
          </a:xfrm>
          <a:prstGeom prst="rect">
            <a:avLst/>
          </a:prstGeom>
        </p:spPr>
        <p:txBody>
          <a:bodyPr lIns="0" tIns="0" rIns="0" bIns="0" anchor="t" anchorCtr="0">
            <a:spAutoFit/>
          </a:bodyPr>
          <a:lstStyle/>
          <a:p>
            <a:pPr marL="0" indent="0">
              <a:lnSpc>
                <a:spcPct val="120000"/>
              </a:lnSpc>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 name="Text Placeholder 4"/>
          <p:cNvSpPr>
            <a:spLocks noGrp="1"/>
          </p:cNvSpPr>
          <p:nvPr>
            <p:ph type="body" sz="quarter" idx="4294967295"/>
          </p:nvPr>
        </p:nvSpPr>
        <p:spPr>
          <a:xfrm>
            <a:off x="3134581" y="5457826"/>
            <a:ext cx="1836738" cy="429605"/>
          </a:xfrm>
          <a:prstGeom prst="rect">
            <a:avLst/>
          </a:prstGeom>
        </p:spPr>
        <p:txBody>
          <a:bodyPr wrap="square" lIns="0" tIns="0" rIns="0" bIns="0" anchor="t" anchorCtr="0">
            <a:spAutoFit/>
          </a:bodyPr>
          <a:lstStyle/>
          <a:p>
            <a:pPr marL="0" indent="0" algn="r">
              <a:lnSpc>
                <a:spcPct val="120000"/>
              </a:lnSpc>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id-ID"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Text Placeholder 3"/>
          <p:cNvSpPr txBox="1">
            <a:spLocks/>
          </p:cNvSpPr>
          <p:nvPr/>
        </p:nvSpPr>
        <p:spPr>
          <a:xfrm>
            <a:off x="5956577" y="2759294"/>
            <a:ext cx="866670" cy="642584"/>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Shape 1881"/>
          <p:cNvSpPr/>
          <p:nvPr/>
        </p:nvSpPr>
        <p:spPr>
          <a:xfrm>
            <a:off x="5475317" y="4223955"/>
            <a:ext cx="1829190" cy="18291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lumMod val="75000"/>
            </a:schemeClr>
          </a:solidFill>
          <a:ln w="12700" cap="flat">
            <a:noFill/>
            <a:miter lim="400000"/>
          </a:ln>
          <a:effectLst/>
        </p:spPr>
        <p:txBody>
          <a:bodyPr wrap="square" lIns="26788" tIns="26788" rIns="26788" bIns="26788" numCol="1" anchor="ctr">
            <a:noAutofit/>
          </a:bodyPr>
          <a:lstStyle/>
          <a:p>
            <a:pPr>
              <a:lnSpc>
                <a:spcPct val="120000"/>
              </a:lnSpc>
            </a:pPr>
            <a:endParaRPr sz="1846">
              <a:solidFill>
                <a:srgbClr val="53585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Text Placeholder 3"/>
          <p:cNvSpPr txBox="1">
            <a:spLocks/>
          </p:cNvSpPr>
          <p:nvPr/>
        </p:nvSpPr>
        <p:spPr>
          <a:xfrm>
            <a:off x="7000074" y="3802790"/>
            <a:ext cx="866670" cy="642584"/>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Text Placeholder 3"/>
          <p:cNvSpPr txBox="1">
            <a:spLocks/>
          </p:cNvSpPr>
          <p:nvPr/>
        </p:nvSpPr>
        <p:spPr>
          <a:xfrm>
            <a:off x="5956577" y="4846287"/>
            <a:ext cx="866670" cy="642584"/>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Shape 1883"/>
          <p:cNvSpPr/>
          <p:nvPr/>
        </p:nvSpPr>
        <p:spPr>
          <a:xfrm>
            <a:off x="4430032" y="3180458"/>
            <a:ext cx="1829190" cy="182919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6788" tIns="26788" rIns="26788" bIns="26788" numCol="1" anchor="ctr">
            <a:noAutofit/>
          </a:bodyPr>
          <a:lstStyle/>
          <a:p>
            <a:pPr>
              <a:lnSpc>
                <a:spcPct val="120000"/>
              </a:lnSpc>
            </a:pPr>
            <a:endParaRPr sz="1846">
              <a:solidFill>
                <a:srgbClr val="53585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Text Placeholder 3"/>
          <p:cNvSpPr txBox="1">
            <a:spLocks/>
          </p:cNvSpPr>
          <p:nvPr/>
        </p:nvSpPr>
        <p:spPr>
          <a:xfrm>
            <a:off x="4913080" y="3802790"/>
            <a:ext cx="866670" cy="642584"/>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en-US" altLang="zh-CN"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dirty="0">
              <a:solidFill>
                <a:srgbClr val="FCFCFC"/>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任意多边形 18"/>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任意多边形 23"/>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766493288"/>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Right)">
                                      <p:cBhvr>
                                        <p:cTn id="19" dur="500"/>
                                        <p:tgtEl>
                                          <p:spTgt spid="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left)">
                                      <p:cBhvr>
                                        <p:cTn id="31" dur="500"/>
                                        <p:tgtEl>
                                          <p:spTgt spid="21"/>
                                        </p:tgtEl>
                                      </p:cBhvr>
                                    </p:animEffect>
                                  </p:childTnLst>
                                </p:cTn>
                              </p:par>
                            </p:childTnLst>
                          </p:cTn>
                        </p:par>
                        <p:par>
                          <p:cTn id="32" fill="hold">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strips(downRight)">
                                      <p:cBhvr>
                                        <p:cTn id="35" dur="500"/>
                                        <p:tgtEl>
                                          <p:spTgt spid="20"/>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par>
                          <p:cTn id="44" fill="hold">
                            <p:stCondLst>
                              <p:cond delay="5000"/>
                            </p:stCondLst>
                            <p:childTnLst>
                              <p:par>
                                <p:cTn id="45" presetID="22" presetClass="entr" presetSubtype="2"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right)">
                                      <p:cBhvr>
                                        <p:cTn id="47" dur="500"/>
                                        <p:tgtEl>
                                          <p:spTgt spid="25"/>
                                        </p:tgtEl>
                                      </p:cBhvr>
                                    </p:animEffect>
                                  </p:childTnLst>
                                </p:cTn>
                              </p:par>
                            </p:childTnLst>
                          </p:cTn>
                        </p:par>
                        <p:par>
                          <p:cTn id="48" fill="hold">
                            <p:stCondLst>
                              <p:cond delay="5500"/>
                            </p:stCondLst>
                            <p:childTnLst>
                              <p:par>
                                <p:cTn id="49" presetID="18" presetClass="entr" presetSubtype="12" fill="hold" grpId="0" nodeType="after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animEffect transition="in" filter="strips(downLeft)">
                                      <p:cBhvr>
                                        <p:cTn id="51" dur="500"/>
                                        <p:tgtEl>
                                          <p:spTgt spid="5">
                                            <p:txEl>
                                              <p:pRg st="0" end="0"/>
                                            </p:txEl>
                                          </p:spTgt>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500"/>
                                        <p:tgtEl>
                                          <p:spTgt spid="18"/>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childTnLst>
                          </p:cTn>
                        </p:par>
                        <p:par>
                          <p:cTn id="60" fill="hold">
                            <p:stCondLst>
                              <p:cond delay="7000"/>
                            </p:stCondLst>
                            <p:childTnLst>
                              <p:par>
                                <p:cTn id="61" presetID="22" presetClass="entr" presetSubtype="2"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wipe(right)">
                                      <p:cBhvr>
                                        <p:cTn id="63" dur="500"/>
                                        <p:tgtEl>
                                          <p:spTgt spid="23"/>
                                        </p:tgtEl>
                                      </p:cBhvr>
                                    </p:animEffect>
                                  </p:childTnLst>
                                </p:cTn>
                              </p:par>
                            </p:childTnLst>
                          </p:cTn>
                        </p:par>
                        <p:par>
                          <p:cTn id="64" fill="hold">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strips(downLeft)">
                                      <p:cBhvr>
                                        <p:cTn id="67" dur="500"/>
                                        <p:tgtEl>
                                          <p:spTgt spid="22"/>
                                        </p:tgtEl>
                                      </p:cBhvr>
                                    </p:animEffect>
                                  </p:childTnLst>
                                </p:cTn>
                              </p:par>
                              <p:par>
                                <p:cTn id="68" presetID="1" presetClass="entr" presetSubtype="0" fill="hold" grpId="0" nodeType="withEffect">
                                  <p:stCondLst>
                                    <p:cond delay="0"/>
                                  </p:stCondLst>
                                  <p:childTnLst>
                                    <p:set>
                                      <p:cBhvr>
                                        <p:cTn id="69" dur="1" fill="hold">
                                          <p:stCondLst>
                                            <p:cond delay="0"/>
                                          </p:stCondLst>
                                        </p:cTn>
                                        <p:tgtEl>
                                          <p:spTgt spid="30"/>
                                        </p:tgtEl>
                                        <p:attrNameLst>
                                          <p:attrName>style.visibility</p:attrName>
                                        </p:attrNameLst>
                                      </p:cBhvr>
                                      <p:to>
                                        <p:strVal val="visible"/>
                                      </p:to>
                                    </p:set>
                                  </p:childTnLst>
                                </p:cTn>
                              </p:par>
                              <p:par>
                                <p:cTn id="70" presetID="27" presetClass="emph" presetSubtype="0" fill="remove" grpId="1" nodeType="withEffect">
                                  <p:stCondLst>
                                    <p:cond delay="0"/>
                                  </p:stCondLst>
                                  <p:childTnLst>
                                    <p:animClr clrSpc="rgb" dir="cw">
                                      <p:cBhvr override="childStyle">
                                        <p:cTn id="71" dur="250" autoRev="1" fill="remove"/>
                                        <p:tgtEl>
                                          <p:spTgt spid="30"/>
                                        </p:tgtEl>
                                        <p:attrNameLst>
                                          <p:attrName>style.color</p:attrName>
                                        </p:attrNameLst>
                                      </p:cBhvr>
                                      <p:to>
                                        <a:schemeClr val="bg1"/>
                                      </p:to>
                                    </p:animClr>
                                    <p:animClr clrSpc="rgb" dir="cw">
                                      <p:cBhvr>
                                        <p:cTn id="72" dur="250" autoRev="1" fill="remove"/>
                                        <p:tgtEl>
                                          <p:spTgt spid="30"/>
                                        </p:tgtEl>
                                        <p:attrNameLst>
                                          <p:attrName>fillcolor</p:attrName>
                                        </p:attrNameLst>
                                      </p:cBhvr>
                                      <p:to>
                                        <a:schemeClr val="bg1"/>
                                      </p:to>
                                    </p:animClr>
                                    <p:set>
                                      <p:cBhvr>
                                        <p:cTn id="73" dur="250" autoRev="1" fill="remove"/>
                                        <p:tgtEl>
                                          <p:spTgt spid="30"/>
                                        </p:tgtEl>
                                        <p:attrNameLst>
                                          <p:attrName>fill.type</p:attrName>
                                        </p:attrNameLst>
                                      </p:cBhvr>
                                      <p:to>
                                        <p:strVal val="solid"/>
                                      </p:to>
                                    </p:set>
                                    <p:set>
                                      <p:cBhvr>
                                        <p:cTn id="74" dur="250" autoRev="1" fill="remove"/>
                                        <p:tgtEl>
                                          <p:spTgt spid="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P spid="18" grpId="0" animBg="1"/>
      <p:bldP spid="20" grpId="0" animBg="1"/>
      <p:bldP spid="21" grpId="0" animBg="1"/>
      <p:bldP spid="22" grpId="0" animBg="1"/>
      <p:bldP spid="23" grpId="0" animBg="1"/>
      <p:bldP spid="25" grpId="0" animBg="1"/>
      <p:bldP spid="4" grpId="0" build="p"/>
      <p:bldP spid="5" grpId="0" build="p"/>
      <p:bldP spid="27" grpId="0"/>
      <p:bldP spid="16" grpId="0" animBg="1"/>
      <p:bldP spid="26" grpId="0"/>
      <p:bldP spid="29" grpId="0"/>
      <p:bldP spid="30" grpId="0" animBg="1"/>
      <p:bldP spid="30" grpId="1" animBg="1"/>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7612786" y="1842900"/>
            <a:ext cx="1982980" cy="2403082"/>
            <a:chOff x="9683156" y="2245342"/>
            <a:chExt cx="1880262" cy="2278603"/>
          </a:xfrm>
          <a:effectLst>
            <a:outerShdw blurRad="368300" dir="13500000" sy="23000" kx="1200000" algn="br" rotWithShape="0">
              <a:prstClr val="black">
                <a:alpha val="25000"/>
              </a:prstClr>
            </a:outerShdw>
          </a:effectLst>
        </p:grpSpPr>
        <p:sp>
          <p:nvSpPr>
            <p:cNvPr id="64" name="Freeform 63"/>
            <p:cNvSpPr>
              <a:spLocks/>
            </p:cNvSpPr>
            <p:nvPr/>
          </p:nvSpPr>
          <p:spPr bwMode="auto">
            <a:xfrm>
              <a:off x="9697382" y="2584406"/>
              <a:ext cx="1851810" cy="1939539"/>
            </a:xfrm>
            <a:custGeom>
              <a:avLst/>
              <a:gdLst>
                <a:gd name="T0" fmla="*/ 1516 w 1562"/>
                <a:gd name="T1" fmla="*/ 0 h 1636"/>
                <a:gd name="T2" fmla="*/ 1562 w 1562"/>
                <a:gd name="T3" fmla="*/ 11 h 1636"/>
                <a:gd name="T4" fmla="*/ 781 w 1562"/>
                <a:gd name="T5" fmla="*/ 1636 h 1636"/>
                <a:gd name="T6" fmla="*/ 0 w 1562"/>
                <a:gd name="T7" fmla="*/ 11 h 1636"/>
                <a:gd name="T8" fmla="*/ 57 w 1562"/>
                <a:gd name="T9" fmla="*/ 0 h 1636"/>
                <a:gd name="T10" fmla="*/ 1516 w 1562"/>
                <a:gd name="T11" fmla="*/ 0 h 1636"/>
              </a:gdLst>
              <a:ahLst/>
              <a:cxnLst>
                <a:cxn ang="0">
                  <a:pos x="T0" y="T1"/>
                </a:cxn>
                <a:cxn ang="0">
                  <a:pos x="T2" y="T3"/>
                </a:cxn>
                <a:cxn ang="0">
                  <a:pos x="T4" y="T5"/>
                </a:cxn>
                <a:cxn ang="0">
                  <a:pos x="T6" y="T7"/>
                </a:cxn>
                <a:cxn ang="0">
                  <a:pos x="T8" y="T9"/>
                </a:cxn>
                <a:cxn ang="0">
                  <a:pos x="T10" y="T11"/>
                </a:cxn>
              </a:cxnLst>
              <a:rect l="0" t="0" r="r" b="b"/>
              <a:pathLst>
                <a:path w="1562" h="1636">
                  <a:moveTo>
                    <a:pt x="1516" y="0"/>
                  </a:moveTo>
                  <a:lnTo>
                    <a:pt x="1562" y="11"/>
                  </a:lnTo>
                  <a:lnTo>
                    <a:pt x="781" y="1636"/>
                  </a:lnTo>
                  <a:lnTo>
                    <a:pt x="0" y="11"/>
                  </a:lnTo>
                  <a:lnTo>
                    <a:pt x="57" y="0"/>
                  </a:lnTo>
                  <a:lnTo>
                    <a:pt x="1516" y="0"/>
                  </a:lnTo>
                  <a:close/>
                </a:path>
              </a:pathLst>
            </a:custGeom>
            <a:solidFill>
              <a:schemeClr val="accent3"/>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Oval 6"/>
            <p:cNvSpPr>
              <a:spLocks noChangeArrowheads="1"/>
            </p:cNvSpPr>
            <p:nvPr/>
          </p:nvSpPr>
          <p:spPr bwMode="auto">
            <a:xfrm>
              <a:off x="9683156"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66" name="Group 65"/>
          <p:cNvGrpSpPr/>
          <p:nvPr/>
        </p:nvGrpSpPr>
        <p:grpSpPr>
          <a:xfrm>
            <a:off x="4900248" y="2257375"/>
            <a:ext cx="1982980" cy="2403082"/>
            <a:chOff x="4666657" y="2245342"/>
            <a:chExt cx="1880262" cy="2278603"/>
          </a:xfrm>
          <a:effectLst>
            <a:outerShdw blurRad="368300" dir="13500000" sy="23000" kx="1200000" algn="br" rotWithShape="0">
              <a:prstClr val="black">
                <a:alpha val="25000"/>
              </a:prstClr>
            </a:outerShdw>
          </a:effectLst>
        </p:grpSpPr>
        <p:sp>
          <p:nvSpPr>
            <p:cNvPr id="67" name="Freeform 66"/>
            <p:cNvSpPr>
              <a:spLocks/>
            </p:cNvSpPr>
            <p:nvPr/>
          </p:nvSpPr>
          <p:spPr bwMode="auto">
            <a:xfrm>
              <a:off x="4680883" y="2584406"/>
              <a:ext cx="1851810" cy="1939539"/>
            </a:xfrm>
            <a:custGeom>
              <a:avLst/>
              <a:gdLst>
                <a:gd name="T0" fmla="*/ 1516 w 1562"/>
                <a:gd name="T1" fmla="*/ 0 h 1636"/>
                <a:gd name="T2" fmla="*/ 1562 w 1562"/>
                <a:gd name="T3" fmla="*/ 11 h 1636"/>
                <a:gd name="T4" fmla="*/ 781 w 1562"/>
                <a:gd name="T5" fmla="*/ 1636 h 1636"/>
                <a:gd name="T6" fmla="*/ 0 w 1562"/>
                <a:gd name="T7" fmla="*/ 11 h 1636"/>
                <a:gd name="T8" fmla="*/ 57 w 1562"/>
                <a:gd name="T9" fmla="*/ 0 h 1636"/>
                <a:gd name="T10" fmla="*/ 1516 w 1562"/>
                <a:gd name="T11" fmla="*/ 0 h 1636"/>
              </a:gdLst>
              <a:ahLst/>
              <a:cxnLst>
                <a:cxn ang="0">
                  <a:pos x="T0" y="T1"/>
                </a:cxn>
                <a:cxn ang="0">
                  <a:pos x="T2" y="T3"/>
                </a:cxn>
                <a:cxn ang="0">
                  <a:pos x="T4" y="T5"/>
                </a:cxn>
                <a:cxn ang="0">
                  <a:pos x="T6" y="T7"/>
                </a:cxn>
                <a:cxn ang="0">
                  <a:pos x="T8" y="T9"/>
                </a:cxn>
                <a:cxn ang="0">
                  <a:pos x="T10" y="T11"/>
                </a:cxn>
              </a:cxnLst>
              <a:rect l="0" t="0" r="r" b="b"/>
              <a:pathLst>
                <a:path w="1562" h="1636">
                  <a:moveTo>
                    <a:pt x="1516" y="0"/>
                  </a:moveTo>
                  <a:lnTo>
                    <a:pt x="1562" y="11"/>
                  </a:lnTo>
                  <a:lnTo>
                    <a:pt x="781" y="1636"/>
                  </a:lnTo>
                  <a:lnTo>
                    <a:pt x="0" y="11"/>
                  </a:lnTo>
                  <a:lnTo>
                    <a:pt x="57" y="0"/>
                  </a:lnTo>
                  <a:lnTo>
                    <a:pt x="1516" y="0"/>
                  </a:lnTo>
                  <a:close/>
                </a:path>
              </a:pathLst>
            </a:custGeom>
            <a:solidFill>
              <a:schemeClr val="accent2"/>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9" name="Oval 6"/>
            <p:cNvSpPr>
              <a:spLocks noChangeArrowheads="1"/>
            </p:cNvSpPr>
            <p:nvPr/>
          </p:nvSpPr>
          <p:spPr bwMode="auto">
            <a:xfrm>
              <a:off x="4666657"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130" name="Group 129"/>
          <p:cNvGrpSpPr/>
          <p:nvPr/>
        </p:nvGrpSpPr>
        <p:grpSpPr>
          <a:xfrm>
            <a:off x="2107946" y="2722488"/>
            <a:ext cx="1982980" cy="2403082"/>
            <a:chOff x="7146332" y="2245342"/>
            <a:chExt cx="1880262" cy="2278603"/>
          </a:xfrm>
          <a:effectLst>
            <a:outerShdw blurRad="368300" dir="13500000" sy="23000" kx="1200000" algn="br" rotWithShape="0">
              <a:prstClr val="black">
                <a:alpha val="25000"/>
              </a:prstClr>
            </a:outerShdw>
          </a:effectLst>
        </p:grpSpPr>
        <p:sp>
          <p:nvSpPr>
            <p:cNvPr id="131" name="Freeform 130"/>
            <p:cNvSpPr>
              <a:spLocks/>
            </p:cNvSpPr>
            <p:nvPr/>
          </p:nvSpPr>
          <p:spPr bwMode="auto">
            <a:xfrm>
              <a:off x="7160558" y="2584406"/>
              <a:ext cx="1851810" cy="1939539"/>
            </a:xfrm>
            <a:custGeom>
              <a:avLst/>
              <a:gdLst>
                <a:gd name="T0" fmla="*/ 1516 w 1562"/>
                <a:gd name="T1" fmla="*/ 0 h 1636"/>
                <a:gd name="T2" fmla="*/ 1562 w 1562"/>
                <a:gd name="T3" fmla="*/ 11 h 1636"/>
                <a:gd name="T4" fmla="*/ 781 w 1562"/>
                <a:gd name="T5" fmla="*/ 1636 h 1636"/>
                <a:gd name="T6" fmla="*/ 0 w 1562"/>
                <a:gd name="T7" fmla="*/ 11 h 1636"/>
                <a:gd name="T8" fmla="*/ 57 w 1562"/>
                <a:gd name="T9" fmla="*/ 0 h 1636"/>
                <a:gd name="T10" fmla="*/ 1516 w 1562"/>
                <a:gd name="T11" fmla="*/ 0 h 1636"/>
              </a:gdLst>
              <a:ahLst/>
              <a:cxnLst>
                <a:cxn ang="0">
                  <a:pos x="T0" y="T1"/>
                </a:cxn>
                <a:cxn ang="0">
                  <a:pos x="T2" y="T3"/>
                </a:cxn>
                <a:cxn ang="0">
                  <a:pos x="T4" y="T5"/>
                </a:cxn>
                <a:cxn ang="0">
                  <a:pos x="T6" y="T7"/>
                </a:cxn>
                <a:cxn ang="0">
                  <a:pos x="T8" y="T9"/>
                </a:cxn>
                <a:cxn ang="0">
                  <a:pos x="T10" y="T11"/>
                </a:cxn>
              </a:cxnLst>
              <a:rect l="0" t="0" r="r" b="b"/>
              <a:pathLst>
                <a:path w="1562" h="1636">
                  <a:moveTo>
                    <a:pt x="1516" y="0"/>
                  </a:moveTo>
                  <a:lnTo>
                    <a:pt x="1562" y="11"/>
                  </a:lnTo>
                  <a:lnTo>
                    <a:pt x="781" y="1636"/>
                  </a:lnTo>
                  <a:lnTo>
                    <a:pt x="0" y="11"/>
                  </a:lnTo>
                  <a:lnTo>
                    <a:pt x="57" y="0"/>
                  </a:lnTo>
                  <a:lnTo>
                    <a:pt x="1516" y="0"/>
                  </a:lnTo>
                  <a:close/>
                </a:path>
              </a:pathLst>
            </a:custGeom>
            <a:solidFill>
              <a:schemeClr val="accent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2" name="Oval 6"/>
            <p:cNvSpPr>
              <a:spLocks noChangeArrowheads="1"/>
            </p:cNvSpPr>
            <p:nvPr/>
          </p:nvSpPr>
          <p:spPr bwMode="auto">
            <a:xfrm>
              <a:off x="7146332"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133" name="TextBox 132"/>
          <p:cNvSpPr txBox="1"/>
          <p:nvPr/>
        </p:nvSpPr>
        <p:spPr>
          <a:xfrm>
            <a:off x="2878306" y="2653308"/>
            <a:ext cx="527709" cy="494751"/>
          </a:xfrm>
          <a:prstGeom prst="rect">
            <a:avLst/>
          </a:prstGeom>
          <a:noFill/>
          <a:effectLst/>
        </p:spPr>
        <p:txBody>
          <a:bodyPr wrap="none" rtlCol="0">
            <a:spAutoFit/>
          </a:bodyPr>
          <a:lstStyle/>
          <a:p>
            <a:pPr algn="ctr">
              <a:lnSpc>
                <a:spcPct val="120000"/>
              </a:lnSpc>
              <a:spcBef>
                <a:spcPts val="0"/>
              </a:spcBef>
              <a:spcAft>
                <a:spcPts val="0"/>
              </a:spcAft>
            </a:pPr>
            <a:r>
              <a:rPr lang="id-ID" sz="2400" b="1"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sp>
        <p:nvSpPr>
          <p:cNvPr id="134" name="TextBox 133"/>
          <p:cNvSpPr txBox="1"/>
          <p:nvPr/>
        </p:nvSpPr>
        <p:spPr>
          <a:xfrm>
            <a:off x="5595680" y="2188592"/>
            <a:ext cx="527709" cy="494751"/>
          </a:xfrm>
          <a:prstGeom prst="rect">
            <a:avLst/>
          </a:prstGeom>
          <a:noFill/>
          <a:effectLst/>
        </p:spPr>
        <p:txBody>
          <a:bodyPr wrap="none" rtlCol="0">
            <a:spAutoFit/>
          </a:bodyPr>
          <a:lstStyle/>
          <a:p>
            <a:pPr algn="ctr">
              <a:lnSpc>
                <a:spcPct val="120000"/>
              </a:lnSpc>
              <a:spcBef>
                <a:spcPts val="0"/>
              </a:spcBef>
              <a:spcAft>
                <a:spcPts val="0"/>
              </a:spcAft>
            </a:pPr>
            <a:r>
              <a:rPr lang="id-ID" sz="2400" b="1"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135" name="TextBox 134"/>
          <p:cNvSpPr txBox="1"/>
          <p:nvPr/>
        </p:nvSpPr>
        <p:spPr>
          <a:xfrm>
            <a:off x="8309019" y="1803479"/>
            <a:ext cx="527709" cy="494751"/>
          </a:xfrm>
          <a:prstGeom prst="rect">
            <a:avLst/>
          </a:prstGeom>
          <a:noFill/>
          <a:effectLst/>
        </p:spPr>
        <p:txBody>
          <a:bodyPr wrap="none" rtlCol="0">
            <a:spAutoFit/>
          </a:bodyPr>
          <a:lstStyle/>
          <a:p>
            <a:pPr algn="ctr">
              <a:lnSpc>
                <a:spcPct val="120000"/>
              </a:lnSpc>
              <a:spcBef>
                <a:spcPts val="0"/>
              </a:spcBef>
              <a:spcAft>
                <a:spcPts val="0"/>
              </a:spcAft>
            </a:pPr>
            <a:r>
              <a:rPr lang="id-ID" sz="2400" b="1"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136" name="Freeform 135"/>
          <p:cNvSpPr>
            <a:spLocks noEditPoints="1"/>
          </p:cNvSpPr>
          <p:nvPr/>
        </p:nvSpPr>
        <p:spPr bwMode="auto">
          <a:xfrm>
            <a:off x="8441919" y="3029437"/>
            <a:ext cx="345000" cy="242802"/>
          </a:xfrm>
          <a:custGeom>
            <a:avLst/>
            <a:gdLst>
              <a:gd name="T0" fmla="*/ 0 w 530"/>
              <a:gd name="T1" fmla="*/ 373 h 373"/>
              <a:gd name="T2" fmla="*/ 530 w 530"/>
              <a:gd name="T3" fmla="*/ 373 h 373"/>
              <a:gd name="T4" fmla="*/ 530 w 530"/>
              <a:gd name="T5" fmla="*/ 0 h 373"/>
              <a:gd name="T6" fmla="*/ 0 w 530"/>
              <a:gd name="T7" fmla="*/ 0 h 373"/>
              <a:gd name="T8" fmla="*/ 0 w 530"/>
              <a:gd name="T9" fmla="*/ 373 h 373"/>
              <a:gd name="T10" fmla="*/ 510 w 530"/>
              <a:gd name="T11" fmla="*/ 36 h 373"/>
              <a:gd name="T12" fmla="*/ 343 w 530"/>
              <a:gd name="T13" fmla="*/ 183 h 373"/>
              <a:gd name="T14" fmla="*/ 510 w 530"/>
              <a:gd name="T15" fmla="*/ 337 h 373"/>
              <a:gd name="T16" fmla="*/ 510 w 530"/>
              <a:gd name="T17" fmla="*/ 354 h 373"/>
              <a:gd name="T18" fmla="*/ 321 w 530"/>
              <a:gd name="T19" fmla="*/ 200 h 373"/>
              <a:gd name="T20" fmla="*/ 264 w 530"/>
              <a:gd name="T21" fmla="*/ 248 h 373"/>
              <a:gd name="T22" fmla="*/ 206 w 530"/>
              <a:gd name="T23" fmla="*/ 200 h 373"/>
              <a:gd name="T24" fmla="*/ 17 w 530"/>
              <a:gd name="T25" fmla="*/ 354 h 373"/>
              <a:gd name="T26" fmla="*/ 17 w 530"/>
              <a:gd name="T27" fmla="*/ 337 h 373"/>
              <a:gd name="T28" fmla="*/ 187 w 530"/>
              <a:gd name="T29" fmla="*/ 183 h 373"/>
              <a:gd name="T30" fmla="*/ 17 w 530"/>
              <a:gd name="T31" fmla="*/ 36 h 373"/>
              <a:gd name="T32" fmla="*/ 17 w 530"/>
              <a:gd name="T33" fmla="*/ 19 h 373"/>
              <a:gd name="T34" fmla="*/ 264 w 530"/>
              <a:gd name="T35" fmla="*/ 195 h 373"/>
              <a:gd name="T36" fmla="*/ 510 w 530"/>
              <a:gd name="T37" fmla="*/ 19 h 373"/>
              <a:gd name="T38" fmla="*/ 510 w 530"/>
              <a:gd name="T39" fmla="*/ 36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0" h="373">
                <a:moveTo>
                  <a:pt x="0" y="373"/>
                </a:moveTo>
                <a:lnTo>
                  <a:pt x="530" y="373"/>
                </a:lnTo>
                <a:lnTo>
                  <a:pt x="530" y="0"/>
                </a:lnTo>
                <a:lnTo>
                  <a:pt x="0" y="0"/>
                </a:lnTo>
                <a:lnTo>
                  <a:pt x="0" y="373"/>
                </a:lnTo>
                <a:close/>
                <a:moveTo>
                  <a:pt x="510" y="36"/>
                </a:moveTo>
                <a:lnTo>
                  <a:pt x="343" y="183"/>
                </a:lnTo>
                <a:lnTo>
                  <a:pt x="510" y="337"/>
                </a:lnTo>
                <a:lnTo>
                  <a:pt x="510" y="354"/>
                </a:lnTo>
                <a:lnTo>
                  <a:pt x="321" y="200"/>
                </a:lnTo>
                <a:lnTo>
                  <a:pt x="264" y="248"/>
                </a:lnTo>
                <a:lnTo>
                  <a:pt x="206" y="200"/>
                </a:lnTo>
                <a:lnTo>
                  <a:pt x="17" y="354"/>
                </a:lnTo>
                <a:lnTo>
                  <a:pt x="17" y="337"/>
                </a:lnTo>
                <a:lnTo>
                  <a:pt x="187" y="183"/>
                </a:lnTo>
                <a:lnTo>
                  <a:pt x="17" y="36"/>
                </a:lnTo>
                <a:lnTo>
                  <a:pt x="17" y="19"/>
                </a:lnTo>
                <a:lnTo>
                  <a:pt x="264" y="195"/>
                </a:lnTo>
                <a:lnTo>
                  <a:pt x="510" y="19"/>
                </a:lnTo>
                <a:lnTo>
                  <a:pt x="510" y="36"/>
                </a:lnTo>
                <a:close/>
              </a:path>
            </a:pathLst>
          </a:custGeom>
          <a:solidFill>
            <a:schemeClr val="bg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7" name="Freeform 136"/>
          <p:cNvSpPr>
            <a:spLocks noEditPoints="1"/>
          </p:cNvSpPr>
          <p:nvPr/>
        </p:nvSpPr>
        <p:spPr bwMode="auto">
          <a:xfrm>
            <a:off x="5762833" y="3360269"/>
            <a:ext cx="327095" cy="326485"/>
          </a:xfrm>
          <a:custGeom>
            <a:avLst/>
            <a:gdLst>
              <a:gd name="T0" fmla="*/ 120 w 223"/>
              <a:gd name="T1" fmla="*/ 86 h 223"/>
              <a:gd name="T2" fmla="*/ 120 w 223"/>
              <a:gd name="T3" fmla="*/ 69 h 223"/>
              <a:gd name="T4" fmla="*/ 163 w 223"/>
              <a:gd name="T5" fmla="*/ 69 h 223"/>
              <a:gd name="T6" fmla="*/ 163 w 223"/>
              <a:gd name="T7" fmla="*/ 0 h 223"/>
              <a:gd name="T8" fmla="*/ 60 w 223"/>
              <a:gd name="T9" fmla="*/ 0 h 223"/>
              <a:gd name="T10" fmla="*/ 60 w 223"/>
              <a:gd name="T11" fmla="*/ 69 h 223"/>
              <a:gd name="T12" fmla="*/ 103 w 223"/>
              <a:gd name="T13" fmla="*/ 69 h 223"/>
              <a:gd name="T14" fmla="*/ 103 w 223"/>
              <a:gd name="T15" fmla="*/ 86 h 223"/>
              <a:gd name="T16" fmla="*/ 43 w 223"/>
              <a:gd name="T17" fmla="*/ 86 h 223"/>
              <a:gd name="T18" fmla="*/ 43 w 223"/>
              <a:gd name="T19" fmla="*/ 78 h 223"/>
              <a:gd name="T20" fmla="*/ 18 w 223"/>
              <a:gd name="T21" fmla="*/ 78 h 223"/>
              <a:gd name="T22" fmla="*/ 18 w 223"/>
              <a:gd name="T23" fmla="*/ 86 h 223"/>
              <a:gd name="T24" fmla="*/ 0 w 223"/>
              <a:gd name="T25" fmla="*/ 86 h 223"/>
              <a:gd name="T26" fmla="*/ 0 w 223"/>
              <a:gd name="T27" fmla="*/ 223 h 223"/>
              <a:gd name="T28" fmla="*/ 223 w 223"/>
              <a:gd name="T29" fmla="*/ 223 h 223"/>
              <a:gd name="T30" fmla="*/ 223 w 223"/>
              <a:gd name="T31" fmla="*/ 86 h 223"/>
              <a:gd name="T32" fmla="*/ 120 w 223"/>
              <a:gd name="T33" fmla="*/ 86 h 223"/>
              <a:gd name="T34" fmla="*/ 69 w 223"/>
              <a:gd name="T35" fmla="*/ 9 h 223"/>
              <a:gd name="T36" fmla="*/ 155 w 223"/>
              <a:gd name="T37" fmla="*/ 9 h 223"/>
              <a:gd name="T38" fmla="*/ 155 w 223"/>
              <a:gd name="T39" fmla="*/ 60 h 223"/>
              <a:gd name="T40" fmla="*/ 69 w 223"/>
              <a:gd name="T41" fmla="*/ 60 h 223"/>
              <a:gd name="T42" fmla="*/ 69 w 223"/>
              <a:gd name="T43" fmla="*/ 9 h 223"/>
              <a:gd name="T44" fmla="*/ 112 w 223"/>
              <a:gd name="T45" fmla="*/ 198 h 223"/>
              <a:gd name="T46" fmla="*/ 69 w 223"/>
              <a:gd name="T47" fmla="*/ 155 h 223"/>
              <a:gd name="T48" fmla="*/ 112 w 223"/>
              <a:gd name="T49" fmla="*/ 112 h 223"/>
              <a:gd name="T50" fmla="*/ 155 w 223"/>
              <a:gd name="T51" fmla="*/ 155 h 223"/>
              <a:gd name="T52" fmla="*/ 112 w 223"/>
              <a:gd name="T53" fmla="*/ 198 h 223"/>
              <a:gd name="T54" fmla="*/ 206 w 223"/>
              <a:gd name="T55" fmla="*/ 112 h 223"/>
              <a:gd name="T56" fmla="*/ 180 w 223"/>
              <a:gd name="T57" fmla="*/ 112 h 223"/>
              <a:gd name="T58" fmla="*/ 180 w 223"/>
              <a:gd name="T59" fmla="*/ 103 h 223"/>
              <a:gd name="T60" fmla="*/ 206 w 223"/>
              <a:gd name="T61" fmla="*/ 103 h 223"/>
              <a:gd name="T62" fmla="*/ 206 w 223"/>
              <a:gd name="T63" fmla="*/ 11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3" h="223">
                <a:moveTo>
                  <a:pt x="120" y="86"/>
                </a:moveTo>
                <a:cubicBezTo>
                  <a:pt x="120" y="69"/>
                  <a:pt x="120" y="69"/>
                  <a:pt x="120" y="69"/>
                </a:cubicBezTo>
                <a:cubicBezTo>
                  <a:pt x="163" y="69"/>
                  <a:pt x="163" y="69"/>
                  <a:pt x="163" y="69"/>
                </a:cubicBezTo>
                <a:cubicBezTo>
                  <a:pt x="163" y="0"/>
                  <a:pt x="163" y="0"/>
                  <a:pt x="163" y="0"/>
                </a:cubicBezTo>
                <a:cubicBezTo>
                  <a:pt x="60" y="0"/>
                  <a:pt x="60" y="0"/>
                  <a:pt x="60" y="0"/>
                </a:cubicBezTo>
                <a:cubicBezTo>
                  <a:pt x="60" y="69"/>
                  <a:pt x="60" y="69"/>
                  <a:pt x="60" y="69"/>
                </a:cubicBezTo>
                <a:cubicBezTo>
                  <a:pt x="103" y="69"/>
                  <a:pt x="103" y="69"/>
                  <a:pt x="103" y="69"/>
                </a:cubicBezTo>
                <a:cubicBezTo>
                  <a:pt x="103" y="86"/>
                  <a:pt x="103" y="86"/>
                  <a:pt x="103" y="86"/>
                </a:cubicBezTo>
                <a:cubicBezTo>
                  <a:pt x="43" y="86"/>
                  <a:pt x="43" y="86"/>
                  <a:pt x="43" y="86"/>
                </a:cubicBezTo>
                <a:cubicBezTo>
                  <a:pt x="43" y="78"/>
                  <a:pt x="43" y="78"/>
                  <a:pt x="43" y="78"/>
                </a:cubicBezTo>
                <a:cubicBezTo>
                  <a:pt x="18" y="78"/>
                  <a:pt x="18" y="78"/>
                  <a:pt x="18" y="78"/>
                </a:cubicBezTo>
                <a:cubicBezTo>
                  <a:pt x="18" y="86"/>
                  <a:pt x="18" y="86"/>
                  <a:pt x="18" y="86"/>
                </a:cubicBezTo>
                <a:cubicBezTo>
                  <a:pt x="0" y="86"/>
                  <a:pt x="0" y="86"/>
                  <a:pt x="0" y="86"/>
                </a:cubicBezTo>
                <a:cubicBezTo>
                  <a:pt x="0" y="223"/>
                  <a:pt x="0" y="223"/>
                  <a:pt x="0" y="223"/>
                </a:cubicBezTo>
                <a:cubicBezTo>
                  <a:pt x="223" y="223"/>
                  <a:pt x="223" y="223"/>
                  <a:pt x="223" y="223"/>
                </a:cubicBezTo>
                <a:cubicBezTo>
                  <a:pt x="223" y="86"/>
                  <a:pt x="223" y="86"/>
                  <a:pt x="223" y="86"/>
                </a:cubicBezTo>
                <a:cubicBezTo>
                  <a:pt x="120" y="86"/>
                  <a:pt x="120" y="86"/>
                  <a:pt x="120" y="86"/>
                </a:cubicBezTo>
                <a:moveTo>
                  <a:pt x="69" y="9"/>
                </a:moveTo>
                <a:cubicBezTo>
                  <a:pt x="155" y="9"/>
                  <a:pt x="155" y="9"/>
                  <a:pt x="155" y="9"/>
                </a:cubicBezTo>
                <a:cubicBezTo>
                  <a:pt x="155" y="60"/>
                  <a:pt x="155" y="60"/>
                  <a:pt x="155" y="60"/>
                </a:cubicBezTo>
                <a:cubicBezTo>
                  <a:pt x="69" y="60"/>
                  <a:pt x="69" y="60"/>
                  <a:pt x="69" y="60"/>
                </a:cubicBezTo>
                <a:lnTo>
                  <a:pt x="69" y="9"/>
                </a:lnTo>
                <a:close/>
                <a:moveTo>
                  <a:pt x="112" y="198"/>
                </a:moveTo>
                <a:cubicBezTo>
                  <a:pt x="88" y="198"/>
                  <a:pt x="69" y="178"/>
                  <a:pt x="69" y="155"/>
                </a:cubicBezTo>
                <a:cubicBezTo>
                  <a:pt x="69" y="131"/>
                  <a:pt x="88" y="112"/>
                  <a:pt x="112" y="112"/>
                </a:cubicBezTo>
                <a:cubicBezTo>
                  <a:pt x="136" y="112"/>
                  <a:pt x="155" y="131"/>
                  <a:pt x="155" y="155"/>
                </a:cubicBezTo>
                <a:cubicBezTo>
                  <a:pt x="155" y="178"/>
                  <a:pt x="136" y="198"/>
                  <a:pt x="112" y="198"/>
                </a:cubicBezTo>
                <a:moveTo>
                  <a:pt x="206" y="112"/>
                </a:moveTo>
                <a:cubicBezTo>
                  <a:pt x="180" y="112"/>
                  <a:pt x="180" y="112"/>
                  <a:pt x="180" y="112"/>
                </a:cubicBezTo>
                <a:cubicBezTo>
                  <a:pt x="180" y="103"/>
                  <a:pt x="180" y="103"/>
                  <a:pt x="180" y="103"/>
                </a:cubicBezTo>
                <a:cubicBezTo>
                  <a:pt x="206" y="103"/>
                  <a:pt x="206" y="103"/>
                  <a:pt x="206" y="103"/>
                </a:cubicBezTo>
                <a:lnTo>
                  <a:pt x="206" y="112"/>
                </a:lnTo>
                <a:close/>
              </a:path>
            </a:pathLst>
          </a:custGeom>
          <a:solidFill>
            <a:schemeClr val="bg1"/>
          </a:solidFill>
          <a:ln>
            <a:noFill/>
          </a:ln>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38" name="Group 137"/>
          <p:cNvGrpSpPr/>
          <p:nvPr/>
        </p:nvGrpSpPr>
        <p:grpSpPr>
          <a:xfrm flipH="1">
            <a:off x="2867382" y="3825236"/>
            <a:ext cx="414854" cy="420746"/>
            <a:chOff x="1909763" y="950913"/>
            <a:chExt cx="782637" cy="793750"/>
          </a:xfrm>
          <a:solidFill>
            <a:schemeClr val="bg1"/>
          </a:solidFill>
        </p:grpSpPr>
        <p:sp>
          <p:nvSpPr>
            <p:cNvPr id="139" name="Freeform 59"/>
            <p:cNvSpPr>
              <a:spLocks noEditPoints="1"/>
            </p:cNvSpPr>
            <p:nvPr/>
          </p:nvSpPr>
          <p:spPr bwMode="auto">
            <a:xfrm>
              <a:off x="1909763" y="1204913"/>
              <a:ext cx="539750" cy="539750"/>
            </a:xfrm>
            <a:custGeom>
              <a:avLst/>
              <a:gdLst>
                <a:gd name="T0" fmla="*/ 0 w 340"/>
                <a:gd name="T1" fmla="*/ 340 h 340"/>
                <a:gd name="T2" fmla="*/ 340 w 340"/>
                <a:gd name="T3" fmla="*/ 340 h 340"/>
                <a:gd name="T4" fmla="*/ 340 w 340"/>
                <a:gd name="T5" fmla="*/ 0 h 340"/>
                <a:gd name="T6" fmla="*/ 0 w 340"/>
                <a:gd name="T7" fmla="*/ 0 h 340"/>
                <a:gd name="T8" fmla="*/ 0 w 340"/>
                <a:gd name="T9" fmla="*/ 340 h 340"/>
                <a:gd name="T10" fmla="*/ 304 w 340"/>
                <a:gd name="T11" fmla="*/ 251 h 340"/>
                <a:gd name="T12" fmla="*/ 35 w 340"/>
                <a:gd name="T13" fmla="*/ 251 h 340"/>
                <a:gd name="T14" fmla="*/ 35 w 340"/>
                <a:gd name="T15" fmla="*/ 36 h 340"/>
                <a:gd name="T16" fmla="*/ 304 w 340"/>
                <a:gd name="T17" fmla="*/ 36 h 340"/>
                <a:gd name="T18" fmla="*/ 304 w 340"/>
                <a:gd name="T19" fmla="*/ 25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0" h="340">
                  <a:moveTo>
                    <a:pt x="0" y="340"/>
                  </a:moveTo>
                  <a:lnTo>
                    <a:pt x="340" y="340"/>
                  </a:lnTo>
                  <a:lnTo>
                    <a:pt x="340" y="0"/>
                  </a:lnTo>
                  <a:lnTo>
                    <a:pt x="0" y="0"/>
                  </a:lnTo>
                  <a:lnTo>
                    <a:pt x="0" y="340"/>
                  </a:lnTo>
                  <a:close/>
                  <a:moveTo>
                    <a:pt x="304" y="251"/>
                  </a:moveTo>
                  <a:lnTo>
                    <a:pt x="35" y="251"/>
                  </a:lnTo>
                  <a:lnTo>
                    <a:pt x="35" y="36"/>
                  </a:lnTo>
                  <a:lnTo>
                    <a:pt x="304" y="36"/>
                  </a:lnTo>
                  <a:lnTo>
                    <a:pt x="304" y="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0" name="Freeform 60"/>
            <p:cNvSpPr>
              <a:spLocks/>
            </p:cNvSpPr>
            <p:nvPr/>
          </p:nvSpPr>
          <p:spPr bwMode="auto">
            <a:xfrm>
              <a:off x="2060575" y="950913"/>
              <a:ext cx="631825" cy="569913"/>
            </a:xfrm>
            <a:custGeom>
              <a:avLst/>
              <a:gdLst>
                <a:gd name="T0" fmla="*/ 334 w 398"/>
                <a:gd name="T1" fmla="*/ 0 h 359"/>
                <a:gd name="T2" fmla="*/ 0 w 398"/>
                <a:gd name="T3" fmla="*/ 64 h 359"/>
                <a:gd name="T4" fmla="*/ 15 w 398"/>
                <a:gd name="T5" fmla="*/ 143 h 359"/>
                <a:gd name="T6" fmla="*/ 51 w 398"/>
                <a:gd name="T7" fmla="*/ 143 h 359"/>
                <a:gd name="T8" fmla="*/ 41 w 398"/>
                <a:gd name="T9" fmla="*/ 93 h 359"/>
                <a:gd name="T10" fmla="*/ 305 w 398"/>
                <a:gd name="T11" fmla="*/ 40 h 359"/>
                <a:gd name="T12" fmla="*/ 346 w 398"/>
                <a:gd name="T13" fmla="*/ 251 h 359"/>
                <a:gd name="T14" fmla="*/ 262 w 398"/>
                <a:gd name="T15" fmla="*/ 268 h 359"/>
                <a:gd name="T16" fmla="*/ 262 w 398"/>
                <a:gd name="T17" fmla="*/ 359 h 359"/>
                <a:gd name="T18" fmla="*/ 398 w 398"/>
                <a:gd name="T19" fmla="*/ 332 h 359"/>
                <a:gd name="T20" fmla="*/ 334 w 398"/>
                <a:gd name="T21" fmla="*/ 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8" h="359">
                  <a:moveTo>
                    <a:pt x="334" y="0"/>
                  </a:moveTo>
                  <a:lnTo>
                    <a:pt x="0" y="64"/>
                  </a:lnTo>
                  <a:lnTo>
                    <a:pt x="15" y="143"/>
                  </a:lnTo>
                  <a:lnTo>
                    <a:pt x="51" y="143"/>
                  </a:lnTo>
                  <a:lnTo>
                    <a:pt x="41" y="93"/>
                  </a:lnTo>
                  <a:lnTo>
                    <a:pt x="305" y="40"/>
                  </a:lnTo>
                  <a:lnTo>
                    <a:pt x="346" y="251"/>
                  </a:lnTo>
                  <a:lnTo>
                    <a:pt x="262" y="268"/>
                  </a:lnTo>
                  <a:lnTo>
                    <a:pt x="262" y="359"/>
                  </a:lnTo>
                  <a:lnTo>
                    <a:pt x="398" y="332"/>
                  </a:lnTo>
                  <a:lnTo>
                    <a:pt x="3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6435" tIns="48218" rIns="96435" bIns="48218" numCol="1" anchor="t" anchorCtr="0" compatLnSpc="1">
              <a:prstTxWarp prst="textNoShape">
                <a:avLst/>
              </a:prstTxWarp>
            </a:bodyP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cxnSp>
        <p:nvCxnSpPr>
          <p:cNvPr id="144" name="Straight Connector 143"/>
          <p:cNvCxnSpPr/>
          <p:nvPr/>
        </p:nvCxnSpPr>
        <p:spPr>
          <a:xfrm>
            <a:off x="3516075" y="6035199"/>
            <a:ext cx="178293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3601971" y="5038868"/>
            <a:ext cx="1538524" cy="327077"/>
          </a:xfrm>
          <a:prstGeom prst="rect">
            <a:avLst/>
          </a:prstGeom>
          <a:noFill/>
        </p:spPr>
        <p:txBody>
          <a:bodyPr wrap="square" rtlCol="0">
            <a:spAutoFit/>
          </a:bodyPr>
          <a:lstStyle/>
          <a:p>
            <a:pPr>
              <a:lnSpc>
                <a:spcPct val="120000"/>
              </a:lnSpc>
              <a:spcBef>
                <a:spcPts val="0"/>
              </a:spcBef>
              <a:spcAft>
                <a:spcPts val="0"/>
              </a:spcAft>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6" name="TextBox 145"/>
          <p:cNvSpPr txBox="1"/>
          <p:nvPr/>
        </p:nvSpPr>
        <p:spPr>
          <a:xfrm>
            <a:off x="3601971" y="5382132"/>
            <a:ext cx="1811361" cy="683264"/>
          </a:xfrm>
          <a:prstGeom prst="rect">
            <a:avLst/>
          </a:prstGeom>
          <a:noFill/>
        </p:spPr>
        <p:txBody>
          <a:bodyPr wrap="square" rtlCol="0">
            <a:spAutoFit/>
          </a:body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47" name="Straight Connector 146"/>
          <p:cNvCxnSpPr/>
          <p:nvPr/>
        </p:nvCxnSpPr>
        <p:spPr>
          <a:xfrm flipH="1" flipV="1">
            <a:off x="3516075" y="4806379"/>
            <a:ext cx="0" cy="1226512"/>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6427976" y="5501301"/>
            <a:ext cx="178293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6465801" y="4504971"/>
            <a:ext cx="1538524" cy="327077"/>
          </a:xfrm>
          <a:prstGeom prst="rect">
            <a:avLst/>
          </a:prstGeom>
          <a:noFill/>
        </p:spPr>
        <p:txBody>
          <a:bodyPr wrap="square" rtlCol="0">
            <a:spAutoFit/>
          </a:bodyPr>
          <a:lstStyle/>
          <a:p>
            <a:pPr>
              <a:lnSpc>
                <a:spcPct val="120000"/>
              </a:lnSpc>
              <a:spcBef>
                <a:spcPts val="0"/>
              </a:spcBef>
              <a:spcAft>
                <a:spcPts val="0"/>
              </a:spcAft>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0" name="TextBox 149"/>
          <p:cNvSpPr txBox="1"/>
          <p:nvPr/>
        </p:nvSpPr>
        <p:spPr>
          <a:xfrm>
            <a:off x="6465801" y="4848234"/>
            <a:ext cx="1811361" cy="683264"/>
          </a:xfrm>
          <a:prstGeom prst="rect">
            <a:avLst/>
          </a:prstGeom>
          <a:noFill/>
        </p:spPr>
        <p:txBody>
          <a:bodyPr wrap="square" rtlCol="0">
            <a:spAutoFit/>
          </a:body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51" name="Straight Connector 150"/>
          <p:cNvCxnSpPr/>
          <p:nvPr/>
        </p:nvCxnSpPr>
        <p:spPr>
          <a:xfrm flipH="1" flipV="1">
            <a:off x="6427975" y="4272481"/>
            <a:ext cx="0" cy="1226512"/>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9160799" y="5022854"/>
            <a:ext cx="178293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9198625" y="4026524"/>
            <a:ext cx="1538524" cy="327077"/>
          </a:xfrm>
          <a:prstGeom prst="rect">
            <a:avLst/>
          </a:prstGeom>
          <a:noFill/>
        </p:spPr>
        <p:txBody>
          <a:bodyPr wrap="square" rtlCol="0">
            <a:spAutoFit/>
          </a:bodyPr>
          <a:lstStyle/>
          <a:p>
            <a:pPr>
              <a:lnSpc>
                <a:spcPct val="120000"/>
              </a:lnSpc>
              <a:spcBef>
                <a:spcPts val="0"/>
              </a:spcBef>
              <a:spcAft>
                <a:spcPts val="0"/>
              </a:spcAft>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id-ID"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4" name="TextBox 153"/>
          <p:cNvSpPr txBox="1"/>
          <p:nvPr/>
        </p:nvSpPr>
        <p:spPr>
          <a:xfrm>
            <a:off x="9198625" y="4369788"/>
            <a:ext cx="1811361" cy="683264"/>
          </a:xfrm>
          <a:prstGeom prst="rect">
            <a:avLst/>
          </a:prstGeom>
          <a:noFill/>
        </p:spPr>
        <p:txBody>
          <a:bodyPr wrap="square" rtlCol="0">
            <a:spAutoFit/>
          </a:bodyPr>
          <a:lstStyle/>
          <a:p>
            <a:pPr algn="just">
              <a:lnSpc>
                <a:spcPct val="120000"/>
              </a:lnSpc>
              <a:spcBef>
                <a:spcPts val="0"/>
              </a:spcBef>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US" sz="8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155" name="Straight Connector 154"/>
          <p:cNvCxnSpPr/>
          <p:nvPr/>
        </p:nvCxnSpPr>
        <p:spPr>
          <a:xfrm flipH="1" flipV="1">
            <a:off x="9160799" y="3794034"/>
            <a:ext cx="0" cy="1226512"/>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31" name="任意多边形 30"/>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任意多边形 31"/>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32760299"/>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anim calcmode="lin" valueType="num">
                                      <p:cBhvr>
                                        <p:cTn id="8" dur="500" fill="hold"/>
                                        <p:tgtEl>
                                          <p:spTgt spid="130"/>
                                        </p:tgtEl>
                                        <p:attrNameLst>
                                          <p:attrName>ppt_x</p:attrName>
                                        </p:attrNameLst>
                                      </p:cBhvr>
                                      <p:tavLst>
                                        <p:tav tm="0">
                                          <p:val>
                                            <p:strVal val="#ppt_x"/>
                                          </p:val>
                                        </p:tav>
                                        <p:tav tm="100000">
                                          <p:val>
                                            <p:strVal val="#ppt_x"/>
                                          </p:val>
                                        </p:tav>
                                      </p:tavLst>
                                    </p:anim>
                                    <p:anim calcmode="lin" valueType="num">
                                      <p:cBhvr>
                                        <p:cTn id="9" dur="500" fill="hold"/>
                                        <p:tgtEl>
                                          <p:spTgt spid="130"/>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33"/>
                                        </p:tgtEl>
                                        <p:attrNameLst>
                                          <p:attrName>style.visibility</p:attrName>
                                        </p:attrNameLst>
                                      </p:cBhvr>
                                      <p:to>
                                        <p:strVal val="visible"/>
                                      </p:to>
                                    </p:set>
                                    <p:animEffect transition="in" filter="fade">
                                      <p:cBhvr>
                                        <p:cTn id="13" dur="500"/>
                                        <p:tgtEl>
                                          <p:spTgt spid="133"/>
                                        </p:tgtEl>
                                      </p:cBhvr>
                                    </p:animEffect>
                                  </p:childTnLst>
                                </p:cTn>
                              </p:par>
                              <p:par>
                                <p:cTn id="14" presetID="53" presetClass="entr" presetSubtype="16" fill="hold" nodeType="withEffect">
                                  <p:stCondLst>
                                    <p:cond delay="0"/>
                                  </p:stCondLst>
                                  <p:childTnLst>
                                    <p:set>
                                      <p:cBhvr>
                                        <p:cTn id="15" dur="1" fill="hold">
                                          <p:stCondLst>
                                            <p:cond delay="0"/>
                                          </p:stCondLst>
                                        </p:cTn>
                                        <p:tgtEl>
                                          <p:spTgt spid="138"/>
                                        </p:tgtEl>
                                        <p:attrNameLst>
                                          <p:attrName>style.visibility</p:attrName>
                                        </p:attrNameLst>
                                      </p:cBhvr>
                                      <p:to>
                                        <p:strVal val="visible"/>
                                      </p:to>
                                    </p:set>
                                    <p:anim calcmode="lin" valueType="num">
                                      <p:cBhvr>
                                        <p:cTn id="16" dur="500" fill="hold"/>
                                        <p:tgtEl>
                                          <p:spTgt spid="138"/>
                                        </p:tgtEl>
                                        <p:attrNameLst>
                                          <p:attrName>ppt_w</p:attrName>
                                        </p:attrNameLst>
                                      </p:cBhvr>
                                      <p:tavLst>
                                        <p:tav tm="0">
                                          <p:val>
                                            <p:fltVal val="0"/>
                                          </p:val>
                                        </p:tav>
                                        <p:tav tm="100000">
                                          <p:val>
                                            <p:strVal val="#ppt_w"/>
                                          </p:val>
                                        </p:tav>
                                      </p:tavLst>
                                    </p:anim>
                                    <p:anim calcmode="lin" valueType="num">
                                      <p:cBhvr>
                                        <p:cTn id="17" dur="500" fill="hold"/>
                                        <p:tgtEl>
                                          <p:spTgt spid="138"/>
                                        </p:tgtEl>
                                        <p:attrNameLst>
                                          <p:attrName>ppt_h</p:attrName>
                                        </p:attrNameLst>
                                      </p:cBhvr>
                                      <p:tavLst>
                                        <p:tav tm="0">
                                          <p:val>
                                            <p:fltVal val="0"/>
                                          </p:val>
                                        </p:tav>
                                        <p:tav tm="100000">
                                          <p:val>
                                            <p:strVal val="#ppt_h"/>
                                          </p:val>
                                        </p:tav>
                                      </p:tavLst>
                                    </p:anim>
                                    <p:animEffect transition="in" filter="fade">
                                      <p:cBhvr>
                                        <p:cTn id="18" dur="500"/>
                                        <p:tgtEl>
                                          <p:spTgt spid="138"/>
                                        </p:tgtEl>
                                      </p:cBhvr>
                                    </p:animEffect>
                                  </p:childTnLst>
                                </p:cTn>
                              </p:par>
                            </p:childTnLst>
                          </p:cTn>
                        </p:par>
                        <p:par>
                          <p:cTn id="19" fill="hold">
                            <p:stCondLst>
                              <p:cond delay="1000"/>
                            </p:stCondLst>
                            <p:childTnLst>
                              <p:par>
                                <p:cTn id="20" presetID="22" presetClass="entr" presetSubtype="1" fill="hold" nodeType="afterEffect">
                                  <p:stCondLst>
                                    <p:cond delay="0"/>
                                  </p:stCondLst>
                                  <p:childTnLst>
                                    <p:set>
                                      <p:cBhvr>
                                        <p:cTn id="21" dur="1" fill="hold">
                                          <p:stCondLst>
                                            <p:cond delay="0"/>
                                          </p:stCondLst>
                                        </p:cTn>
                                        <p:tgtEl>
                                          <p:spTgt spid="147"/>
                                        </p:tgtEl>
                                        <p:attrNameLst>
                                          <p:attrName>style.visibility</p:attrName>
                                        </p:attrNameLst>
                                      </p:cBhvr>
                                      <p:to>
                                        <p:strVal val="visible"/>
                                      </p:to>
                                    </p:set>
                                    <p:animEffect transition="in" filter="wipe(up)">
                                      <p:cBhvr>
                                        <p:cTn id="22" dur="500"/>
                                        <p:tgtEl>
                                          <p:spTgt spid="147"/>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144"/>
                                        </p:tgtEl>
                                        <p:attrNameLst>
                                          <p:attrName>style.visibility</p:attrName>
                                        </p:attrNameLst>
                                      </p:cBhvr>
                                      <p:to>
                                        <p:strVal val="visible"/>
                                      </p:to>
                                    </p:set>
                                    <p:animEffect transition="in" filter="wipe(left)">
                                      <p:cBhvr>
                                        <p:cTn id="26" dur="500"/>
                                        <p:tgtEl>
                                          <p:spTgt spid="144"/>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145"/>
                                        </p:tgtEl>
                                        <p:attrNameLst>
                                          <p:attrName>style.visibility</p:attrName>
                                        </p:attrNameLst>
                                      </p:cBhvr>
                                      <p:to>
                                        <p:strVal val="visible"/>
                                      </p:to>
                                    </p:set>
                                    <p:animEffect transition="in" filter="fade">
                                      <p:cBhvr>
                                        <p:cTn id="30" dur="500"/>
                                        <p:tgtEl>
                                          <p:spTgt spid="14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6"/>
                                        </p:tgtEl>
                                        <p:attrNameLst>
                                          <p:attrName>style.visibility</p:attrName>
                                        </p:attrNameLst>
                                      </p:cBhvr>
                                      <p:to>
                                        <p:strVal val="visible"/>
                                      </p:to>
                                    </p:set>
                                    <p:animEffect transition="in" filter="fade">
                                      <p:cBhvr>
                                        <p:cTn id="33" dur="500"/>
                                        <p:tgtEl>
                                          <p:spTgt spid="146"/>
                                        </p:tgtEl>
                                      </p:cBhvr>
                                    </p:animEffect>
                                  </p:childTnLst>
                                </p:cTn>
                              </p:par>
                            </p:childTnLst>
                          </p:cTn>
                        </p:par>
                        <p:par>
                          <p:cTn id="34" fill="hold">
                            <p:stCondLst>
                              <p:cond delay="2500"/>
                            </p:stCondLst>
                            <p:childTnLst>
                              <p:par>
                                <p:cTn id="35" presetID="47"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500"/>
                                        <p:tgtEl>
                                          <p:spTgt spid="66"/>
                                        </p:tgtEl>
                                      </p:cBhvr>
                                    </p:animEffect>
                                    <p:anim calcmode="lin" valueType="num">
                                      <p:cBhvr>
                                        <p:cTn id="38" dur="500" fill="hold"/>
                                        <p:tgtEl>
                                          <p:spTgt spid="66"/>
                                        </p:tgtEl>
                                        <p:attrNameLst>
                                          <p:attrName>ppt_x</p:attrName>
                                        </p:attrNameLst>
                                      </p:cBhvr>
                                      <p:tavLst>
                                        <p:tav tm="0">
                                          <p:val>
                                            <p:strVal val="#ppt_x"/>
                                          </p:val>
                                        </p:tav>
                                        <p:tav tm="100000">
                                          <p:val>
                                            <p:strVal val="#ppt_x"/>
                                          </p:val>
                                        </p:tav>
                                      </p:tavLst>
                                    </p:anim>
                                    <p:anim calcmode="lin" valueType="num">
                                      <p:cBhvr>
                                        <p:cTn id="39" dur="5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134"/>
                                        </p:tgtEl>
                                        <p:attrNameLst>
                                          <p:attrName>style.visibility</p:attrName>
                                        </p:attrNameLst>
                                      </p:cBhvr>
                                      <p:to>
                                        <p:strVal val="visible"/>
                                      </p:to>
                                    </p:set>
                                    <p:animEffect transition="in" filter="fade">
                                      <p:cBhvr>
                                        <p:cTn id="43" dur="500"/>
                                        <p:tgtEl>
                                          <p:spTgt spid="134"/>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37"/>
                                        </p:tgtEl>
                                        <p:attrNameLst>
                                          <p:attrName>style.visibility</p:attrName>
                                        </p:attrNameLst>
                                      </p:cBhvr>
                                      <p:to>
                                        <p:strVal val="visible"/>
                                      </p:to>
                                    </p:set>
                                    <p:anim calcmode="lin" valueType="num">
                                      <p:cBhvr>
                                        <p:cTn id="46" dur="500" fill="hold"/>
                                        <p:tgtEl>
                                          <p:spTgt spid="137"/>
                                        </p:tgtEl>
                                        <p:attrNameLst>
                                          <p:attrName>ppt_w</p:attrName>
                                        </p:attrNameLst>
                                      </p:cBhvr>
                                      <p:tavLst>
                                        <p:tav tm="0">
                                          <p:val>
                                            <p:fltVal val="0"/>
                                          </p:val>
                                        </p:tav>
                                        <p:tav tm="100000">
                                          <p:val>
                                            <p:strVal val="#ppt_w"/>
                                          </p:val>
                                        </p:tav>
                                      </p:tavLst>
                                    </p:anim>
                                    <p:anim calcmode="lin" valueType="num">
                                      <p:cBhvr>
                                        <p:cTn id="47" dur="500" fill="hold"/>
                                        <p:tgtEl>
                                          <p:spTgt spid="137"/>
                                        </p:tgtEl>
                                        <p:attrNameLst>
                                          <p:attrName>ppt_h</p:attrName>
                                        </p:attrNameLst>
                                      </p:cBhvr>
                                      <p:tavLst>
                                        <p:tav tm="0">
                                          <p:val>
                                            <p:fltVal val="0"/>
                                          </p:val>
                                        </p:tav>
                                        <p:tav tm="100000">
                                          <p:val>
                                            <p:strVal val="#ppt_h"/>
                                          </p:val>
                                        </p:tav>
                                      </p:tavLst>
                                    </p:anim>
                                    <p:animEffect transition="in" filter="fade">
                                      <p:cBhvr>
                                        <p:cTn id="48" dur="500"/>
                                        <p:tgtEl>
                                          <p:spTgt spid="137"/>
                                        </p:tgtEl>
                                      </p:cBhvr>
                                    </p:animEffect>
                                  </p:childTnLst>
                                </p:cTn>
                              </p:par>
                            </p:childTnLst>
                          </p:cTn>
                        </p:par>
                        <p:par>
                          <p:cTn id="49" fill="hold">
                            <p:stCondLst>
                              <p:cond delay="3500"/>
                            </p:stCondLst>
                            <p:childTnLst>
                              <p:par>
                                <p:cTn id="50" presetID="22" presetClass="entr" presetSubtype="1" fill="hold" nodeType="afterEffect">
                                  <p:stCondLst>
                                    <p:cond delay="0"/>
                                  </p:stCondLst>
                                  <p:childTnLst>
                                    <p:set>
                                      <p:cBhvr>
                                        <p:cTn id="51" dur="1" fill="hold">
                                          <p:stCondLst>
                                            <p:cond delay="0"/>
                                          </p:stCondLst>
                                        </p:cTn>
                                        <p:tgtEl>
                                          <p:spTgt spid="151"/>
                                        </p:tgtEl>
                                        <p:attrNameLst>
                                          <p:attrName>style.visibility</p:attrName>
                                        </p:attrNameLst>
                                      </p:cBhvr>
                                      <p:to>
                                        <p:strVal val="visible"/>
                                      </p:to>
                                    </p:set>
                                    <p:animEffect transition="in" filter="wipe(up)">
                                      <p:cBhvr>
                                        <p:cTn id="52" dur="500"/>
                                        <p:tgtEl>
                                          <p:spTgt spid="151"/>
                                        </p:tgtEl>
                                      </p:cBhvr>
                                    </p:animEffect>
                                  </p:childTnLst>
                                </p:cTn>
                              </p:par>
                            </p:childTnLst>
                          </p:cTn>
                        </p:par>
                        <p:par>
                          <p:cTn id="53" fill="hold">
                            <p:stCondLst>
                              <p:cond delay="4000"/>
                            </p:stCondLst>
                            <p:childTnLst>
                              <p:par>
                                <p:cTn id="54" presetID="22" presetClass="entr" presetSubtype="8" fill="hold" nodeType="afterEffect">
                                  <p:stCondLst>
                                    <p:cond delay="0"/>
                                  </p:stCondLst>
                                  <p:childTnLst>
                                    <p:set>
                                      <p:cBhvr>
                                        <p:cTn id="55" dur="1" fill="hold">
                                          <p:stCondLst>
                                            <p:cond delay="0"/>
                                          </p:stCondLst>
                                        </p:cTn>
                                        <p:tgtEl>
                                          <p:spTgt spid="148"/>
                                        </p:tgtEl>
                                        <p:attrNameLst>
                                          <p:attrName>style.visibility</p:attrName>
                                        </p:attrNameLst>
                                      </p:cBhvr>
                                      <p:to>
                                        <p:strVal val="visible"/>
                                      </p:to>
                                    </p:set>
                                    <p:animEffect transition="in" filter="wipe(left)">
                                      <p:cBhvr>
                                        <p:cTn id="56" dur="500"/>
                                        <p:tgtEl>
                                          <p:spTgt spid="148"/>
                                        </p:tgtEl>
                                      </p:cBhvr>
                                    </p:animEffect>
                                  </p:childTnLst>
                                </p:cTn>
                              </p:par>
                            </p:childTnLst>
                          </p:cTn>
                        </p:par>
                        <p:par>
                          <p:cTn id="57" fill="hold">
                            <p:stCondLst>
                              <p:cond delay="4500"/>
                            </p:stCondLst>
                            <p:childTnLst>
                              <p:par>
                                <p:cTn id="58" presetID="10" presetClass="entr" presetSubtype="0" fill="hold" grpId="0" nodeType="afterEffect">
                                  <p:stCondLst>
                                    <p:cond delay="0"/>
                                  </p:stCondLst>
                                  <p:childTnLst>
                                    <p:set>
                                      <p:cBhvr>
                                        <p:cTn id="59" dur="1" fill="hold">
                                          <p:stCondLst>
                                            <p:cond delay="0"/>
                                          </p:stCondLst>
                                        </p:cTn>
                                        <p:tgtEl>
                                          <p:spTgt spid="149"/>
                                        </p:tgtEl>
                                        <p:attrNameLst>
                                          <p:attrName>style.visibility</p:attrName>
                                        </p:attrNameLst>
                                      </p:cBhvr>
                                      <p:to>
                                        <p:strVal val="visible"/>
                                      </p:to>
                                    </p:set>
                                    <p:animEffect transition="in" filter="fade">
                                      <p:cBhvr>
                                        <p:cTn id="60" dur="500"/>
                                        <p:tgtEl>
                                          <p:spTgt spid="14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50"/>
                                        </p:tgtEl>
                                        <p:attrNameLst>
                                          <p:attrName>style.visibility</p:attrName>
                                        </p:attrNameLst>
                                      </p:cBhvr>
                                      <p:to>
                                        <p:strVal val="visible"/>
                                      </p:to>
                                    </p:set>
                                    <p:animEffect transition="in" filter="fade">
                                      <p:cBhvr>
                                        <p:cTn id="63" dur="500"/>
                                        <p:tgtEl>
                                          <p:spTgt spid="150"/>
                                        </p:tgtEl>
                                      </p:cBhvr>
                                    </p:animEffect>
                                  </p:childTnLst>
                                </p:cTn>
                              </p:par>
                            </p:childTnLst>
                          </p:cTn>
                        </p:par>
                        <p:par>
                          <p:cTn id="64" fill="hold">
                            <p:stCondLst>
                              <p:cond delay="5000"/>
                            </p:stCondLst>
                            <p:childTnLst>
                              <p:par>
                                <p:cTn id="65" presetID="47" presetClass="entr" presetSubtype="0"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fade">
                                      <p:cBhvr>
                                        <p:cTn id="67" dur="500"/>
                                        <p:tgtEl>
                                          <p:spTgt spid="63"/>
                                        </p:tgtEl>
                                      </p:cBhvr>
                                    </p:animEffect>
                                    <p:anim calcmode="lin" valueType="num">
                                      <p:cBhvr>
                                        <p:cTn id="68" dur="500" fill="hold"/>
                                        <p:tgtEl>
                                          <p:spTgt spid="63"/>
                                        </p:tgtEl>
                                        <p:attrNameLst>
                                          <p:attrName>ppt_x</p:attrName>
                                        </p:attrNameLst>
                                      </p:cBhvr>
                                      <p:tavLst>
                                        <p:tav tm="0">
                                          <p:val>
                                            <p:strVal val="#ppt_x"/>
                                          </p:val>
                                        </p:tav>
                                        <p:tav tm="100000">
                                          <p:val>
                                            <p:strVal val="#ppt_x"/>
                                          </p:val>
                                        </p:tav>
                                      </p:tavLst>
                                    </p:anim>
                                    <p:anim calcmode="lin" valueType="num">
                                      <p:cBhvr>
                                        <p:cTn id="69" dur="500" fill="hold"/>
                                        <p:tgtEl>
                                          <p:spTgt spid="63"/>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10" presetClass="entr" presetSubtype="0" fill="hold" grpId="0" nodeType="afterEffect">
                                  <p:stCondLst>
                                    <p:cond delay="0"/>
                                  </p:stCondLst>
                                  <p:childTnLst>
                                    <p:set>
                                      <p:cBhvr>
                                        <p:cTn id="72" dur="1" fill="hold">
                                          <p:stCondLst>
                                            <p:cond delay="0"/>
                                          </p:stCondLst>
                                        </p:cTn>
                                        <p:tgtEl>
                                          <p:spTgt spid="135"/>
                                        </p:tgtEl>
                                        <p:attrNameLst>
                                          <p:attrName>style.visibility</p:attrName>
                                        </p:attrNameLst>
                                      </p:cBhvr>
                                      <p:to>
                                        <p:strVal val="visible"/>
                                      </p:to>
                                    </p:set>
                                    <p:animEffect transition="in" filter="fade">
                                      <p:cBhvr>
                                        <p:cTn id="73" dur="500"/>
                                        <p:tgtEl>
                                          <p:spTgt spid="13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136"/>
                                        </p:tgtEl>
                                        <p:attrNameLst>
                                          <p:attrName>style.visibility</p:attrName>
                                        </p:attrNameLst>
                                      </p:cBhvr>
                                      <p:to>
                                        <p:strVal val="visible"/>
                                      </p:to>
                                    </p:set>
                                    <p:anim calcmode="lin" valueType="num">
                                      <p:cBhvr>
                                        <p:cTn id="76" dur="500" fill="hold"/>
                                        <p:tgtEl>
                                          <p:spTgt spid="136"/>
                                        </p:tgtEl>
                                        <p:attrNameLst>
                                          <p:attrName>ppt_w</p:attrName>
                                        </p:attrNameLst>
                                      </p:cBhvr>
                                      <p:tavLst>
                                        <p:tav tm="0">
                                          <p:val>
                                            <p:fltVal val="0"/>
                                          </p:val>
                                        </p:tav>
                                        <p:tav tm="100000">
                                          <p:val>
                                            <p:strVal val="#ppt_w"/>
                                          </p:val>
                                        </p:tav>
                                      </p:tavLst>
                                    </p:anim>
                                    <p:anim calcmode="lin" valueType="num">
                                      <p:cBhvr>
                                        <p:cTn id="77" dur="500" fill="hold"/>
                                        <p:tgtEl>
                                          <p:spTgt spid="136"/>
                                        </p:tgtEl>
                                        <p:attrNameLst>
                                          <p:attrName>ppt_h</p:attrName>
                                        </p:attrNameLst>
                                      </p:cBhvr>
                                      <p:tavLst>
                                        <p:tav tm="0">
                                          <p:val>
                                            <p:fltVal val="0"/>
                                          </p:val>
                                        </p:tav>
                                        <p:tav tm="100000">
                                          <p:val>
                                            <p:strVal val="#ppt_h"/>
                                          </p:val>
                                        </p:tav>
                                      </p:tavLst>
                                    </p:anim>
                                    <p:animEffect transition="in" filter="fade">
                                      <p:cBhvr>
                                        <p:cTn id="78" dur="500"/>
                                        <p:tgtEl>
                                          <p:spTgt spid="136"/>
                                        </p:tgtEl>
                                      </p:cBhvr>
                                    </p:animEffect>
                                  </p:childTnLst>
                                </p:cTn>
                              </p:par>
                            </p:childTnLst>
                          </p:cTn>
                        </p:par>
                        <p:par>
                          <p:cTn id="79" fill="hold">
                            <p:stCondLst>
                              <p:cond delay="6000"/>
                            </p:stCondLst>
                            <p:childTnLst>
                              <p:par>
                                <p:cTn id="80" presetID="22" presetClass="entr" presetSubtype="1" fill="hold" nodeType="after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wipe(up)">
                                      <p:cBhvr>
                                        <p:cTn id="82" dur="500"/>
                                        <p:tgtEl>
                                          <p:spTgt spid="155"/>
                                        </p:tgtEl>
                                      </p:cBhvr>
                                    </p:animEffect>
                                  </p:childTnLst>
                                </p:cTn>
                              </p:par>
                            </p:childTnLst>
                          </p:cTn>
                        </p:par>
                        <p:par>
                          <p:cTn id="83" fill="hold">
                            <p:stCondLst>
                              <p:cond delay="6500"/>
                            </p:stCondLst>
                            <p:childTnLst>
                              <p:par>
                                <p:cTn id="84" presetID="22" presetClass="entr" presetSubtype="8" fill="hold" nodeType="afterEffect">
                                  <p:stCondLst>
                                    <p:cond delay="0"/>
                                  </p:stCondLst>
                                  <p:childTnLst>
                                    <p:set>
                                      <p:cBhvr>
                                        <p:cTn id="85" dur="1" fill="hold">
                                          <p:stCondLst>
                                            <p:cond delay="0"/>
                                          </p:stCondLst>
                                        </p:cTn>
                                        <p:tgtEl>
                                          <p:spTgt spid="152"/>
                                        </p:tgtEl>
                                        <p:attrNameLst>
                                          <p:attrName>style.visibility</p:attrName>
                                        </p:attrNameLst>
                                      </p:cBhvr>
                                      <p:to>
                                        <p:strVal val="visible"/>
                                      </p:to>
                                    </p:set>
                                    <p:animEffect transition="in" filter="wipe(left)">
                                      <p:cBhvr>
                                        <p:cTn id="86" dur="500"/>
                                        <p:tgtEl>
                                          <p:spTgt spid="152"/>
                                        </p:tgtEl>
                                      </p:cBhvr>
                                    </p:animEffect>
                                  </p:childTnLst>
                                </p:cTn>
                              </p:par>
                            </p:childTnLst>
                          </p:cTn>
                        </p:par>
                        <p:par>
                          <p:cTn id="87" fill="hold">
                            <p:stCondLst>
                              <p:cond delay="7000"/>
                            </p:stCondLst>
                            <p:childTnLst>
                              <p:par>
                                <p:cTn id="88" presetID="10" presetClass="entr" presetSubtype="0" fill="hold" grpId="0" nodeType="afterEffect">
                                  <p:stCondLst>
                                    <p:cond delay="0"/>
                                  </p:stCondLst>
                                  <p:childTnLst>
                                    <p:set>
                                      <p:cBhvr>
                                        <p:cTn id="89" dur="1" fill="hold">
                                          <p:stCondLst>
                                            <p:cond delay="0"/>
                                          </p:stCondLst>
                                        </p:cTn>
                                        <p:tgtEl>
                                          <p:spTgt spid="153"/>
                                        </p:tgtEl>
                                        <p:attrNameLst>
                                          <p:attrName>style.visibility</p:attrName>
                                        </p:attrNameLst>
                                      </p:cBhvr>
                                      <p:to>
                                        <p:strVal val="visible"/>
                                      </p:to>
                                    </p:set>
                                    <p:animEffect transition="in" filter="fade">
                                      <p:cBhvr>
                                        <p:cTn id="90" dur="500"/>
                                        <p:tgtEl>
                                          <p:spTgt spid="15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54"/>
                                        </p:tgtEl>
                                        <p:attrNameLst>
                                          <p:attrName>style.visibility</p:attrName>
                                        </p:attrNameLst>
                                      </p:cBhvr>
                                      <p:to>
                                        <p:strVal val="visible"/>
                                      </p:to>
                                    </p:set>
                                    <p:animEffect transition="in" filter="fade">
                                      <p:cBhvr>
                                        <p:cTn id="93"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P spid="134" grpId="0"/>
      <p:bldP spid="135" grpId="0"/>
      <p:bldP spid="136" grpId="0" animBg="1"/>
      <p:bldP spid="137" grpId="0" animBg="1"/>
      <p:bldP spid="145" grpId="0"/>
      <p:bldP spid="146" grpId="0"/>
      <p:bldP spid="149" grpId="0"/>
      <p:bldP spid="150" grpId="0"/>
      <p:bldP spid="153" grpId="0"/>
      <p:bldP spid="1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599929" y="4244812"/>
            <a:ext cx="96588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1450815" y="4134545"/>
            <a:ext cx="220534" cy="22053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 name="Oval 5"/>
          <p:cNvSpPr/>
          <p:nvPr/>
        </p:nvSpPr>
        <p:spPr>
          <a:xfrm>
            <a:off x="11238310" y="4134545"/>
            <a:ext cx="220534" cy="22053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Oval 6"/>
          <p:cNvSpPr/>
          <p:nvPr/>
        </p:nvSpPr>
        <p:spPr>
          <a:xfrm>
            <a:off x="6349092" y="4147235"/>
            <a:ext cx="220534" cy="22053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Oval 7"/>
          <p:cNvSpPr/>
          <p:nvPr/>
        </p:nvSpPr>
        <p:spPr>
          <a:xfrm>
            <a:off x="3083574" y="4134545"/>
            <a:ext cx="220534" cy="22053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Oval 8"/>
          <p:cNvSpPr/>
          <p:nvPr/>
        </p:nvSpPr>
        <p:spPr>
          <a:xfrm>
            <a:off x="7978831" y="4147236"/>
            <a:ext cx="220534" cy="2205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Oval 9"/>
          <p:cNvSpPr/>
          <p:nvPr/>
        </p:nvSpPr>
        <p:spPr>
          <a:xfrm>
            <a:off x="4716333" y="4147235"/>
            <a:ext cx="220534" cy="22053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Oval 10"/>
          <p:cNvSpPr/>
          <p:nvPr/>
        </p:nvSpPr>
        <p:spPr>
          <a:xfrm>
            <a:off x="9608571" y="4147235"/>
            <a:ext cx="220534" cy="2205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Rectangle 11"/>
          <p:cNvSpPr/>
          <p:nvPr/>
        </p:nvSpPr>
        <p:spPr>
          <a:xfrm>
            <a:off x="1450816" y="3623049"/>
            <a:ext cx="3486051" cy="2284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 name="Rectangle 12"/>
          <p:cNvSpPr/>
          <p:nvPr/>
        </p:nvSpPr>
        <p:spPr>
          <a:xfrm>
            <a:off x="3193842" y="3115488"/>
            <a:ext cx="3375786" cy="2275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Rectangle 13"/>
          <p:cNvSpPr/>
          <p:nvPr/>
        </p:nvSpPr>
        <p:spPr>
          <a:xfrm>
            <a:off x="6349092" y="2615779"/>
            <a:ext cx="3480012" cy="2275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Rectangle 14"/>
          <p:cNvSpPr/>
          <p:nvPr/>
        </p:nvSpPr>
        <p:spPr>
          <a:xfrm>
            <a:off x="8083058" y="2130879"/>
            <a:ext cx="3375786" cy="22750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Oval 15"/>
          <p:cNvSpPr/>
          <p:nvPr/>
        </p:nvSpPr>
        <p:spPr>
          <a:xfrm>
            <a:off x="1609862" y="4833160"/>
            <a:ext cx="629209" cy="62920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Oval 16"/>
          <p:cNvSpPr/>
          <p:nvPr/>
        </p:nvSpPr>
        <p:spPr>
          <a:xfrm>
            <a:off x="4220145" y="4833160"/>
            <a:ext cx="629209" cy="62920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Oval 17"/>
          <p:cNvSpPr/>
          <p:nvPr/>
        </p:nvSpPr>
        <p:spPr>
          <a:xfrm>
            <a:off x="6830430" y="4833160"/>
            <a:ext cx="629209" cy="62920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Oval 18"/>
          <p:cNvSpPr/>
          <p:nvPr/>
        </p:nvSpPr>
        <p:spPr>
          <a:xfrm>
            <a:off x="9358262" y="4833160"/>
            <a:ext cx="629209" cy="62920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TextBox 19"/>
          <p:cNvSpPr txBox="1"/>
          <p:nvPr/>
        </p:nvSpPr>
        <p:spPr>
          <a:xfrm>
            <a:off x="2380208" y="5014122"/>
            <a:ext cx="751296" cy="234744"/>
          </a:xfrm>
          <a:prstGeom prst="rect">
            <a:avLst/>
          </a:prstGeom>
          <a:noFill/>
        </p:spPr>
        <p:txBody>
          <a:bodyPr wrap="none" lIns="0" tIns="0" rIns="0" bIns="0" rtlCol="0">
            <a:spAutoFit/>
          </a:bodyPr>
          <a:lstStyle/>
          <a:p>
            <a:pPr algn="ctr">
              <a:lnSpc>
                <a:spcPct val="120000"/>
              </a:lnSpc>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GB"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Rectangle 20"/>
          <p:cNvSpPr/>
          <p:nvPr/>
        </p:nvSpPr>
        <p:spPr>
          <a:xfrm>
            <a:off x="9358263" y="5522606"/>
            <a:ext cx="2033040" cy="443198"/>
          </a:xfrm>
          <a:prstGeom prst="rect">
            <a:avLst/>
          </a:prstGeom>
        </p:spPr>
        <p:txBody>
          <a:bodyPr wrap="square" lIns="0" tIns="0" rIns="0" bIns="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GB"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TextBox 21"/>
          <p:cNvSpPr txBox="1"/>
          <p:nvPr/>
        </p:nvSpPr>
        <p:spPr>
          <a:xfrm>
            <a:off x="5018335" y="5014122"/>
            <a:ext cx="751296" cy="234744"/>
          </a:xfrm>
          <a:prstGeom prst="rect">
            <a:avLst/>
          </a:prstGeom>
          <a:noFill/>
        </p:spPr>
        <p:txBody>
          <a:bodyPr wrap="none" lIns="0" tIns="0" rIns="0" bIns="0" rtlCol="0">
            <a:spAutoFit/>
          </a:bodyPr>
          <a:lstStyle/>
          <a:p>
            <a:pPr algn="ctr">
              <a:lnSpc>
                <a:spcPct val="120000"/>
              </a:lnSpc>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GB"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3" name="TextBox 22"/>
          <p:cNvSpPr txBox="1"/>
          <p:nvPr/>
        </p:nvSpPr>
        <p:spPr>
          <a:xfrm>
            <a:off x="7646268" y="5014122"/>
            <a:ext cx="751296" cy="234744"/>
          </a:xfrm>
          <a:prstGeom prst="rect">
            <a:avLst/>
          </a:prstGeom>
          <a:noFill/>
        </p:spPr>
        <p:txBody>
          <a:bodyPr wrap="none" lIns="0" tIns="0" rIns="0" bIns="0" rtlCol="0">
            <a:spAutoFit/>
          </a:bodyPr>
          <a:lstStyle/>
          <a:p>
            <a:pPr algn="ctr">
              <a:lnSpc>
                <a:spcPct val="120000"/>
              </a:lnSpc>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GB"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TextBox 23"/>
          <p:cNvSpPr txBox="1"/>
          <p:nvPr/>
        </p:nvSpPr>
        <p:spPr>
          <a:xfrm>
            <a:off x="10208236" y="5014122"/>
            <a:ext cx="751296" cy="234744"/>
          </a:xfrm>
          <a:prstGeom prst="rect">
            <a:avLst/>
          </a:prstGeom>
          <a:noFill/>
        </p:spPr>
        <p:txBody>
          <a:bodyPr wrap="none" lIns="0" tIns="0" rIns="0" bIns="0" rtlCol="0">
            <a:spAutoFit/>
          </a:bodyPr>
          <a:lstStyle/>
          <a:p>
            <a:pPr algn="ctr">
              <a:lnSpc>
                <a:spcPct val="120000"/>
              </a:lnSpc>
            </a:pPr>
            <a:r>
              <a:rPr lang="en-US"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Text</a:t>
            </a:r>
            <a:endParaRPr lang="en-GB" altLang="zh-CN" sz="1400" b="1"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Rectangle 24"/>
          <p:cNvSpPr/>
          <p:nvPr/>
        </p:nvSpPr>
        <p:spPr>
          <a:xfrm>
            <a:off x="4220146" y="5522607"/>
            <a:ext cx="2033040" cy="443198"/>
          </a:xfrm>
          <a:prstGeom prst="rect">
            <a:avLst/>
          </a:prstGeom>
        </p:spPr>
        <p:txBody>
          <a:bodyPr wrap="square" lIns="0" tIns="0" rIns="0" bIns="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GB"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Rectangle 25"/>
          <p:cNvSpPr/>
          <p:nvPr/>
        </p:nvSpPr>
        <p:spPr>
          <a:xfrm>
            <a:off x="6830431" y="5522607"/>
            <a:ext cx="2033040" cy="443198"/>
          </a:xfrm>
          <a:prstGeom prst="rect">
            <a:avLst/>
          </a:prstGeom>
        </p:spPr>
        <p:txBody>
          <a:bodyPr wrap="square" lIns="0" tIns="0" rIns="0" bIns="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GB"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Rectangle 26"/>
          <p:cNvSpPr/>
          <p:nvPr/>
        </p:nvSpPr>
        <p:spPr>
          <a:xfrm>
            <a:off x="1599929" y="5522606"/>
            <a:ext cx="2033040" cy="443198"/>
          </a:xfrm>
          <a:prstGeom prst="rect">
            <a:avLst/>
          </a:prstGeom>
        </p:spPr>
        <p:txBody>
          <a:bodyPr wrap="square" lIns="0" tIns="0" rIns="0" bIns="0">
            <a:spAutoFit/>
          </a:bodyPr>
          <a:lstStyle/>
          <a:p>
            <a:pPr algn="just">
              <a:lnSpc>
                <a:spcPct val="120000"/>
              </a:lnSpc>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endParaRPr lang="en-GB"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TextBox 27"/>
          <p:cNvSpPr txBox="1"/>
          <p:nvPr/>
        </p:nvSpPr>
        <p:spPr>
          <a:xfrm>
            <a:off x="11108222" y="4366368"/>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2019</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TextBox 28"/>
          <p:cNvSpPr txBox="1"/>
          <p:nvPr/>
        </p:nvSpPr>
        <p:spPr>
          <a:xfrm>
            <a:off x="9477919" y="4370922"/>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2018</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TextBox 29"/>
          <p:cNvSpPr txBox="1"/>
          <p:nvPr/>
        </p:nvSpPr>
        <p:spPr>
          <a:xfrm>
            <a:off x="7847615" y="4370922"/>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2017</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TextBox 30"/>
          <p:cNvSpPr txBox="1"/>
          <p:nvPr/>
        </p:nvSpPr>
        <p:spPr>
          <a:xfrm>
            <a:off x="6217311" y="4367169"/>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2016</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TextBox 31"/>
          <p:cNvSpPr txBox="1"/>
          <p:nvPr/>
        </p:nvSpPr>
        <p:spPr>
          <a:xfrm>
            <a:off x="4592797" y="4361676"/>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2015</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TextBox 32"/>
          <p:cNvSpPr txBox="1"/>
          <p:nvPr/>
        </p:nvSpPr>
        <p:spPr>
          <a:xfrm>
            <a:off x="2968285" y="4368726"/>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2014</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TextBox 33"/>
          <p:cNvSpPr txBox="1"/>
          <p:nvPr/>
        </p:nvSpPr>
        <p:spPr>
          <a:xfrm>
            <a:off x="1337981" y="4366368"/>
            <a:ext cx="397545" cy="234744"/>
          </a:xfrm>
          <a:prstGeom prst="rect">
            <a:avLst/>
          </a:prstGeom>
          <a:noFill/>
        </p:spPr>
        <p:txBody>
          <a:bodyPr wrap="none" lIns="0" tIns="0" rIns="0" bIns="0" rtlCol="0">
            <a:spAutoFit/>
          </a:bodyPr>
          <a:lstStyle/>
          <a:p>
            <a:pPr algn="ctr">
              <a:lnSpc>
                <a:spcPct val="120000"/>
              </a:lnSpc>
            </a:pPr>
            <a:r>
              <a:rPr lang="en-US"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2013</a:t>
            </a:r>
            <a:endParaRPr lang="en-GB"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7" name="Group 36"/>
          <p:cNvGrpSpPr/>
          <p:nvPr/>
        </p:nvGrpSpPr>
        <p:grpSpPr>
          <a:xfrm>
            <a:off x="9497130" y="5004772"/>
            <a:ext cx="351472" cy="285984"/>
            <a:chOff x="10074275" y="4479132"/>
            <a:chExt cx="464344" cy="377825"/>
          </a:xfrm>
          <a:solidFill>
            <a:schemeClr val="bg2"/>
          </a:solidFill>
        </p:grpSpPr>
        <p:sp>
          <p:nvSpPr>
            <p:cNvPr id="38" name="AutoShape 5"/>
            <p:cNvSpPr>
              <a:spLocks/>
            </p:cNvSpPr>
            <p:nvPr/>
          </p:nvSpPr>
          <p:spPr bwMode="auto">
            <a:xfrm>
              <a:off x="10393363" y="4595019"/>
              <a:ext cx="87313"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AutoShape 6"/>
            <p:cNvSpPr>
              <a:spLocks/>
            </p:cNvSpPr>
            <p:nvPr/>
          </p:nvSpPr>
          <p:spPr bwMode="auto">
            <a:xfrm>
              <a:off x="10074275" y="4479132"/>
              <a:ext cx="464344" cy="377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0" name="Group 39"/>
          <p:cNvGrpSpPr/>
          <p:nvPr/>
        </p:nvGrpSpPr>
        <p:grpSpPr>
          <a:xfrm>
            <a:off x="6969298" y="4971728"/>
            <a:ext cx="351472" cy="352073"/>
            <a:chOff x="9145588" y="4435475"/>
            <a:chExt cx="464344" cy="465138"/>
          </a:xfrm>
          <a:solidFill>
            <a:schemeClr val="bg2"/>
          </a:solidFill>
        </p:grpSpPr>
        <p:sp>
          <p:nvSpPr>
            <p:cNvPr id="41" name="AutoShape 7"/>
            <p:cNvSpPr>
              <a:spLocks/>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AutoShape 8"/>
            <p:cNvSpPr>
              <a:spLocks/>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AutoShape 9"/>
            <p:cNvSpPr>
              <a:spLocks/>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AutoShape 10"/>
            <p:cNvSpPr>
              <a:spLocks/>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AutoShape 11"/>
            <p:cNvSpPr>
              <a:spLocks/>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6" name="AutoShape 12"/>
            <p:cNvSpPr>
              <a:spLocks/>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AutoShape 13"/>
            <p:cNvSpPr>
              <a:spLocks/>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AutoShape 14"/>
            <p:cNvSpPr>
              <a:spLocks/>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AutoShape 15"/>
            <p:cNvSpPr>
              <a:spLocks/>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0" name="Group 49"/>
          <p:cNvGrpSpPr/>
          <p:nvPr/>
        </p:nvGrpSpPr>
        <p:grpSpPr>
          <a:xfrm>
            <a:off x="4359014" y="4972029"/>
            <a:ext cx="351472" cy="351472"/>
            <a:chOff x="4439444" y="1652588"/>
            <a:chExt cx="464344" cy="464344"/>
          </a:xfrm>
          <a:solidFill>
            <a:schemeClr val="bg2"/>
          </a:solidFill>
        </p:grpSpPr>
        <p:sp>
          <p:nvSpPr>
            <p:cNvPr id="51" name="AutoShape 136"/>
            <p:cNvSpPr>
              <a:spLocks/>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AutoShape 137"/>
            <p:cNvSpPr>
              <a:spLocks/>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AutoShape 138"/>
            <p:cNvSpPr>
              <a:spLocks/>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54" name="Group 53"/>
          <p:cNvGrpSpPr/>
          <p:nvPr/>
        </p:nvGrpSpPr>
        <p:grpSpPr>
          <a:xfrm>
            <a:off x="1745700" y="5010480"/>
            <a:ext cx="351472" cy="274568"/>
            <a:chOff x="2581275" y="1710532"/>
            <a:chExt cx="464344" cy="362744"/>
          </a:xfrm>
          <a:solidFill>
            <a:schemeClr val="bg2"/>
          </a:solidFill>
        </p:grpSpPr>
        <p:sp>
          <p:nvSpPr>
            <p:cNvPr id="55" name="AutoShape 140"/>
            <p:cNvSpPr>
              <a:spLocks/>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6" name="AutoShape 141"/>
            <p:cNvSpPr>
              <a:spLocks/>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AutoShape 142"/>
            <p:cNvSpPr>
              <a:spLocks/>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8" name="AutoShape 143"/>
            <p:cNvSpPr>
              <a:spLocks/>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9" name="AutoShape 144"/>
            <p:cNvSpPr>
              <a:spLocks/>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0" name="AutoShape 145"/>
            <p:cNvSpPr>
              <a:spLocks/>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1" name="AutoShape 146"/>
            <p:cNvSpPr>
              <a:spLocks/>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ctr" defTabSz="209369" hangingPunct="0">
                <a:lnSpc>
                  <a:spcPct val="120000"/>
                </a:lnSpc>
              </a:pPr>
              <a:endParaRPr lang="en-US" sz="14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2" name="任意多边形 61"/>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3" name="任意多边形 62"/>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683292703"/>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0-#ppt_w/2"/>
                                          </p:val>
                                        </p:tav>
                                        <p:tav tm="100000">
                                          <p:val>
                                            <p:strVal val="#ppt_x"/>
                                          </p:val>
                                        </p:tav>
                                      </p:tavLst>
                                    </p:anim>
                                    <p:anim calcmode="lin" valueType="num">
                                      <p:cBhvr additive="base">
                                        <p:cTn id="21" dur="500" fill="hold"/>
                                        <p:tgtEl>
                                          <p:spTgt spid="11"/>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par>
                          <p:cTn id="26" fill="hold">
                            <p:stCondLst>
                              <p:cond delay="2500"/>
                            </p:stCondLst>
                            <p:childTnLst>
                              <p:par>
                                <p:cTn id="27" presetID="2" presetClass="entr" presetSubtype="8"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par>
                          <p:cTn id="35" fill="hold">
                            <p:stCondLst>
                              <p:cond delay="3500"/>
                            </p:stCondLst>
                            <p:childTnLst>
                              <p:par>
                                <p:cTn id="36" presetID="2" presetClass="entr" presetSubtype="8"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0-#ppt_w/2"/>
                                          </p:val>
                                        </p:tav>
                                        <p:tav tm="100000">
                                          <p:val>
                                            <p:strVal val="#ppt_x"/>
                                          </p:val>
                                        </p:tav>
                                      </p:tavLst>
                                    </p:anim>
                                    <p:anim calcmode="lin" valueType="num">
                                      <p:cBhvr additive="base">
                                        <p:cTn id="39" dur="500" fill="hold"/>
                                        <p:tgtEl>
                                          <p:spTgt spid="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10"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childTnLst>
                          </p:cTn>
                        </p:par>
                        <p:par>
                          <p:cTn id="44" fill="hold">
                            <p:stCondLst>
                              <p:cond delay="4500"/>
                            </p:stCondLst>
                            <p:childTnLst>
                              <p:par>
                                <p:cTn id="45" presetID="2" presetClass="entr" presetSubtype="8"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0-#ppt_w/2"/>
                                          </p:val>
                                        </p:tav>
                                        <p:tav tm="100000">
                                          <p:val>
                                            <p:strVal val="#ppt_x"/>
                                          </p:val>
                                        </p:tav>
                                      </p:tavLst>
                                    </p:anim>
                                    <p:anim calcmode="lin" valueType="num">
                                      <p:cBhvr additive="base">
                                        <p:cTn id="48" dur="500" fill="hold"/>
                                        <p:tgtEl>
                                          <p:spTgt spid="10"/>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500"/>
                                        <p:tgtEl>
                                          <p:spTgt spid="32"/>
                                        </p:tgtEl>
                                      </p:cBhvr>
                                    </p:animEffect>
                                  </p:childTnLst>
                                </p:cTn>
                              </p:par>
                            </p:childTnLst>
                          </p:cTn>
                        </p:par>
                        <p:par>
                          <p:cTn id="53" fill="hold">
                            <p:stCondLst>
                              <p:cond delay="5500"/>
                            </p:stCondLst>
                            <p:childTnLst>
                              <p:par>
                                <p:cTn id="54" presetID="2" presetClass="entr" presetSubtype="8"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additive="base">
                                        <p:cTn id="56" dur="500" fill="hold"/>
                                        <p:tgtEl>
                                          <p:spTgt spid="8"/>
                                        </p:tgtEl>
                                        <p:attrNameLst>
                                          <p:attrName>ppt_x</p:attrName>
                                        </p:attrNameLst>
                                      </p:cBhvr>
                                      <p:tavLst>
                                        <p:tav tm="0">
                                          <p:val>
                                            <p:strVal val="0-#ppt_w/2"/>
                                          </p:val>
                                        </p:tav>
                                        <p:tav tm="100000">
                                          <p:val>
                                            <p:strVal val="#ppt_x"/>
                                          </p:val>
                                        </p:tav>
                                      </p:tavLst>
                                    </p:anim>
                                    <p:anim calcmode="lin" valueType="num">
                                      <p:cBhvr additive="base">
                                        <p:cTn id="57" dur="500" fill="hold"/>
                                        <p:tgtEl>
                                          <p:spTgt spid="8"/>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childTnLst>
                                </p:cTn>
                              </p:par>
                            </p:childTnLst>
                          </p:cTn>
                        </p:par>
                        <p:par>
                          <p:cTn id="62" fill="hold">
                            <p:stCondLst>
                              <p:cond delay="6500"/>
                            </p:stCondLst>
                            <p:childTnLst>
                              <p:par>
                                <p:cTn id="63" presetID="2" presetClass="entr" presetSubtype="8" fill="hold" grpId="0" nodeType="afterEffect">
                                  <p:stCondLst>
                                    <p:cond delay="0"/>
                                  </p:stCondLst>
                                  <p:childTnLst>
                                    <p:set>
                                      <p:cBhvr>
                                        <p:cTn id="64" dur="1" fill="hold">
                                          <p:stCondLst>
                                            <p:cond delay="0"/>
                                          </p:stCondLst>
                                        </p:cTn>
                                        <p:tgtEl>
                                          <p:spTgt spid="5"/>
                                        </p:tgtEl>
                                        <p:attrNameLst>
                                          <p:attrName>style.visibility</p:attrName>
                                        </p:attrNameLst>
                                      </p:cBhvr>
                                      <p:to>
                                        <p:strVal val="visible"/>
                                      </p:to>
                                    </p:set>
                                    <p:anim calcmode="lin" valueType="num">
                                      <p:cBhvr additive="base">
                                        <p:cTn id="65" dur="500" fill="hold"/>
                                        <p:tgtEl>
                                          <p:spTgt spid="5"/>
                                        </p:tgtEl>
                                        <p:attrNameLst>
                                          <p:attrName>ppt_x</p:attrName>
                                        </p:attrNameLst>
                                      </p:cBhvr>
                                      <p:tavLst>
                                        <p:tav tm="0">
                                          <p:val>
                                            <p:strVal val="0-#ppt_w/2"/>
                                          </p:val>
                                        </p:tav>
                                        <p:tav tm="100000">
                                          <p:val>
                                            <p:strVal val="#ppt_x"/>
                                          </p:val>
                                        </p:tav>
                                      </p:tavLst>
                                    </p:anim>
                                    <p:anim calcmode="lin" valueType="num">
                                      <p:cBhvr additive="base">
                                        <p:cTn id="66" dur="500" fill="hold"/>
                                        <p:tgtEl>
                                          <p:spTgt spid="5"/>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10" presetClass="entr" presetSubtype="0"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childTnLst>
                          </p:cTn>
                        </p:par>
                        <p:par>
                          <p:cTn id="71" fill="hold">
                            <p:stCondLst>
                              <p:cond delay="7500"/>
                            </p:stCondLst>
                            <p:childTnLst>
                              <p:par>
                                <p:cTn id="72" presetID="22" presetClass="entr" presetSubtype="8" fill="hold" grpId="0" nodeType="after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wipe(left)">
                                      <p:cBhvr>
                                        <p:cTn id="74" dur="500"/>
                                        <p:tgtEl>
                                          <p:spTgt spid="12"/>
                                        </p:tgtEl>
                                      </p:cBhvr>
                                    </p:animEffect>
                                  </p:childTnLst>
                                </p:cTn>
                              </p:par>
                            </p:childTnLst>
                          </p:cTn>
                        </p:par>
                        <p:par>
                          <p:cTn id="75" fill="hold">
                            <p:stCondLst>
                              <p:cond delay="8000"/>
                            </p:stCondLst>
                            <p:childTnLst>
                              <p:par>
                                <p:cTn id="76" presetID="22" presetClass="entr" presetSubtype="8" fill="hold" grpId="0" nodeType="after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left)">
                                      <p:cBhvr>
                                        <p:cTn id="78" dur="500"/>
                                        <p:tgtEl>
                                          <p:spTgt spid="13"/>
                                        </p:tgtEl>
                                      </p:cBhvr>
                                    </p:animEffect>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wipe(left)">
                                      <p:cBhvr>
                                        <p:cTn id="82" dur="500"/>
                                        <p:tgtEl>
                                          <p:spTgt spid="14"/>
                                        </p:tgtEl>
                                      </p:cBhvr>
                                    </p:animEffect>
                                  </p:childTnLst>
                                </p:cTn>
                              </p:par>
                            </p:childTnLst>
                          </p:cTn>
                        </p:par>
                        <p:par>
                          <p:cTn id="83" fill="hold">
                            <p:stCondLst>
                              <p:cond delay="9000"/>
                            </p:stCondLst>
                            <p:childTnLst>
                              <p:par>
                                <p:cTn id="84" presetID="22" presetClass="entr" presetSubtype="8"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wipe(left)">
                                      <p:cBhvr>
                                        <p:cTn id="86" dur="500"/>
                                        <p:tgtEl>
                                          <p:spTgt spid="15"/>
                                        </p:tgtEl>
                                      </p:cBhvr>
                                    </p:animEffect>
                                  </p:childTnLst>
                                </p:cTn>
                              </p:par>
                            </p:childTnLst>
                          </p:cTn>
                        </p:par>
                        <p:par>
                          <p:cTn id="87" fill="hold">
                            <p:stCondLst>
                              <p:cond delay="9500"/>
                            </p:stCondLst>
                            <p:childTnLst>
                              <p:par>
                                <p:cTn id="88" presetID="10" presetClass="entr" presetSubtype="0" fill="hold" grpId="0" nodeType="afterEffect">
                                  <p:stCondLst>
                                    <p:cond delay="0"/>
                                  </p:stCondLst>
                                  <p:childTnLst>
                                    <p:set>
                                      <p:cBhvr>
                                        <p:cTn id="89" dur="1" fill="hold">
                                          <p:stCondLst>
                                            <p:cond delay="0"/>
                                          </p:stCondLst>
                                        </p:cTn>
                                        <p:tgtEl>
                                          <p:spTgt spid="16"/>
                                        </p:tgtEl>
                                        <p:attrNameLst>
                                          <p:attrName>style.visibility</p:attrName>
                                        </p:attrNameLst>
                                      </p:cBhvr>
                                      <p:to>
                                        <p:strVal val="visible"/>
                                      </p:to>
                                    </p:set>
                                    <p:animEffect transition="in" filter="fade">
                                      <p:cBhvr>
                                        <p:cTn id="90" dur="500"/>
                                        <p:tgtEl>
                                          <p:spTgt spid="16"/>
                                        </p:tgtEl>
                                      </p:cBhvr>
                                    </p:animEffect>
                                  </p:childTnLst>
                                </p:cTn>
                              </p:par>
                            </p:childTnLst>
                          </p:cTn>
                        </p:par>
                        <p:par>
                          <p:cTn id="91" fill="hold">
                            <p:stCondLst>
                              <p:cond delay="10000"/>
                            </p:stCondLst>
                            <p:childTnLst>
                              <p:par>
                                <p:cTn id="92" presetID="10" presetClass="entr" presetSubtype="0" fill="hold" grpId="0" nodeType="after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fade">
                                      <p:cBhvr>
                                        <p:cTn id="94" dur="500"/>
                                        <p:tgtEl>
                                          <p:spTgt spid="20"/>
                                        </p:tgtEl>
                                      </p:cBhvr>
                                    </p:animEffect>
                                  </p:childTnLst>
                                </p:cTn>
                              </p:par>
                            </p:childTnLst>
                          </p:cTn>
                        </p:par>
                        <p:par>
                          <p:cTn id="95" fill="hold">
                            <p:stCondLst>
                              <p:cond delay="10500"/>
                            </p:stCondLst>
                            <p:childTnLst>
                              <p:par>
                                <p:cTn id="96" presetID="10" presetClass="entr" presetSubtype="0"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Effect transition="in" filter="fade">
                                      <p:cBhvr>
                                        <p:cTn id="98" dur="500"/>
                                        <p:tgtEl>
                                          <p:spTgt spid="27"/>
                                        </p:tgtEl>
                                      </p:cBhvr>
                                    </p:animEffect>
                                  </p:childTnLst>
                                </p:cTn>
                              </p:par>
                            </p:childTnLst>
                          </p:cTn>
                        </p:par>
                        <p:par>
                          <p:cTn id="99" fill="hold">
                            <p:stCondLst>
                              <p:cond delay="11000"/>
                            </p:stCondLst>
                            <p:childTnLst>
                              <p:par>
                                <p:cTn id="100" presetID="10" presetClass="entr" presetSubtype="0" fill="hold" grpId="0"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500"/>
                                        <p:tgtEl>
                                          <p:spTgt spid="17"/>
                                        </p:tgtEl>
                                      </p:cBhvr>
                                    </p:animEffect>
                                  </p:childTnLst>
                                </p:cTn>
                              </p:par>
                            </p:childTnLst>
                          </p:cTn>
                        </p:par>
                        <p:par>
                          <p:cTn id="103" fill="hold">
                            <p:stCondLst>
                              <p:cond delay="11500"/>
                            </p:stCondLst>
                            <p:childTnLst>
                              <p:par>
                                <p:cTn id="104" presetID="10" presetClass="entr" presetSubtype="0" fill="hold" grpId="0" nodeType="afterEffect">
                                  <p:stCondLst>
                                    <p:cond delay="0"/>
                                  </p:stCondLst>
                                  <p:childTnLst>
                                    <p:set>
                                      <p:cBhvr>
                                        <p:cTn id="105" dur="1" fill="hold">
                                          <p:stCondLst>
                                            <p:cond delay="0"/>
                                          </p:stCondLst>
                                        </p:cTn>
                                        <p:tgtEl>
                                          <p:spTgt spid="22"/>
                                        </p:tgtEl>
                                        <p:attrNameLst>
                                          <p:attrName>style.visibility</p:attrName>
                                        </p:attrNameLst>
                                      </p:cBhvr>
                                      <p:to>
                                        <p:strVal val="visible"/>
                                      </p:to>
                                    </p:set>
                                    <p:animEffect transition="in" filter="fade">
                                      <p:cBhvr>
                                        <p:cTn id="106" dur="500"/>
                                        <p:tgtEl>
                                          <p:spTgt spid="22"/>
                                        </p:tgtEl>
                                      </p:cBhvr>
                                    </p:animEffect>
                                  </p:childTnLst>
                                </p:cTn>
                              </p:par>
                            </p:childTnLst>
                          </p:cTn>
                        </p:par>
                        <p:par>
                          <p:cTn id="107" fill="hold">
                            <p:stCondLst>
                              <p:cond delay="12000"/>
                            </p:stCondLst>
                            <p:childTnLst>
                              <p:par>
                                <p:cTn id="108" presetID="10" presetClass="entr" presetSubtype="0" fill="hold" grpId="0" nodeType="afterEffect">
                                  <p:stCondLst>
                                    <p:cond delay="0"/>
                                  </p:stCondLst>
                                  <p:childTnLst>
                                    <p:set>
                                      <p:cBhvr>
                                        <p:cTn id="109" dur="1" fill="hold">
                                          <p:stCondLst>
                                            <p:cond delay="0"/>
                                          </p:stCondLst>
                                        </p:cTn>
                                        <p:tgtEl>
                                          <p:spTgt spid="25"/>
                                        </p:tgtEl>
                                        <p:attrNameLst>
                                          <p:attrName>style.visibility</p:attrName>
                                        </p:attrNameLst>
                                      </p:cBhvr>
                                      <p:to>
                                        <p:strVal val="visible"/>
                                      </p:to>
                                    </p:set>
                                    <p:animEffect transition="in" filter="fade">
                                      <p:cBhvr>
                                        <p:cTn id="110" dur="500"/>
                                        <p:tgtEl>
                                          <p:spTgt spid="25"/>
                                        </p:tgtEl>
                                      </p:cBhvr>
                                    </p:animEffect>
                                  </p:childTnLst>
                                </p:cTn>
                              </p:par>
                            </p:childTnLst>
                          </p:cTn>
                        </p:par>
                        <p:par>
                          <p:cTn id="111" fill="hold">
                            <p:stCondLst>
                              <p:cond delay="12500"/>
                            </p:stCondLst>
                            <p:childTnLst>
                              <p:par>
                                <p:cTn id="112" presetID="10" presetClass="entr" presetSubtype="0" fill="hold" grpId="0" nodeType="after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fade">
                                      <p:cBhvr>
                                        <p:cTn id="114" dur="500"/>
                                        <p:tgtEl>
                                          <p:spTgt spid="18"/>
                                        </p:tgtEl>
                                      </p:cBhvr>
                                    </p:animEffect>
                                  </p:childTnLst>
                                </p:cTn>
                              </p:par>
                            </p:childTnLst>
                          </p:cTn>
                        </p:par>
                        <p:par>
                          <p:cTn id="115" fill="hold">
                            <p:stCondLst>
                              <p:cond delay="13000"/>
                            </p:stCondLst>
                            <p:childTnLst>
                              <p:par>
                                <p:cTn id="116" presetID="10" presetClass="entr" presetSubtype="0" fill="hold" grpId="0" nodeType="afterEffect">
                                  <p:stCondLst>
                                    <p:cond delay="0"/>
                                  </p:stCondLst>
                                  <p:childTnLst>
                                    <p:set>
                                      <p:cBhvr>
                                        <p:cTn id="117" dur="1" fill="hold">
                                          <p:stCondLst>
                                            <p:cond delay="0"/>
                                          </p:stCondLst>
                                        </p:cTn>
                                        <p:tgtEl>
                                          <p:spTgt spid="23"/>
                                        </p:tgtEl>
                                        <p:attrNameLst>
                                          <p:attrName>style.visibility</p:attrName>
                                        </p:attrNameLst>
                                      </p:cBhvr>
                                      <p:to>
                                        <p:strVal val="visible"/>
                                      </p:to>
                                    </p:set>
                                    <p:animEffect transition="in" filter="fade">
                                      <p:cBhvr>
                                        <p:cTn id="118" dur="500"/>
                                        <p:tgtEl>
                                          <p:spTgt spid="23"/>
                                        </p:tgtEl>
                                      </p:cBhvr>
                                    </p:animEffect>
                                  </p:childTnLst>
                                </p:cTn>
                              </p:par>
                            </p:childTnLst>
                          </p:cTn>
                        </p:par>
                        <p:par>
                          <p:cTn id="119" fill="hold">
                            <p:stCondLst>
                              <p:cond delay="13500"/>
                            </p:stCondLst>
                            <p:childTnLst>
                              <p:par>
                                <p:cTn id="120" presetID="10" presetClass="entr" presetSubtype="0" fill="hold" grpId="0" nodeType="afterEffect">
                                  <p:stCondLst>
                                    <p:cond delay="0"/>
                                  </p:stCondLst>
                                  <p:childTnLst>
                                    <p:set>
                                      <p:cBhvr>
                                        <p:cTn id="121" dur="1" fill="hold">
                                          <p:stCondLst>
                                            <p:cond delay="0"/>
                                          </p:stCondLst>
                                        </p:cTn>
                                        <p:tgtEl>
                                          <p:spTgt spid="26"/>
                                        </p:tgtEl>
                                        <p:attrNameLst>
                                          <p:attrName>style.visibility</p:attrName>
                                        </p:attrNameLst>
                                      </p:cBhvr>
                                      <p:to>
                                        <p:strVal val="visible"/>
                                      </p:to>
                                    </p:set>
                                    <p:animEffect transition="in" filter="fade">
                                      <p:cBhvr>
                                        <p:cTn id="122" dur="500"/>
                                        <p:tgtEl>
                                          <p:spTgt spid="26"/>
                                        </p:tgtEl>
                                      </p:cBhvr>
                                    </p:animEffect>
                                  </p:childTnLst>
                                </p:cTn>
                              </p:par>
                            </p:childTnLst>
                          </p:cTn>
                        </p:par>
                        <p:par>
                          <p:cTn id="123" fill="hold">
                            <p:stCondLst>
                              <p:cond delay="14000"/>
                            </p:stCondLst>
                            <p:childTnLst>
                              <p:par>
                                <p:cTn id="124" presetID="10" presetClass="entr" presetSubtype="0" fill="hold" grpId="0" nodeType="afterEffect">
                                  <p:stCondLst>
                                    <p:cond delay="0"/>
                                  </p:stCondLst>
                                  <p:childTnLst>
                                    <p:set>
                                      <p:cBhvr>
                                        <p:cTn id="125" dur="1" fill="hold">
                                          <p:stCondLst>
                                            <p:cond delay="0"/>
                                          </p:stCondLst>
                                        </p:cTn>
                                        <p:tgtEl>
                                          <p:spTgt spid="19"/>
                                        </p:tgtEl>
                                        <p:attrNameLst>
                                          <p:attrName>style.visibility</p:attrName>
                                        </p:attrNameLst>
                                      </p:cBhvr>
                                      <p:to>
                                        <p:strVal val="visible"/>
                                      </p:to>
                                    </p:set>
                                    <p:animEffect transition="in" filter="fade">
                                      <p:cBhvr>
                                        <p:cTn id="126" dur="500"/>
                                        <p:tgtEl>
                                          <p:spTgt spid="19"/>
                                        </p:tgtEl>
                                      </p:cBhvr>
                                    </p:animEffect>
                                  </p:childTnLst>
                                </p:cTn>
                              </p:par>
                            </p:childTnLst>
                          </p:cTn>
                        </p:par>
                        <p:par>
                          <p:cTn id="127" fill="hold">
                            <p:stCondLst>
                              <p:cond delay="14500"/>
                            </p:stCondLst>
                            <p:childTnLst>
                              <p:par>
                                <p:cTn id="128" presetID="10" presetClass="entr" presetSubtype="0"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fade">
                                      <p:cBhvr>
                                        <p:cTn id="130" dur="500"/>
                                        <p:tgtEl>
                                          <p:spTgt spid="24"/>
                                        </p:tgtEl>
                                      </p:cBhvr>
                                    </p:animEffect>
                                  </p:childTnLst>
                                </p:cTn>
                              </p:par>
                            </p:childTnLst>
                          </p:cTn>
                        </p:par>
                        <p:par>
                          <p:cTn id="131" fill="hold">
                            <p:stCondLst>
                              <p:cond delay="15000"/>
                            </p:stCondLst>
                            <p:childTnLst>
                              <p:par>
                                <p:cTn id="132" presetID="10" presetClass="entr" presetSubtype="0" fill="hold" grpId="0" nodeType="after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fade">
                                      <p:cBhvr>
                                        <p:cTn id="134" dur="500"/>
                                        <p:tgtEl>
                                          <p:spTgt spid="21"/>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ntr" presetSubtype="0" fill="hold" nodeType="clickEffect">
                                  <p:stCondLst>
                                    <p:cond delay="0"/>
                                  </p:stCondLst>
                                  <p:childTnLst>
                                    <p:set>
                                      <p:cBhvr>
                                        <p:cTn id="138" dur="1" fill="hold">
                                          <p:stCondLst>
                                            <p:cond delay="0"/>
                                          </p:stCondLst>
                                        </p:cTn>
                                        <p:tgtEl>
                                          <p:spTgt spid="54"/>
                                        </p:tgtEl>
                                        <p:attrNameLst>
                                          <p:attrName>style.visibility</p:attrName>
                                        </p:attrNameLst>
                                      </p:cBhvr>
                                      <p:to>
                                        <p:strVal val="visible"/>
                                      </p:to>
                                    </p:set>
                                    <p:animEffect transition="in" filter="fade">
                                      <p:cBhvr>
                                        <p:cTn id="139" dur="500"/>
                                        <p:tgtEl>
                                          <p:spTgt spid="54"/>
                                        </p:tgtEl>
                                      </p:cBhvr>
                                    </p:animEffect>
                                  </p:childTnLst>
                                </p:cTn>
                              </p:par>
                              <p:par>
                                <p:cTn id="140" presetID="10" presetClass="entr" presetSubtype="0" fill="hold" nodeType="withEffect">
                                  <p:stCondLst>
                                    <p:cond delay="0"/>
                                  </p:stCondLst>
                                  <p:childTnLst>
                                    <p:set>
                                      <p:cBhvr>
                                        <p:cTn id="141" dur="1" fill="hold">
                                          <p:stCondLst>
                                            <p:cond delay="0"/>
                                          </p:stCondLst>
                                        </p:cTn>
                                        <p:tgtEl>
                                          <p:spTgt spid="50"/>
                                        </p:tgtEl>
                                        <p:attrNameLst>
                                          <p:attrName>style.visibility</p:attrName>
                                        </p:attrNameLst>
                                      </p:cBhvr>
                                      <p:to>
                                        <p:strVal val="visible"/>
                                      </p:to>
                                    </p:set>
                                    <p:animEffect transition="in" filter="fade">
                                      <p:cBhvr>
                                        <p:cTn id="142" dur="500"/>
                                        <p:tgtEl>
                                          <p:spTgt spid="50"/>
                                        </p:tgtEl>
                                      </p:cBhvr>
                                    </p:animEffect>
                                  </p:childTnLst>
                                </p:cTn>
                              </p:par>
                              <p:par>
                                <p:cTn id="143" presetID="10" presetClass="entr" presetSubtype="0" fill="hold" nodeType="withEffect">
                                  <p:stCondLst>
                                    <p:cond delay="0"/>
                                  </p:stCondLst>
                                  <p:childTnLst>
                                    <p:set>
                                      <p:cBhvr>
                                        <p:cTn id="144" dur="1" fill="hold">
                                          <p:stCondLst>
                                            <p:cond delay="0"/>
                                          </p:stCondLst>
                                        </p:cTn>
                                        <p:tgtEl>
                                          <p:spTgt spid="40"/>
                                        </p:tgtEl>
                                        <p:attrNameLst>
                                          <p:attrName>style.visibility</p:attrName>
                                        </p:attrNameLst>
                                      </p:cBhvr>
                                      <p:to>
                                        <p:strVal val="visible"/>
                                      </p:to>
                                    </p:set>
                                    <p:animEffect transition="in" filter="fade">
                                      <p:cBhvr>
                                        <p:cTn id="145" dur="500"/>
                                        <p:tgtEl>
                                          <p:spTgt spid="40"/>
                                        </p:tgtEl>
                                      </p:cBhvr>
                                    </p:animEffect>
                                  </p:childTnLst>
                                </p:cTn>
                              </p:par>
                              <p:par>
                                <p:cTn id="146" presetID="10" presetClass="entr" presetSubtype="0" fill="hold" nodeType="withEffect">
                                  <p:stCondLst>
                                    <p:cond delay="0"/>
                                  </p:stCondLst>
                                  <p:childTnLst>
                                    <p:set>
                                      <p:cBhvr>
                                        <p:cTn id="147" dur="1" fill="hold">
                                          <p:stCondLst>
                                            <p:cond delay="0"/>
                                          </p:stCondLst>
                                        </p:cTn>
                                        <p:tgtEl>
                                          <p:spTgt spid="37"/>
                                        </p:tgtEl>
                                        <p:attrNameLst>
                                          <p:attrName>style.visibility</p:attrName>
                                        </p:attrNameLst>
                                      </p:cBhvr>
                                      <p:to>
                                        <p:strVal val="visible"/>
                                      </p:to>
                                    </p:set>
                                    <p:animEffect transition="in" filter="fade">
                                      <p:cBhvr>
                                        <p:cTn id="1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5315128" y="2248173"/>
            <a:ext cx="2228493" cy="2735839"/>
            <a:chOff x="4815811" y="1544854"/>
            <a:chExt cx="2306611" cy="2831742"/>
          </a:xfrm>
        </p:grpSpPr>
        <p:cxnSp>
          <p:nvCxnSpPr>
            <p:cNvPr id="120" name="Straight Connector 119"/>
            <p:cNvCxnSpPr/>
            <p:nvPr/>
          </p:nvCxnSpPr>
          <p:spPr>
            <a:xfrm flipV="1">
              <a:off x="6567142" y="2875576"/>
              <a:ext cx="555280" cy="26604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4973177" y="3240628"/>
              <a:ext cx="349354" cy="73676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490256" y="2946817"/>
              <a:ext cx="61411" cy="53585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6845536" y="2890351"/>
              <a:ext cx="261556" cy="53585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a:off x="6636373" y="3394234"/>
              <a:ext cx="225677" cy="45800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6346222" y="3146516"/>
              <a:ext cx="225675" cy="50869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6578790" y="3844363"/>
              <a:ext cx="57583" cy="45800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322532" y="3969216"/>
              <a:ext cx="113793" cy="40738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7056315" y="2229057"/>
              <a:ext cx="41725" cy="66129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6687343" y="1812146"/>
              <a:ext cx="389834" cy="41691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074263" y="1545097"/>
              <a:ext cx="613080" cy="26704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5424178" y="1545097"/>
              <a:ext cx="650086" cy="14718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V="1">
              <a:off x="5027800" y="1678621"/>
              <a:ext cx="396378" cy="31964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a:off x="4824863" y="2038040"/>
              <a:ext cx="182074" cy="4710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815811" y="2509078"/>
              <a:ext cx="157366" cy="7315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V="1">
              <a:off x="4864987" y="2460205"/>
              <a:ext cx="501063" cy="4887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V="1">
              <a:off x="5140569" y="2460205"/>
              <a:ext cx="231736" cy="3332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4840215" y="2538060"/>
              <a:ext cx="625436" cy="15383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4997581" y="2791703"/>
              <a:ext cx="150273" cy="43266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826929" y="2521803"/>
              <a:ext cx="324406" cy="26990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5460687" y="2691892"/>
              <a:ext cx="45250" cy="2957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flipV="1">
              <a:off x="5046450" y="1998261"/>
              <a:ext cx="331494" cy="46194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5358269" y="1728362"/>
              <a:ext cx="38326" cy="73184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5369214" y="2176842"/>
              <a:ext cx="436907" cy="28336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5442741" y="1721262"/>
              <a:ext cx="361776" cy="46799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5791453" y="1545097"/>
              <a:ext cx="272787" cy="63150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6078550" y="1544854"/>
              <a:ext cx="165859" cy="58311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a:off x="6268895" y="1812146"/>
              <a:ext cx="432758" cy="31582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6222965" y="2127970"/>
              <a:ext cx="838390" cy="10108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951453" y="2626814"/>
              <a:ext cx="315891" cy="58382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5955481" y="2142494"/>
              <a:ext cx="297384" cy="4843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5823080" y="2142494"/>
              <a:ext cx="413894" cy="3410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258929" y="2137145"/>
              <a:ext cx="518246" cy="31431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H="1">
              <a:off x="6796760" y="2229057"/>
              <a:ext cx="279115" cy="21314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6763857" y="2464323"/>
              <a:ext cx="297497" cy="4260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6468879" y="2453261"/>
              <a:ext cx="308910" cy="25657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6267344" y="2150093"/>
              <a:ext cx="191716" cy="55974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flipV="1">
              <a:off x="5800527" y="2172490"/>
              <a:ext cx="163662" cy="44248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5443793" y="2638651"/>
              <a:ext cx="493125" cy="5883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5354198" y="2464323"/>
              <a:ext cx="562090" cy="16016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V="1">
              <a:off x="5981770" y="2458732"/>
              <a:ext cx="767441" cy="17981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5971041" y="2650381"/>
              <a:ext cx="492339" cy="6672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H="1" flipV="1">
              <a:off x="5170294" y="2791703"/>
              <a:ext cx="350013" cy="19365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V="1">
              <a:off x="4984068" y="2982116"/>
              <a:ext cx="502232" cy="2732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5009678" y="3255367"/>
              <a:ext cx="579969" cy="25190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V="1">
              <a:off x="5312063" y="3507272"/>
              <a:ext cx="253114" cy="41806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5568935" y="3508706"/>
              <a:ext cx="143924" cy="51931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5436326" y="4028019"/>
              <a:ext cx="285930" cy="33677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5731751" y="4040560"/>
              <a:ext cx="271109" cy="33603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5980145" y="3646755"/>
              <a:ext cx="0" cy="7180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5964189" y="2638543"/>
              <a:ext cx="0" cy="5858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5505937" y="2982116"/>
              <a:ext cx="496924" cy="66463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H="1" flipV="1">
              <a:off x="5971041" y="3212073"/>
              <a:ext cx="20698" cy="43228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6485274" y="2728943"/>
              <a:ext cx="96764" cy="42933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V="1">
              <a:off x="6578656" y="2451459"/>
              <a:ext cx="193124" cy="70682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V="1">
              <a:off x="6276482" y="2728943"/>
              <a:ext cx="190780" cy="4954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V="1">
              <a:off x="5523949" y="2708886"/>
              <a:ext cx="930829" cy="25995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5961667" y="3619808"/>
              <a:ext cx="384555" cy="4445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V="1">
              <a:off x="6007431" y="4049017"/>
              <a:ext cx="341269" cy="30866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338757" y="3659296"/>
              <a:ext cx="299586" cy="18162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6338757" y="3668444"/>
              <a:ext cx="9943" cy="39450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6263895" y="3228456"/>
              <a:ext cx="90999" cy="43998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5580713" y="3232828"/>
              <a:ext cx="390290" cy="26658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5496539" y="2984830"/>
              <a:ext cx="492359" cy="2517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5979171" y="3220748"/>
              <a:ext cx="286190" cy="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6002860" y="3210639"/>
              <a:ext cx="273622" cy="42232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5724992" y="3636725"/>
              <a:ext cx="235599" cy="40908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5304451" y="3615724"/>
              <a:ext cx="672942" cy="34693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5320956" y="3971950"/>
              <a:ext cx="1022510" cy="9237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6346222" y="3414241"/>
              <a:ext cx="499314" cy="2705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5579511" y="3432465"/>
              <a:ext cx="1273491" cy="7064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5447581" y="4356121"/>
              <a:ext cx="544159" cy="1002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5998499" y="4360458"/>
              <a:ext cx="326678" cy="1055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V="1">
              <a:off x="6327763" y="4312160"/>
              <a:ext cx="264162" cy="6318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H="1">
              <a:off x="6325177" y="4049017"/>
              <a:ext cx="12393" cy="31712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6339518" y="4050282"/>
              <a:ext cx="233863" cy="26187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V="1">
              <a:off x="6359970" y="3854229"/>
              <a:ext cx="290379" cy="20307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5481501" y="2188096"/>
            <a:ext cx="2069778" cy="2859731"/>
            <a:chOff x="5330055" y="2173721"/>
            <a:chExt cx="1400918" cy="1935594"/>
          </a:xfrm>
          <a:solidFill>
            <a:schemeClr val="bg1">
              <a:lumMod val="75000"/>
            </a:schemeClr>
          </a:solidFill>
        </p:grpSpPr>
        <p:sp>
          <p:nvSpPr>
            <p:cNvPr id="89" name="Oval 88"/>
            <p:cNvSpPr>
              <a:spLocks noChangeAspect="1"/>
            </p:cNvSpPr>
            <p:nvPr/>
          </p:nvSpPr>
          <p:spPr>
            <a:xfrm>
              <a:off x="6636808" y="2620714"/>
              <a:ext cx="94165" cy="9416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0" name="Oval 89"/>
            <p:cNvSpPr>
              <a:spLocks noChangeAspect="1"/>
            </p:cNvSpPr>
            <p:nvPr/>
          </p:nvSpPr>
          <p:spPr>
            <a:xfrm>
              <a:off x="5549460" y="2274670"/>
              <a:ext cx="117706" cy="1177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1" name="Oval 90"/>
            <p:cNvSpPr>
              <a:spLocks noChangeAspect="1"/>
            </p:cNvSpPr>
            <p:nvPr/>
          </p:nvSpPr>
          <p:spPr>
            <a:xfrm>
              <a:off x="6516818" y="3385440"/>
              <a:ext cx="94165" cy="9416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3" name="Oval 92"/>
            <p:cNvSpPr>
              <a:spLocks noChangeAspect="1"/>
            </p:cNvSpPr>
            <p:nvPr/>
          </p:nvSpPr>
          <p:spPr>
            <a:xfrm>
              <a:off x="6014356" y="217372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4" name="Oval 93"/>
            <p:cNvSpPr>
              <a:spLocks noChangeAspect="1"/>
            </p:cNvSpPr>
            <p:nvPr/>
          </p:nvSpPr>
          <p:spPr>
            <a:xfrm>
              <a:off x="6274957" y="401878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5" name="Oval 94"/>
            <p:cNvSpPr>
              <a:spLocks noChangeAspect="1"/>
            </p:cNvSpPr>
            <p:nvPr/>
          </p:nvSpPr>
          <p:spPr>
            <a:xfrm>
              <a:off x="5330055" y="2470055"/>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6" name="Oval 95"/>
            <p:cNvSpPr>
              <a:spLocks noChangeAspect="1"/>
            </p:cNvSpPr>
            <p:nvPr/>
          </p:nvSpPr>
          <p:spPr>
            <a:xfrm>
              <a:off x="6401522" y="233826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8" name="Oval 97"/>
            <p:cNvSpPr>
              <a:spLocks noChangeAspect="1"/>
            </p:cNvSpPr>
            <p:nvPr/>
          </p:nvSpPr>
          <p:spPr>
            <a:xfrm>
              <a:off x="5591599" y="4017582"/>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r>
                <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a:t>
              </a:r>
            </a:p>
          </p:txBody>
        </p:sp>
        <p:sp>
          <p:nvSpPr>
            <p:cNvPr id="99" name="Oval 98"/>
            <p:cNvSpPr>
              <a:spLocks noChangeAspect="1"/>
            </p:cNvSpPr>
            <p:nvPr/>
          </p:nvSpPr>
          <p:spPr>
            <a:xfrm>
              <a:off x="5503887" y="3754166"/>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0" name="Oval 99"/>
            <p:cNvSpPr>
              <a:spLocks noChangeAspect="1"/>
            </p:cNvSpPr>
            <p:nvPr/>
          </p:nvSpPr>
          <p:spPr>
            <a:xfrm>
              <a:off x="5897899" y="2844911"/>
              <a:ext cx="154645" cy="1546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1" name="Oval 100"/>
            <p:cNvSpPr>
              <a:spLocks noChangeAspect="1"/>
            </p:cNvSpPr>
            <p:nvPr/>
          </p:nvSpPr>
          <p:spPr>
            <a:xfrm>
              <a:off x="5644638" y="3115561"/>
              <a:ext cx="106856" cy="1068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2" name="Oval 101"/>
            <p:cNvSpPr>
              <a:spLocks noChangeAspect="1"/>
            </p:cNvSpPr>
            <p:nvPr/>
          </p:nvSpPr>
          <p:spPr>
            <a:xfrm>
              <a:off x="5606319" y="2923635"/>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3" name="Oval 102"/>
            <p:cNvSpPr>
              <a:spLocks noChangeAspect="1"/>
            </p:cNvSpPr>
            <p:nvPr/>
          </p:nvSpPr>
          <p:spPr>
            <a:xfrm>
              <a:off x="6134075" y="327546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4" name="Oval 103"/>
            <p:cNvSpPr>
              <a:spLocks noChangeAspect="1"/>
            </p:cNvSpPr>
            <p:nvPr/>
          </p:nvSpPr>
          <p:spPr>
            <a:xfrm>
              <a:off x="6265177" y="2949207"/>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5" name="Oval 104"/>
            <p:cNvSpPr>
              <a:spLocks noChangeAspect="1"/>
            </p:cNvSpPr>
            <p:nvPr/>
          </p:nvSpPr>
          <p:spPr>
            <a:xfrm>
              <a:off x="5857077" y="2586833"/>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6" name="Oval 105"/>
            <p:cNvSpPr>
              <a:spLocks noChangeAspect="1"/>
            </p:cNvSpPr>
            <p:nvPr/>
          </p:nvSpPr>
          <p:spPr>
            <a:xfrm>
              <a:off x="6108690" y="4033019"/>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7" name="Oval 106"/>
            <p:cNvSpPr>
              <a:spLocks noChangeAspect="1"/>
            </p:cNvSpPr>
            <p:nvPr/>
          </p:nvSpPr>
          <p:spPr>
            <a:xfrm>
              <a:off x="5935251" y="4007493"/>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8" name="Oval 107"/>
            <p:cNvSpPr>
              <a:spLocks noChangeAspect="1"/>
            </p:cNvSpPr>
            <p:nvPr/>
          </p:nvSpPr>
          <p:spPr>
            <a:xfrm>
              <a:off x="6179055" y="3805077"/>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9" name="Oval 108"/>
            <p:cNvSpPr>
              <a:spLocks noChangeAspect="1"/>
            </p:cNvSpPr>
            <p:nvPr/>
          </p:nvSpPr>
          <p:spPr>
            <a:xfrm>
              <a:off x="5911609" y="3481568"/>
              <a:ext cx="154645" cy="1546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0" name="Oval 109"/>
            <p:cNvSpPr>
              <a:spLocks noChangeAspect="1"/>
            </p:cNvSpPr>
            <p:nvPr/>
          </p:nvSpPr>
          <p:spPr>
            <a:xfrm>
              <a:off x="5935503" y="3250249"/>
              <a:ext cx="106856" cy="1068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2" name="Oval 111"/>
            <p:cNvSpPr>
              <a:spLocks noChangeAspect="1"/>
            </p:cNvSpPr>
            <p:nvPr/>
          </p:nvSpPr>
          <p:spPr>
            <a:xfrm>
              <a:off x="5407378" y="2990029"/>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3" name="Oval 112"/>
            <p:cNvSpPr>
              <a:spLocks noChangeAspect="1"/>
            </p:cNvSpPr>
            <p:nvPr/>
          </p:nvSpPr>
          <p:spPr>
            <a:xfrm>
              <a:off x="5554798" y="276204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4" name="Oval 113"/>
            <p:cNvSpPr>
              <a:spLocks noChangeAspect="1"/>
            </p:cNvSpPr>
            <p:nvPr/>
          </p:nvSpPr>
          <p:spPr>
            <a:xfrm>
              <a:off x="6103821" y="254481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5" name="Oval 114"/>
            <p:cNvSpPr>
              <a:spLocks noChangeAspect="1"/>
            </p:cNvSpPr>
            <p:nvPr/>
          </p:nvSpPr>
          <p:spPr>
            <a:xfrm>
              <a:off x="6462121" y="276204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6" name="Oval 115"/>
            <p:cNvSpPr>
              <a:spLocks noChangeAspect="1"/>
            </p:cNvSpPr>
            <p:nvPr/>
          </p:nvSpPr>
          <p:spPr>
            <a:xfrm>
              <a:off x="6327312" y="3210835"/>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7" name="Oval 116"/>
            <p:cNvSpPr>
              <a:spLocks noChangeAspect="1"/>
            </p:cNvSpPr>
            <p:nvPr/>
          </p:nvSpPr>
          <p:spPr>
            <a:xfrm>
              <a:off x="5686778" y="3434014"/>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8" name="Oval 117"/>
            <p:cNvSpPr>
              <a:spLocks noChangeAspect="1"/>
            </p:cNvSpPr>
            <p:nvPr/>
          </p:nvSpPr>
          <p:spPr>
            <a:xfrm>
              <a:off x="6196862" y="3546740"/>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9" name="Oval 118"/>
            <p:cNvSpPr>
              <a:spLocks noChangeAspect="1"/>
            </p:cNvSpPr>
            <p:nvPr/>
          </p:nvSpPr>
          <p:spPr>
            <a:xfrm>
              <a:off x="5792191" y="3805077"/>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37" name="Group 36"/>
          <p:cNvGrpSpPr/>
          <p:nvPr/>
        </p:nvGrpSpPr>
        <p:grpSpPr>
          <a:xfrm>
            <a:off x="5887726" y="5114703"/>
            <a:ext cx="1095992" cy="1002650"/>
            <a:chOff x="5408480" y="4511869"/>
            <a:chExt cx="1134411" cy="1037797"/>
          </a:xfrm>
          <a:solidFill>
            <a:schemeClr val="bg1">
              <a:lumMod val="75000"/>
            </a:schemeClr>
          </a:solidFill>
        </p:grpSpPr>
        <p:sp>
          <p:nvSpPr>
            <p:cNvPr id="82" name="Freeform 81"/>
            <p:cNvSpPr/>
            <p:nvPr/>
          </p:nvSpPr>
          <p:spPr>
            <a:xfrm>
              <a:off x="5464289" y="4511869"/>
              <a:ext cx="1028142" cy="964410"/>
            </a:xfrm>
            <a:custGeom>
              <a:avLst/>
              <a:gdLst>
                <a:gd name="connsiteX0" fmla="*/ 0 w 672200"/>
                <a:gd name="connsiteY0" fmla="*/ 0 h 630649"/>
                <a:gd name="connsiteX1" fmla="*/ 671846 w 672200"/>
                <a:gd name="connsiteY1" fmla="*/ 0 h 630649"/>
                <a:gd name="connsiteX2" fmla="*/ 672200 w 672200"/>
                <a:gd name="connsiteY2" fmla="*/ 32054 h 630649"/>
                <a:gd name="connsiteX3" fmla="*/ 657576 w 672200"/>
                <a:gd name="connsiteY3" fmla="*/ 470997 h 630649"/>
                <a:gd name="connsiteX4" fmla="*/ 493887 w 672200"/>
                <a:gd name="connsiteY4" fmla="*/ 626220 h 630649"/>
                <a:gd name="connsiteX5" fmla="*/ 200376 w 672200"/>
                <a:gd name="connsiteY5" fmla="*/ 629042 h 630649"/>
                <a:gd name="connsiteX6" fmla="*/ 31043 w 672200"/>
                <a:gd name="connsiteY6" fmla="*/ 487931 h 630649"/>
                <a:gd name="connsiteX7" fmla="*/ 213 w 672200"/>
                <a:gd name="connsiteY7" fmla="*/ 53019 h 630649"/>
                <a:gd name="connsiteX0" fmla="*/ 0 w 672200"/>
                <a:gd name="connsiteY0" fmla="*/ 0 h 630649"/>
                <a:gd name="connsiteX1" fmla="*/ 671846 w 672200"/>
                <a:gd name="connsiteY1" fmla="*/ 0 h 630649"/>
                <a:gd name="connsiteX2" fmla="*/ 672200 w 672200"/>
                <a:gd name="connsiteY2" fmla="*/ 32054 h 630649"/>
                <a:gd name="connsiteX3" fmla="*/ 657576 w 672200"/>
                <a:gd name="connsiteY3" fmla="*/ 470997 h 630649"/>
                <a:gd name="connsiteX4" fmla="*/ 493887 w 672200"/>
                <a:gd name="connsiteY4" fmla="*/ 626220 h 630649"/>
                <a:gd name="connsiteX5" fmla="*/ 200376 w 672200"/>
                <a:gd name="connsiteY5" fmla="*/ 629042 h 630649"/>
                <a:gd name="connsiteX6" fmla="*/ 31043 w 672200"/>
                <a:gd name="connsiteY6" fmla="*/ 487931 h 630649"/>
                <a:gd name="connsiteX7" fmla="*/ 231194 w 672200"/>
                <a:gd name="connsiteY7" fmla="*/ 129219 h 630649"/>
                <a:gd name="connsiteX8" fmla="*/ 0 w 672200"/>
                <a:gd name="connsiteY8" fmla="*/ 0 h 630649"/>
                <a:gd name="connsiteX0" fmla="*/ 46884 w 719084"/>
                <a:gd name="connsiteY0" fmla="*/ 0 h 630649"/>
                <a:gd name="connsiteX1" fmla="*/ 718730 w 719084"/>
                <a:gd name="connsiteY1" fmla="*/ 0 h 630649"/>
                <a:gd name="connsiteX2" fmla="*/ 719084 w 719084"/>
                <a:gd name="connsiteY2" fmla="*/ 32054 h 630649"/>
                <a:gd name="connsiteX3" fmla="*/ 704460 w 719084"/>
                <a:gd name="connsiteY3" fmla="*/ 470997 h 630649"/>
                <a:gd name="connsiteX4" fmla="*/ 540771 w 719084"/>
                <a:gd name="connsiteY4" fmla="*/ 626220 h 630649"/>
                <a:gd name="connsiteX5" fmla="*/ 247260 w 719084"/>
                <a:gd name="connsiteY5" fmla="*/ 629042 h 630649"/>
                <a:gd name="connsiteX6" fmla="*/ 77927 w 719084"/>
                <a:gd name="connsiteY6" fmla="*/ 487931 h 630649"/>
                <a:gd name="connsiteX7" fmla="*/ 46884 w 719084"/>
                <a:gd name="connsiteY7" fmla="*/ 0 h 630649"/>
                <a:gd name="connsiteX0" fmla="*/ 756 w 672956"/>
                <a:gd name="connsiteY0" fmla="*/ 0 h 630649"/>
                <a:gd name="connsiteX1" fmla="*/ 672602 w 672956"/>
                <a:gd name="connsiteY1" fmla="*/ 0 h 630649"/>
                <a:gd name="connsiteX2" fmla="*/ 672956 w 672956"/>
                <a:gd name="connsiteY2" fmla="*/ 32054 h 630649"/>
                <a:gd name="connsiteX3" fmla="*/ 658332 w 672956"/>
                <a:gd name="connsiteY3" fmla="*/ 470997 h 630649"/>
                <a:gd name="connsiteX4" fmla="*/ 494643 w 672956"/>
                <a:gd name="connsiteY4" fmla="*/ 626220 h 630649"/>
                <a:gd name="connsiteX5" fmla="*/ 201132 w 672956"/>
                <a:gd name="connsiteY5" fmla="*/ 629042 h 630649"/>
                <a:gd name="connsiteX6" fmla="*/ 31799 w 672956"/>
                <a:gd name="connsiteY6" fmla="*/ 487931 h 630649"/>
                <a:gd name="connsiteX7" fmla="*/ 756 w 672956"/>
                <a:gd name="connsiteY7" fmla="*/ 0 h 630649"/>
                <a:gd name="connsiteX0" fmla="*/ 124 w 672324"/>
                <a:gd name="connsiteY0" fmla="*/ 0 h 630649"/>
                <a:gd name="connsiteX1" fmla="*/ 671970 w 672324"/>
                <a:gd name="connsiteY1" fmla="*/ 0 h 630649"/>
                <a:gd name="connsiteX2" fmla="*/ 672324 w 672324"/>
                <a:gd name="connsiteY2" fmla="*/ 32054 h 630649"/>
                <a:gd name="connsiteX3" fmla="*/ 657700 w 672324"/>
                <a:gd name="connsiteY3" fmla="*/ 470997 h 630649"/>
                <a:gd name="connsiteX4" fmla="*/ 494011 w 672324"/>
                <a:gd name="connsiteY4" fmla="*/ 626220 h 630649"/>
                <a:gd name="connsiteX5" fmla="*/ 200500 w 672324"/>
                <a:gd name="connsiteY5" fmla="*/ 629042 h 630649"/>
                <a:gd name="connsiteX6" fmla="*/ 31167 w 672324"/>
                <a:gd name="connsiteY6" fmla="*/ 487931 h 630649"/>
                <a:gd name="connsiteX7" fmla="*/ 124 w 672324"/>
                <a:gd name="connsiteY7" fmla="*/ 0 h 630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324" h="630649">
                  <a:moveTo>
                    <a:pt x="124" y="0"/>
                  </a:moveTo>
                  <a:lnTo>
                    <a:pt x="671970" y="0"/>
                  </a:lnTo>
                  <a:lnTo>
                    <a:pt x="672324" y="32054"/>
                  </a:lnTo>
                  <a:cubicBezTo>
                    <a:pt x="671950" y="155680"/>
                    <a:pt x="661404" y="375100"/>
                    <a:pt x="657700" y="470997"/>
                  </a:cubicBezTo>
                  <a:cubicBezTo>
                    <a:pt x="594200" y="541082"/>
                    <a:pt x="561744" y="571657"/>
                    <a:pt x="494011" y="626220"/>
                  </a:cubicBezTo>
                  <a:cubicBezTo>
                    <a:pt x="406522" y="621517"/>
                    <a:pt x="294575" y="635157"/>
                    <a:pt x="200500" y="629042"/>
                  </a:cubicBezTo>
                  <a:cubicBezTo>
                    <a:pt x="134647" y="580594"/>
                    <a:pt x="89963" y="547669"/>
                    <a:pt x="31167" y="487931"/>
                  </a:cubicBezTo>
                  <a:cubicBezTo>
                    <a:pt x="21583" y="380710"/>
                    <a:pt x="-1901" y="109897"/>
                    <a:pt x="12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3" name="Rounded Rectangle 82"/>
            <p:cNvSpPr/>
            <p:nvPr/>
          </p:nvSpPr>
          <p:spPr>
            <a:xfrm>
              <a:off x="5408480" y="4647679"/>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4" name="Rounded Rectangle 83"/>
            <p:cNvSpPr/>
            <p:nvPr/>
          </p:nvSpPr>
          <p:spPr>
            <a:xfrm>
              <a:off x="5408480" y="4781032"/>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5" name="Rounded Rectangle 84"/>
            <p:cNvSpPr/>
            <p:nvPr/>
          </p:nvSpPr>
          <p:spPr>
            <a:xfrm>
              <a:off x="5408480" y="4925056"/>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6" name="Rounded Rectangle 85"/>
            <p:cNvSpPr/>
            <p:nvPr/>
          </p:nvSpPr>
          <p:spPr>
            <a:xfrm>
              <a:off x="5408480" y="5065557"/>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endParaRPr lang="id-ID"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7" name="Oval 86"/>
            <p:cNvSpPr/>
            <p:nvPr/>
          </p:nvSpPr>
          <p:spPr>
            <a:xfrm>
              <a:off x="5806853" y="5368691"/>
              <a:ext cx="371880" cy="18097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Bef>
                  <a:spcPts val="0"/>
                </a:spcBef>
                <a:spcAft>
                  <a:spcPts val="0"/>
                </a:spcAft>
              </a:pPr>
              <a:r>
                <a:rPr lang="en-US"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id-ID" sz="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38" name="Text Placeholder 32"/>
          <p:cNvSpPr txBox="1">
            <a:spLocks/>
          </p:cNvSpPr>
          <p:nvPr/>
        </p:nvSpPr>
        <p:spPr>
          <a:xfrm>
            <a:off x="2239186" y="3388008"/>
            <a:ext cx="1759003"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9" name="Text Placeholder 33"/>
          <p:cNvSpPr txBox="1">
            <a:spLocks/>
          </p:cNvSpPr>
          <p:nvPr/>
        </p:nvSpPr>
        <p:spPr>
          <a:xfrm>
            <a:off x="2239188" y="3133674"/>
            <a:ext cx="1594446"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Oval 39"/>
          <p:cNvSpPr>
            <a:spLocks noChangeAspect="1"/>
          </p:cNvSpPr>
          <p:nvPr/>
        </p:nvSpPr>
        <p:spPr>
          <a:xfrm>
            <a:off x="2691081" y="2299518"/>
            <a:ext cx="683400" cy="683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AU"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1" name="Elbow Connector 40"/>
          <p:cNvCxnSpPr/>
          <p:nvPr/>
        </p:nvCxnSpPr>
        <p:spPr>
          <a:xfrm rot="10800000" flipV="1">
            <a:off x="3195076" y="3207740"/>
            <a:ext cx="1920192" cy="1832150"/>
          </a:xfrm>
          <a:prstGeom prst="bentConnector3">
            <a:avLst>
              <a:gd name="adj1" fmla="val 50000"/>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rot="10800000">
            <a:off x="3535478" y="2648999"/>
            <a:ext cx="1723376" cy="1233594"/>
          </a:xfrm>
          <a:prstGeom prst="bentConnector3">
            <a:avLst>
              <a:gd name="adj1" fmla="val 50000"/>
            </a:avLst>
          </a:prstGeom>
          <a:ln w="635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3" name="Text Placeholder 32"/>
          <p:cNvSpPr txBox="1">
            <a:spLocks/>
          </p:cNvSpPr>
          <p:nvPr/>
        </p:nvSpPr>
        <p:spPr>
          <a:xfrm flipH="1">
            <a:off x="9083258" y="3415244"/>
            <a:ext cx="1759003"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4" name="Text Placeholder 33"/>
          <p:cNvSpPr txBox="1">
            <a:spLocks/>
          </p:cNvSpPr>
          <p:nvPr/>
        </p:nvSpPr>
        <p:spPr>
          <a:xfrm flipH="1">
            <a:off x="9083260" y="3160912"/>
            <a:ext cx="1594446"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Oval 44"/>
          <p:cNvSpPr>
            <a:spLocks noChangeAspect="1"/>
          </p:cNvSpPr>
          <p:nvPr/>
        </p:nvSpPr>
        <p:spPr>
          <a:xfrm flipH="1">
            <a:off x="9538783" y="2355311"/>
            <a:ext cx="683400" cy="683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AU"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6" name="Elbow Connector 45"/>
          <p:cNvCxnSpPr/>
          <p:nvPr/>
        </p:nvCxnSpPr>
        <p:spPr>
          <a:xfrm>
            <a:off x="7738794" y="3579611"/>
            <a:ext cx="2153338" cy="1384619"/>
          </a:xfrm>
          <a:prstGeom prst="bentConnector3">
            <a:avLst>
              <a:gd name="adj1" fmla="val 50000"/>
            </a:avLst>
          </a:prstGeom>
          <a:ln w="635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flipV="1">
            <a:off x="7304501" y="2707809"/>
            <a:ext cx="2068338" cy="1769603"/>
          </a:xfrm>
          <a:prstGeom prst="bentConnector3">
            <a:avLst>
              <a:gd name="adj1" fmla="val 50000"/>
            </a:avLst>
          </a:prstGeom>
          <a:ln w="635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8" name="Text Placeholder 32"/>
          <p:cNvSpPr txBox="1">
            <a:spLocks/>
          </p:cNvSpPr>
          <p:nvPr/>
        </p:nvSpPr>
        <p:spPr>
          <a:xfrm>
            <a:off x="1914998" y="5792623"/>
            <a:ext cx="1759003"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77" name="Text Placeholder 33"/>
          <p:cNvSpPr txBox="1">
            <a:spLocks/>
          </p:cNvSpPr>
          <p:nvPr/>
        </p:nvSpPr>
        <p:spPr>
          <a:xfrm>
            <a:off x="1915000" y="5538289"/>
            <a:ext cx="1594446"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8" name="Oval 77"/>
          <p:cNvSpPr>
            <a:spLocks noChangeAspect="1"/>
          </p:cNvSpPr>
          <p:nvPr/>
        </p:nvSpPr>
        <p:spPr>
          <a:xfrm>
            <a:off x="2367216" y="4701993"/>
            <a:ext cx="683400" cy="683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lvl="0"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US" sz="1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Text Placeholder 32"/>
          <p:cNvSpPr txBox="1">
            <a:spLocks/>
          </p:cNvSpPr>
          <p:nvPr/>
        </p:nvSpPr>
        <p:spPr>
          <a:xfrm>
            <a:off x="9601360" y="5686213"/>
            <a:ext cx="1759003" cy="59093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80" name="Text Placeholder 33"/>
          <p:cNvSpPr txBox="1">
            <a:spLocks/>
          </p:cNvSpPr>
          <p:nvPr/>
        </p:nvSpPr>
        <p:spPr>
          <a:xfrm>
            <a:off x="9601362" y="5431879"/>
            <a:ext cx="1594446" cy="234744"/>
          </a:xfrm>
          <a:prstGeom prst="rect">
            <a:avLst/>
          </a:prstGeom>
        </p:spPr>
        <p:txBody>
          <a:bodyPr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0"/>
              </a:spcBef>
              <a:spcAft>
                <a:spcPts val="0"/>
              </a:spcAft>
              <a:buNone/>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AU"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1" name="Oval 80"/>
          <p:cNvSpPr>
            <a:spLocks noChangeAspect="1"/>
          </p:cNvSpPr>
          <p:nvPr/>
        </p:nvSpPr>
        <p:spPr>
          <a:xfrm>
            <a:off x="10056885" y="4619299"/>
            <a:ext cx="683400" cy="683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lnSpc>
                <a:spcPct val="120000"/>
              </a:lnSpc>
              <a:spcBef>
                <a:spcPts val="0"/>
              </a:spcBef>
              <a:spcAft>
                <a:spcPts val="0"/>
              </a:spcAft>
            </a:pPr>
            <a:r>
              <a:rPr lang="en-US"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Text</a:t>
            </a:r>
            <a:endParaRPr lang="en-AU" altLang="zh-CN" sz="14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5" name="Oval 204"/>
          <p:cNvSpPr>
            <a:spLocks noChangeAspect="1"/>
          </p:cNvSpPr>
          <p:nvPr/>
        </p:nvSpPr>
        <p:spPr>
          <a:xfrm>
            <a:off x="7388183" y="3458594"/>
            <a:ext cx="243465" cy="24346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6" name="Oval 205"/>
          <p:cNvSpPr>
            <a:spLocks noChangeAspect="1"/>
          </p:cNvSpPr>
          <p:nvPr/>
        </p:nvSpPr>
        <p:spPr>
          <a:xfrm>
            <a:off x="6973887" y="4366501"/>
            <a:ext cx="243465" cy="24346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7" name="Oval 206"/>
          <p:cNvSpPr>
            <a:spLocks noChangeAspect="1"/>
          </p:cNvSpPr>
          <p:nvPr/>
        </p:nvSpPr>
        <p:spPr>
          <a:xfrm>
            <a:off x="5367261" y="3772277"/>
            <a:ext cx="228479" cy="22847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8" name="Oval 207"/>
          <p:cNvSpPr>
            <a:spLocks noChangeAspect="1"/>
          </p:cNvSpPr>
          <p:nvPr/>
        </p:nvSpPr>
        <p:spPr>
          <a:xfrm>
            <a:off x="5223159" y="3104522"/>
            <a:ext cx="229553" cy="229553"/>
          </a:xfrm>
          <a:prstGeom prst="ellipse">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just">
              <a:lnSpc>
                <a:spcPct val="120000"/>
              </a:lnSpc>
              <a:spcBef>
                <a:spcPts val="0"/>
              </a:spcBef>
              <a:spcAft>
                <a:spcPts val="0"/>
              </a:spcAft>
            </a:pPr>
            <a:endParaRPr lang="en-US" sz="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7" name="任意多边形 196"/>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8" name="任意多边形 197"/>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0"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844919275"/>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08"/>
                                        </p:tgtEl>
                                        <p:attrNameLst>
                                          <p:attrName>style.visibility</p:attrName>
                                        </p:attrNameLst>
                                      </p:cBhvr>
                                      <p:to>
                                        <p:strVal val="visible"/>
                                      </p:to>
                                    </p:set>
                                    <p:animEffect transition="in" filter="randombar(horizontal)">
                                      <p:cBhvr>
                                        <p:cTn id="24" dur="500"/>
                                        <p:tgtEl>
                                          <p:spTgt spid="208"/>
                                        </p:tgtEl>
                                      </p:cBhvr>
                                    </p:animEffect>
                                  </p:childTnLst>
                                </p:cTn>
                              </p:par>
                              <p:par>
                                <p:cTn id="25" presetID="14" presetClass="entr" presetSubtype="1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randombar(horizontal)">
                                      <p:cBhvr>
                                        <p:cTn id="27" dur="500"/>
                                        <p:tgtEl>
                                          <p:spTgt spid="41"/>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randombar(horizontal)">
                                      <p:cBhvr>
                                        <p:cTn id="30" dur="500"/>
                                        <p:tgtEl>
                                          <p:spTgt spid="78"/>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randombar(horizontal)">
                                      <p:cBhvr>
                                        <p:cTn id="33" dur="500"/>
                                        <p:tgtEl>
                                          <p:spTgt spid="48"/>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randombar(horizontal)">
                                      <p:cBhvr>
                                        <p:cTn id="36" dur="500"/>
                                        <p:tgtEl>
                                          <p:spTgt spid="77"/>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207"/>
                                        </p:tgtEl>
                                        <p:attrNameLst>
                                          <p:attrName>style.visibility</p:attrName>
                                        </p:attrNameLst>
                                      </p:cBhvr>
                                      <p:to>
                                        <p:strVal val="visible"/>
                                      </p:to>
                                    </p:set>
                                    <p:animEffect transition="in" filter="randombar(horizontal)">
                                      <p:cBhvr>
                                        <p:cTn id="41" dur="500"/>
                                        <p:tgtEl>
                                          <p:spTgt spid="207"/>
                                        </p:tgtEl>
                                      </p:cBhvr>
                                    </p:animEffect>
                                  </p:childTnLst>
                                </p:cTn>
                              </p:par>
                              <p:par>
                                <p:cTn id="42" presetID="14" presetClass="entr" presetSubtype="10"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500"/>
                                        <p:tgtEl>
                                          <p:spTgt spid="4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randombar(horizontal)">
                                      <p:cBhvr>
                                        <p:cTn id="47" dur="500"/>
                                        <p:tgtEl>
                                          <p:spTgt spid="40"/>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randombar(horizontal)">
                                      <p:cBhvr>
                                        <p:cTn id="50" dur="500"/>
                                        <p:tgtEl>
                                          <p:spTgt spid="38"/>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randombar(horizontal)">
                                      <p:cBhvr>
                                        <p:cTn id="53" dur="500"/>
                                        <p:tgtEl>
                                          <p:spTgt spid="39"/>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205"/>
                                        </p:tgtEl>
                                        <p:attrNameLst>
                                          <p:attrName>style.visibility</p:attrName>
                                        </p:attrNameLst>
                                      </p:cBhvr>
                                      <p:to>
                                        <p:strVal val="visible"/>
                                      </p:to>
                                    </p:set>
                                    <p:animEffect transition="in" filter="randombar(horizontal)">
                                      <p:cBhvr>
                                        <p:cTn id="58" dur="500"/>
                                        <p:tgtEl>
                                          <p:spTgt spid="205"/>
                                        </p:tgtEl>
                                      </p:cBhvr>
                                    </p:animEffect>
                                  </p:childTnLst>
                                </p:cTn>
                              </p:par>
                              <p:par>
                                <p:cTn id="59" presetID="14" presetClass="entr" presetSubtype="10" fill="hold"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randombar(horizontal)">
                                      <p:cBhvr>
                                        <p:cTn id="61" dur="500"/>
                                        <p:tgtEl>
                                          <p:spTgt spid="46"/>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81"/>
                                        </p:tgtEl>
                                        <p:attrNameLst>
                                          <p:attrName>style.visibility</p:attrName>
                                        </p:attrNameLst>
                                      </p:cBhvr>
                                      <p:to>
                                        <p:strVal val="visible"/>
                                      </p:to>
                                    </p:set>
                                    <p:animEffect transition="in" filter="randombar(horizontal)">
                                      <p:cBhvr>
                                        <p:cTn id="64" dur="500"/>
                                        <p:tgtEl>
                                          <p:spTgt spid="81"/>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randombar(horizontal)">
                                      <p:cBhvr>
                                        <p:cTn id="67" dur="500"/>
                                        <p:tgtEl>
                                          <p:spTgt spid="80"/>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79"/>
                                        </p:tgtEl>
                                        <p:attrNameLst>
                                          <p:attrName>style.visibility</p:attrName>
                                        </p:attrNameLst>
                                      </p:cBhvr>
                                      <p:to>
                                        <p:strVal val="visible"/>
                                      </p:to>
                                    </p:set>
                                    <p:animEffect transition="in" filter="randombar(horizontal)">
                                      <p:cBhvr>
                                        <p:cTn id="70" dur="500"/>
                                        <p:tgtEl>
                                          <p:spTgt spid="79"/>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grpId="0" nodeType="clickEffect">
                                  <p:stCondLst>
                                    <p:cond delay="0"/>
                                  </p:stCondLst>
                                  <p:childTnLst>
                                    <p:set>
                                      <p:cBhvr>
                                        <p:cTn id="74" dur="1" fill="hold">
                                          <p:stCondLst>
                                            <p:cond delay="0"/>
                                          </p:stCondLst>
                                        </p:cTn>
                                        <p:tgtEl>
                                          <p:spTgt spid="206"/>
                                        </p:tgtEl>
                                        <p:attrNameLst>
                                          <p:attrName>style.visibility</p:attrName>
                                        </p:attrNameLst>
                                      </p:cBhvr>
                                      <p:to>
                                        <p:strVal val="visible"/>
                                      </p:to>
                                    </p:set>
                                    <p:animEffect transition="in" filter="randombar(horizontal)">
                                      <p:cBhvr>
                                        <p:cTn id="75" dur="500"/>
                                        <p:tgtEl>
                                          <p:spTgt spid="206"/>
                                        </p:tgtEl>
                                      </p:cBhvr>
                                    </p:animEffect>
                                  </p:childTnLst>
                                </p:cTn>
                              </p:par>
                              <p:par>
                                <p:cTn id="76" presetID="14" presetClass="entr" presetSubtype="10" fill="hold"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randombar(horizontal)">
                                      <p:cBhvr>
                                        <p:cTn id="78" dur="500"/>
                                        <p:tgtEl>
                                          <p:spTgt spid="47"/>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randombar(horizontal)">
                                      <p:cBhvr>
                                        <p:cTn id="81" dur="500"/>
                                        <p:tgtEl>
                                          <p:spTgt spid="45"/>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randombar(horizontal)">
                                      <p:cBhvr>
                                        <p:cTn id="84" dur="500"/>
                                        <p:tgtEl>
                                          <p:spTgt spid="44"/>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randombar(horizontal)">
                                      <p:cBhvr>
                                        <p:cTn id="8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animBg="1"/>
      <p:bldP spid="43" grpId="0"/>
      <p:bldP spid="44" grpId="0"/>
      <p:bldP spid="45" grpId="0" animBg="1"/>
      <p:bldP spid="48" grpId="0"/>
      <p:bldP spid="77" grpId="0"/>
      <p:bldP spid="78" grpId="0" animBg="1"/>
      <p:bldP spid="79" grpId="0"/>
      <p:bldP spid="80" grpId="0"/>
      <p:bldP spid="81" grpId="0" animBg="1"/>
      <p:bldP spid="205" grpId="0" animBg="1"/>
      <p:bldP spid="206" grpId="0" animBg="1"/>
      <p:bldP spid="207" grpId="0" animBg="1"/>
      <p:bldP spid="2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lor 1"/>
          <p:cNvSpPr>
            <a:spLocks/>
          </p:cNvSpPr>
          <p:nvPr/>
        </p:nvSpPr>
        <p:spPr bwMode="auto">
          <a:xfrm>
            <a:off x="10047554" y="1755097"/>
            <a:ext cx="3549389" cy="2108857"/>
          </a:xfrm>
          <a:custGeom>
            <a:avLst/>
            <a:gdLst>
              <a:gd name="T0" fmla="*/ 766 w 766"/>
              <a:gd name="T1" fmla="*/ 0 h 453"/>
              <a:gd name="T2" fmla="*/ 670 w 766"/>
              <a:gd name="T3" fmla="*/ 85 h 453"/>
              <a:gd name="T4" fmla="*/ 470 w 766"/>
              <a:gd name="T5" fmla="*/ 390 h 453"/>
              <a:gd name="T6" fmla="*/ 337 w 766"/>
              <a:gd name="T7" fmla="*/ 453 h 453"/>
              <a:gd name="T8" fmla="*/ 0 w 766"/>
              <a:gd name="T9" fmla="*/ 453 h 453"/>
              <a:gd name="T10" fmla="*/ 133 w 766"/>
              <a:gd name="T11" fmla="*/ 390 h 453"/>
              <a:gd name="T12" fmla="*/ 333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chemeClr val="accent6"/>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Color 3"/>
          <p:cNvSpPr>
            <a:spLocks/>
          </p:cNvSpPr>
          <p:nvPr/>
        </p:nvSpPr>
        <p:spPr bwMode="auto">
          <a:xfrm>
            <a:off x="6082667" y="1755097"/>
            <a:ext cx="3547428" cy="2108857"/>
          </a:xfrm>
          <a:custGeom>
            <a:avLst/>
            <a:gdLst>
              <a:gd name="T0" fmla="*/ 766 w 766"/>
              <a:gd name="T1" fmla="*/ 0 h 453"/>
              <a:gd name="T2" fmla="*/ 669 w 766"/>
              <a:gd name="T3" fmla="*/ 85 h 453"/>
              <a:gd name="T4" fmla="*/ 470 w 766"/>
              <a:gd name="T5" fmla="*/ 390 h 453"/>
              <a:gd name="T6" fmla="*/ 337 w 766"/>
              <a:gd name="T7" fmla="*/ 453 h 453"/>
              <a:gd name="T8" fmla="*/ 0 w 766"/>
              <a:gd name="T9" fmla="*/ 453 h 453"/>
              <a:gd name="T10" fmla="*/ 133 w 766"/>
              <a:gd name="T11" fmla="*/ 390 h 453"/>
              <a:gd name="T12" fmla="*/ 332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69" y="85"/>
                </a:cubicBezTo>
                <a:cubicBezTo>
                  <a:pt x="622" y="161"/>
                  <a:pt x="494" y="357"/>
                  <a:pt x="470" y="390"/>
                </a:cubicBezTo>
                <a:cubicBezTo>
                  <a:pt x="441" y="428"/>
                  <a:pt x="406" y="453"/>
                  <a:pt x="337" y="453"/>
                </a:cubicBezTo>
                <a:cubicBezTo>
                  <a:pt x="0" y="453"/>
                  <a:pt x="0" y="453"/>
                  <a:pt x="0" y="453"/>
                </a:cubicBezTo>
                <a:cubicBezTo>
                  <a:pt x="69" y="453"/>
                  <a:pt x="104" y="428"/>
                  <a:pt x="133" y="390"/>
                </a:cubicBezTo>
                <a:cubicBezTo>
                  <a:pt x="157" y="357"/>
                  <a:pt x="285" y="161"/>
                  <a:pt x="332" y="85"/>
                </a:cubicBezTo>
                <a:cubicBezTo>
                  <a:pt x="383" y="3"/>
                  <a:pt x="429" y="0"/>
                  <a:pt x="429" y="0"/>
                </a:cubicBezTo>
                <a:lnTo>
                  <a:pt x="766" y="0"/>
                </a:lnTo>
                <a:close/>
              </a:path>
            </a:pathLst>
          </a:custGeom>
          <a:solidFill>
            <a:schemeClr val="accent4"/>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8" name="Color 2"/>
          <p:cNvSpPr>
            <a:spLocks/>
          </p:cNvSpPr>
          <p:nvPr/>
        </p:nvSpPr>
        <p:spPr bwMode="auto">
          <a:xfrm>
            <a:off x="8064131" y="1755097"/>
            <a:ext cx="3545469" cy="2108857"/>
          </a:xfrm>
          <a:custGeom>
            <a:avLst/>
            <a:gdLst>
              <a:gd name="T0" fmla="*/ 0 w 765"/>
              <a:gd name="T1" fmla="*/ 0 h 453"/>
              <a:gd name="T2" fmla="*/ 96 w 765"/>
              <a:gd name="T3" fmla="*/ 85 h 453"/>
              <a:gd name="T4" fmla="*/ 295 w 765"/>
              <a:gd name="T5" fmla="*/ 390 h 453"/>
              <a:gd name="T6" fmla="*/ 428 w 765"/>
              <a:gd name="T7" fmla="*/ 453 h 453"/>
              <a:gd name="T8" fmla="*/ 765 w 765"/>
              <a:gd name="T9" fmla="*/ 453 h 453"/>
              <a:gd name="T10" fmla="*/ 632 w 765"/>
              <a:gd name="T11" fmla="*/ 390 h 453"/>
              <a:gd name="T12" fmla="*/ 433 w 765"/>
              <a:gd name="T13" fmla="*/ 85 h 453"/>
              <a:gd name="T14" fmla="*/ 337 w 765"/>
              <a:gd name="T15" fmla="*/ 0 h 453"/>
              <a:gd name="T16" fmla="*/ 0 w 765"/>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5" h="453">
                <a:moveTo>
                  <a:pt x="0" y="0"/>
                </a:moveTo>
                <a:cubicBezTo>
                  <a:pt x="0" y="0"/>
                  <a:pt x="45"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chemeClr val="accent5"/>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Color 5"/>
          <p:cNvSpPr>
            <a:spLocks/>
          </p:cNvSpPr>
          <p:nvPr/>
        </p:nvSpPr>
        <p:spPr bwMode="auto">
          <a:xfrm>
            <a:off x="2109938" y="1755097"/>
            <a:ext cx="3549389" cy="2108857"/>
          </a:xfrm>
          <a:custGeom>
            <a:avLst/>
            <a:gdLst>
              <a:gd name="T0" fmla="*/ 766 w 766"/>
              <a:gd name="T1" fmla="*/ 0 h 453"/>
              <a:gd name="T2" fmla="*/ 670 w 766"/>
              <a:gd name="T3" fmla="*/ 85 h 453"/>
              <a:gd name="T4" fmla="*/ 470 w 766"/>
              <a:gd name="T5" fmla="*/ 390 h 453"/>
              <a:gd name="T6" fmla="*/ 337 w 766"/>
              <a:gd name="T7" fmla="*/ 453 h 453"/>
              <a:gd name="T8" fmla="*/ 0 w 766"/>
              <a:gd name="T9" fmla="*/ 453 h 453"/>
              <a:gd name="T10" fmla="*/ 133 w 766"/>
              <a:gd name="T11" fmla="*/ 390 h 453"/>
              <a:gd name="T12" fmla="*/ 333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chemeClr val="accent2"/>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Color 4"/>
          <p:cNvSpPr>
            <a:spLocks/>
          </p:cNvSpPr>
          <p:nvPr/>
        </p:nvSpPr>
        <p:spPr bwMode="auto">
          <a:xfrm>
            <a:off x="4093364" y="1755097"/>
            <a:ext cx="3549389" cy="2108857"/>
          </a:xfrm>
          <a:custGeom>
            <a:avLst/>
            <a:gdLst>
              <a:gd name="T0" fmla="*/ 0 w 766"/>
              <a:gd name="T1" fmla="*/ 0 h 453"/>
              <a:gd name="T2" fmla="*/ 96 w 766"/>
              <a:gd name="T3" fmla="*/ 85 h 453"/>
              <a:gd name="T4" fmla="*/ 296 w 766"/>
              <a:gd name="T5" fmla="*/ 390 h 453"/>
              <a:gd name="T6" fmla="*/ 429 w 766"/>
              <a:gd name="T7" fmla="*/ 453 h 453"/>
              <a:gd name="T8" fmla="*/ 766 w 766"/>
              <a:gd name="T9" fmla="*/ 453 h 453"/>
              <a:gd name="T10" fmla="*/ 633 w 766"/>
              <a:gd name="T11" fmla="*/ 390 h 453"/>
              <a:gd name="T12" fmla="*/ 433 w 766"/>
              <a:gd name="T13" fmla="*/ 85 h 453"/>
              <a:gd name="T14" fmla="*/ 337 w 766"/>
              <a:gd name="T15" fmla="*/ 0 h 453"/>
              <a:gd name="T16" fmla="*/ 0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0" y="0"/>
                </a:moveTo>
                <a:cubicBezTo>
                  <a:pt x="0" y="0"/>
                  <a:pt x="46" y="3"/>
                  <a:pt x="96" y="85"/>
                </a:cubicBezTo>
                <a:cubicBezTo>
                  <a:pt x="143" y="161"/>
                  <a:pt x="271" y="357"/>
                  <a:pt x="296" y="390"/>
                </a:cubicBezTo>
                <a:cubicBezTo>
                  <a:pt x="324" y="428"/>
                  <a:pt x="360" y="453"/>
                  <a:pt x="429" y="453"/>
                </a:cubicBezTo>
                <a:cubicBezTo>
                  <a:pt x="766" y="453"/>
                  <a:pt x="766" y="453"/>
                  <a:pt x="766" y="453"/>
                </a:cubicBezTo>
                <a:cubicBezTo>
                  <a:pt x="697" y="453"/>
                  <a:pt x="661" y="428"/>
                  <a:pt x="633" y="390"/>
                </a:cubicBezTo>
                <a:cubicBezTo>
                  <a:pt x="608" y="357"/>
                  <a:pt x="480" y="161"/>
                  <a:pt x="433" y="85"/>
                </a:cubicBezTo>
                <a:cubicBezTo>
                  <a:pt x="383" y="3"/>
                  <a:pt x="337" y="0"/>
                  <a:pt x="337" y="0"/>
                </a:cubicBezTo>
                <a:lnTo>
                  <a:pt x="0" y="0"/>
                </a:lnTo>
                <a:close/>
              </a:path>
            </a:pathLst>
          </a:custGeom>
          <a:solidFill>
            <a:schemeClr val="accent3"/>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Side Color"/>
          <p:cNvSpPr>
            <a:spLocks/>
          </p:cNvSpPr>
          <p:nvPr/>
        </p:nvSpPr>
        <p:spPr bwMode="auto">
          <a:xfrm>
            <a:off x="-1854961" y="1755082"/>
            <a:ext cx="3549388" cy="1252380"/>
          </a:xfrm>
          <a:custGeom>
            <a:avLst/>
            <a:gdLst>
              <a:gd name="T0" fmla="*/ 766 w 766"/>
              <a:gd name="T1" fmla="*/ 0 h 269"/>
              <a:gd name="T2" fmla="*/ 670 w 766"/>
              <a:gd name="T3" fmla="*/ 50 h 269"/>
              <a:gd name="T4" fmla="*/ 470 w 766"/>
              <a:gd name="T5" fmla="*/ 232 h 269"/>
              <a:gd name="T6" fmla="*/ 337 w 766"/>
              <a:gd name="T7" fmla="*/ 269 h 269"/>
              <a:gd name="T8" fmla="*/ 0 w 766"/>
              <a:gd name="T9" fmla="*/ 269 h 269"/>
              <a:gd name="T10" fmla="*/ 133 w 766"/>
              <a:gd name="T11" fmla="*/ 232 h 269"/>
              <a:gd name="T12" fmla="*/ 332 w 766"/>
              <a:gd name="T13" fmla="*/ 50 h 269"/>
              <a:gd name="T14" fmla="*/ 429 w 766"/>
              <a:gd name="T15" fmla="*/ 0 h 269"/>
              <a:gd name="T16" fmla="*/ 766 w 766"/>
              <a:gd name="T17"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269">
                <a:moveTo>
                  <a:pt x="766" y="0"/>
                </a:moveTo>
                <a:cubicBezTo>
                  <a:pt x="766" y="0"/>
                  <a:pt x="720" y="1"/>
                  <a:pt x="670" y="50"/>
                </a:cubicBezTo>
                <a:cubicBezTo>
                  <a:pt x="623" y="96"/>
                  <a:pt x="495" y="212"/>
                  <a:pt x="470" y="232"/>
                </a:cubicBezTo>
                <a:cubicBezTo>
                  <a:pt x="442" y="255"/>
                  <a:pt x="406" y="269"/>
                  <a:pt x="337" y="269"/>
                </a:cubicBezTo>
                <a:cubicBezTo>
                  <a:pt x="0" y="269"/>
                  <a:pt x="0" y="269"/>
                  <a:pt x="0" y="269"/>
                </a:cubicBezTo>
                <a:cubicBezTo>
                  <a:pt x="69" y="269"/>
                  <a:pt x="104" y="255"/>
                  <a:pt x="133" y="232"/>
                </a:cubicBezTo>
                <a:cubicBezTo>
                  <a:pt x="158" y="212"/>
                  <a:pt x="285" y="96"/>
                  <a:pt x="332" y="50"/>
                </a:cubicBezTo>
                <a:cubicBezTo>
                  <a:pt x="383" y="1"/>
                  <a:pt x="429" y="0"/>
                  <a:pt x="429" y="0"/>
                </a:cubicBezTo>
                <a:lnTo>
                  <a:pt x="766" y="0"/>
                </a:lnTo>
                <a:close/>
              </a:path>
            </a:pathLst>
          </a:custGeom>
          <a:solidFill>
            <a:schemeClr val="accent1">
              <a:lumMod val="75000"/>
            </a:schemeClr>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Color 6"/>
          <p:cNvSpPr>
            <a:spLocks/>
          </p:cNvSpPr>
          <p:nvPr/>
        </p:nvSpPr>
        <p:spPr bwMode="auto">
          <a:xfrm>
            <a:off x="128470" y="1755094"/>
            <a:ext cx="3543508" cy="2108857"/>
          </a:xfrm>
          <a:custGeom>
            <a:avLst/>
            <a:gdLst>
              <a:gd name="T0" fmla="*/ 0 w 765"/>
              <a:gd name="T1" fmla="*/ 0 h 453"/>
              <a:gd name="T2" fmla="*/ 96 w 765"/>
              <a:gd name="T3" fmla="*/ 85 h 453"/>
              <a:gd name="T4" fmla="*/ 295 w 765"/>
              <a:gd name="T5" fmla="*/ 390 h 453"/>
              <a:gd name="T6" fmla="*/ 428 w 765"/>
              <a:gd name="T7" fmla="*/ 453 h 453"/>
              <a:gd name="T8" fmla="*/ 765 w 765"/>
              <a:gd name="T9" fmla="*/ 453 h 453"/>
              <a:gd name="T10" fmla="*/ 632 w 765"/>
              <a:gd name="T11" fmla="*/ 390 h 453"/>
              <a:gd name="T12" fmla="*/ 433 w 765"/>
              <a:gd name="T13" fmla="*/ 85 h 453"/>
              <a:gd name="T14" fmla="*/ 337 w 765"/>
              <a:gd name="T15" fmla="*/ 0 h 453"/>
              <a:gd name="T16" fmla="*/ 0 w 765"/>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5" h="453">
                <a:moveTo>
                  <a:pt x="0" y="0"/>
                </a:moveTo>
                <a:cubicBezTo>
                  <a:pt x="0" y="0"/>
                  <a:pt x="46"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chemeClr val="accent1"/>
          </a:solidFill>
          <a:ln>
            <a:noFill/>
          </a:ln>
        </p:spPr>
        <p:txBody>
          <a:bodyPr vert="horz" wrap="square" lIns="0" tIns="0" rIns="0" bIns="0" numCol="1" anchor="t" anchorCtr="0" compatLnSpc="1">
            <a:prstTxWarp prst="textNoShape">
              <a:avLst/>
            </a:prstTxWarp>
          </a:bodyPr>
          <a:lstStyle/>
          <a:p>
            <a:pPr>
              <a:lnSpc>
                <a:spcPct val="120000"/>
              </a:lnSpc>
            </a:pPr>
            <a:endParaRPr lang="en-US" sz="160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TextBox 23"/>
          <p:cNvSpPr txBox="1"/>
          <p:nvPr/>
        </p:nvSpPr>
        <p:spPr>
          <a:xfrm>
            <a:off x="475563" y="1406545"/>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TextBox 26"/>
          <p:cNvSpPr txBox="1"/>
          <p:nvPr/>
        </p:nvSpPr>
        <p:spPr>
          <a:xfrm>
            <a:off x="2452215" y="3935642"/>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TextBox 29"/>
          <p:cNvSpPr txBox="1"/>
          <p:nvPr/>
        </p:nvSpPr>
        <p:spPr>
          <a:xfrm>
            <a:off x="4405752" y="1406545"/>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3" name="TextBox 32"/>
          <p:cNvSpPr txBox="1"/>
          <p:nvPr/>
        </p:nvSpPr>
        <p:spPr>
          <a:xfrm>
            <a:off x="6435756" y="3935640"/>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6" name="TextBox 35"/>
          <p:cNvSpPr txBox="1"/>
          <p:nvPr/>
        </p:nvSpPr>
        <p:spPr>
          <a:xfrm>
            <a:off x="8333012" y="1406545"/>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TextBox 38"/>
          <p:cNvSpPr txBox="1"/>
          <p:nvPr/>
        </p:nvSpPr>
        <p:spPr>
          <a:xfrm>
            <a:off x="10167953" y="3935640"/>
            <a:ext cx="1262204" cy="268279"/>
          </a:xfrm>
          <a:prstGeom prst="rect">
            <a:avLst/>
          </a:prstGeom>
          <a:noFill/>
        </p:spPr>
        <p:txBody>
          <a:bodyPr wrap="none" lIns="0" tIns="0" rIns="0" bIns="0" rtlCol="0">
            <a:spAutoFit/>
          </a:bodyPr>
          <a:lstStyle/>
          <a:p>
            <a:pPr algn="ctr">
              <a:lnSpc>
                <a:spcPct val="120000"/>
              </a:lnSpc>
            </a:pPr>
            <a:r>
              <a:rPr lang="en-US" altLang="zh-CN"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n-US" sz="16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Text Placeholder 7"/>
          <p:cNvSpPr txBox="1">
            <a:spLocks/>
          </p:cNvSpPr>
          <p:nvPr/>
        </p:nvSpPr>
        <p:spPr>
          <a:xfrm>
            <a:off x="2639402" y="4597855"/>
            <a:ext cx="2061781" cy="234744"/>
          </a:xfrm>
          <a:prstGeom prst="rect">
            <a:avLst/>
          </a:prstGeom>
        </p:spPr>
        <p:txBody>
          <a:bodyPr vert="horz" lIns="0" tIns="0" rIns="0" bIns="0" anchor="t" anchorCtr="0">
            <a:spAutoFit/>
          </a:bodyP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Text Placeholder 2"/>
          <p:cNvSpPr txBox="1">
            <a:spLocks/>
          </p:cNvSpPr>
          <p:nvPr/>
        </p:nvSpPr>
        <p:spPr>
          <a:xfrm>
            <a:off x="2639402" y="4926262"/>
            <a:ext cx="2896146" cy="281872"/>
          </a:xfrm>
          <a:prstGeom prst="rect">
            <a:avLst/>
          </a:prstGeom>
        </p:spPr>
        <p:txBody>
          <a:bodyPr vert="horz" lIns="0" tIns="0" rIns="0" bIns="0" anchor="t" anchorCtr="0">
            <a:spAutoFit/>
          </a:bodyPr>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34" name="Rounded Rectangle 11"/>
          <p:cNvSpPr>
            <a:spLocks noChangeAspect="1"/>
          </p:cNvSpPr>
          <p:nvPr/>
        </p:nvSpPr>
        <p:spPr>
          <a:xfrm>
            <a:off x="1731792" y="4611841"/>
            <a:ext cx="759275" cy="760014"/>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Text Placeholder 7"/>
          <p:cNvSpPr txBox="1">
            <a:spLocks/>
          </p:cNvSpPr>
          <p:nvPr/>
        </p:nvSpPr>
        <p:spPr>
          <a:xfrm>
            <a:off x="1792674" y="4708111"/>
            <a:ext cx="614632" cy="507229"/>
          </a:xfrm>
          <a:prstGeom prst="rect">
            <a:avLst/>
          </a:prstGeom>
        </p:spPr>
        <p:txBody>
          <a:bodyPr vert="horz" lIns="0" tIns="103884" rIns="0" bIns="103884" anchor="ctr" anchorCtr="0"/>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01</a:t>
            </a:r>
          </a:p>
        </p:txBody>
      </p:sp>
      <p:sp>
        <p:nvSpPr>
          <p:cNvPr id="37" name="Text Placeholder 7"/>
          <p:cNvSpPr txBox="1">
            <a:spLocks/>
          </p:cNvSpPr>
          <p:nvPr/>
        </p:nvSpPr>
        <p:spPr>
          <a:xfrm>
            <a:off x="8084161" y="4612943"/>
            <a:ext cx="2899548" cy="234744"/>
          </a:xfrm>
          <a:prstGeom prst="rect">
            <a:avLst/>
          </a:prstGeom>
        </p:spPr>
        <p:txBody>
          <a:bodyPr vert="horz" lIns="0" tIns="0" rIns="0" bIns="0" anchor="t" anchorCtr="0">
            <a:spAutoFit/>
          </a:bodyP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Text Placeholder 2"/>
          <p:cNvSpPr txBox="1">
            <a:spLocks/>
          </p:cNvSpPr>
          <p:nvPr/>
        </p:nvSpPr>
        <p:spPr>
          <a:xfrm>
            <a:off x="8084161" y="4941351"/>
            <a:ext cx="2899548" cy="281872"/>
          </a:xfrm>
          <a:prstGeom prst="rect">
            <a:avLst/>
          </a:prstGeom>
        </p:spPr>
        <p:txBody>
          <a:bodyPr vert="horz" lIns="0" tIns="0" rIns="0" bIns="0" anchor="t" anchorCtr="0">
            <a:spAutoFit/>
          </a:bodyPr>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0" name="Rounded Rectangle 23"/>
          <p:cNvSpPr>
            <a:spLocks noChangeAspect="1"/>
          </p:cNvSpPr>
          <p:nvPr/>
        </p:nvSpPr>
        <p:spPr>
          <a:xfrm>
            <a:off x="7182829" y="4626930"/>
            <a:ext cx="759275" cy="760014"/>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Text Placeholder 7"/>
          <p:cNvSpPr txBox="1">
            <a:spLocks/>
          </p:cNvSpPr>
          <p:nvPr/>
        </p:nvSpPr>
        <p:spPr>
          <a:xfrm>
            <a:off x="7243710" y="4723200"/>
            <a:ext cx="614632" cy="507229"/>
          </a:xfrm>
          <a:prstGeom prst="rect">
            <a:avLst/>
          </a:prstGeom>
        </p:spPr>
        <p:txBody>
          <a:bodyPr vert="horz" lIns="0" tIns="103884" rIns="0" bIns="103884" anchor="ctr" anchorCtr="0"/>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02</a:t>
            </a:r>
          </a:p>
        </p:txBody>
      </p:sp>
      <p:sp>
        <p:nvSpPr>
          <p:cNvPr id="42" name="Text Placeholder 7"/>
          <p:cNvSpPr txBox="1">
            <a:spLocks/>
          </p:cNvSpPr>
          <p:nvPr/>
        </p:nvSpPr>
        <p:spPr>
          <a:xfrm>
            <a:off x="2688521" y="5917031"/>
            <a:ext cx="2896146" cy="234744"/>
          </a:xfrm>
          <a:prstGeom prst="rect">
            <a:avLst/>
          </a:prstGeom>
        </p:spPr>
        <p:txBody>
          <a:bodyPr vert="horz" lIns="0" tIns="0" rIns="0" bIns="0" anchor="t" anchorCtr="0">
            <a:spAutoFit/>
          </a:bodyP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Text Placeholder 2"/>
          <p:cNvSpPr txBox="1">
            <a:spLocks/>
          </p:cNvSpPr>
          <p:nvPr/>
        </p:nvSpPr>
        <p:spPr>
          <a:xfrm>
            <a:off x="2688521" y="6245438"/>
            <a:ext cx="2896146" cy="281872"/>
          </a:xfrm>
          <a:prstGeom prst="rect">
            <a:avLst/>
          </a:prstGeom>
        </p:spPr>
        <p:txBody>
          <a:bodyPr vert="horz" lIns="0" tIns="0" rIns="0" bIns="0" anchor="t" anchorCtr="0">
            <a:spAutoFit/>
          </a:bodyPr>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4" name="Rounded Rectangle 27"/>
          <p:cNvSpPr>
            <a:spLocks noChangeAspect="1"/>
          </p:cNvSpPr>
          <p:nvPr/>
        </p:nvSpPr>
        <p:spPr>
          <a:xfrm>
            <a:off x="1792674" y="5931018"/>
            <a:ext cx="759275" cy="760014"/>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Text Placeholder 7"/>
          <p:cNvSpPr txBox="1">
            <a:spLocks/>
          </p:cNvSpPr>
          <p:nvPr/>
        </p:nvSpPr>
        <p:spPr>
          <a:xfrm>
            <a:off x="1853555" y="6027287"/>
            <a:ext cx="614632" cy="507229"/>
          </a:xfrm>
          <a:prstGeom prst="rect">
            <a:avLst/>
          </a:prstGeom>
        </p:spPr>
        <p:txBody>
          <a:bodyPr vert="horz" lIns="0" tIns="103884" rIns="0" bIns="103884" anchor="ctr" anchorCtr="0"/>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03</a:t>
            </a:r>
          </a:p>
        </p:txBody>
      </p:sp>
      <p:sp>
        <p:nvSpPr>
          <p:cNvPr id="46" name="Text Placeholder 7"/>
          <p:cNvSpPr txBox="1">
            <a:spLocks/>
          </p:cNvSpPr>
          <p:nvPr/>
        </p:nvSpPr>
        <p:spPr>
          <a:xfrm>
            <a:off x="8084161" y="5932120"/>
            <a:ext cx="2899548" cy="234744"/>
          </a:xfrm>
          <a:prstGeom prst="rect">
            <a:avLst/>
          </a:prstGeom>
        </p:spPr>
        <p:txBody>
          <a:bodyPr vert="horz" lIns="0" tIns="0" rIns="0" bIns="0" anchor="t" anchorCtr="0">
            <a:spAutoFit/>
          </a:bodyP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en-US" altLang="zh-CN"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Your Text</a:t>
            </a:r>
            <a:endParaRPr lang="es-ES_tradnl" sz="14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Text Placeholder 2"/>
          <p:cNvSpPr txBox="1">
            <a:spLocks/>
          </p:cNvSpPr>
          <p:nvPr/>
        </p:nvSpPr>
        <p:spPr>
          <a:xfrm>
            <a:off x="8084161" y="6260527"/>
            <a:ext cx="2899548" cy="281872"/>
          </a:xfrm>
          <a:prstGeom prst="rect">
            <a:avLst/>
          </a:prstGeom>
        </p:spPr>
        <p:txBody>
          <a:bodyPr vert="horz" lIns="0" tIns="0" rIns="0" bIns="0" anchor="t" anchorCtr="0">
            <a:spAutoFit/>
          </a:bodyPr>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altLang="zh-CN" sz="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Lorem ipsum dolor sit amet, consectetur adipiscing elit. Morbi ultrices posuere sapien, eu lacinia dui incidunt in.</a:t>
            </a:r>
          </a:p>
        </p:txBody>
      </p:sp>
      <p:sp>
        <p:nvSpPr>
          <p:cNvPr id="48" name="Rounded Rectangle 16"/>
          <p:cNvSpPr>
            <a:spLocks noChangeAspect="1"/>
          </p:cNvSpPr>
          <p:nvPr/>
        </p:nvSpPr>
        <p:spPr>
          <a:xfrm>
            <a:off x="7188313" y="5946107"/>
            <a:ext cx="759275" cy="760014"/>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6">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Text Placeholder 7"/>
          <p:cNvSpPr txBox="1">
            <a:spLocks/>
          </p:cNvSpPr>
          <p:nvPr/>
        </p:nvSpPr>
        <p:spPr>
          <a:xfrm>
            <a:off x="7249194" y="6042376"/>
            <a:ext cx="614632" cy="507229"/>
          </a:xfrm>
          <a:prstGeom prst="rect">
            <a:avLst/>
          </a:prstGeom>
        </p:spPr>
        <p:txBody>
          <a:bodyPr vert="horz" lIns="0" tIns="103884" rIns="0" bIns="103884" anchor="ctr" anchorCtr="0"/>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04</a:t>
            </a:r>
          </a:p>
        </p:txBody>
      </p:sp>
      <p:sp>
        <p:nvSpPr>
          <p:cNvPr id="50" name="任意多边形 49"/>
          <p:cNvSpPr/>
          <p:nvPr>
            <p:custDataLst>
              <p:tags r:id="rId1"/>
            </p:custDataLst>
          </p:nvPr>
        </p:nvSpPr>
        <p:spPr>
          <a:xfrm>
            <a:off x="733423" y="646282"/>
            <a:ext cx="12125327" cy="31282"/>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任意多边形 50"/>
          <p:cNvSpPr/>
          <p:nvPr>
            <p:custDataLst>
              <p:tags r:id="rId2"/>
            </p:custDataLst>
          </p:nvPr>
        </p:nvSpPr>
        <p:spPr>
          <a:xfrm>
            <a:off x="1" y="140732"/>
            <a:ext cx="577217" cy="536832"/>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prstTxWarp prst="textNoShape">
              <a:avLst/>
            </a:prstTxWarp>
            <a:noAutofit/>
          </a:bodyPr>
          <a:lstStyle/>
          <a:p>
            <a:pPr algn="ctr"/>
            <a:endParaRPr lang="zh-CN" altLang="en-US" sz="2002" dirty="0">
              <a:solidFill>
                <a:srgbClr val="7EC23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Content Placeholder 2"/>
          <p:cNvSpPr txBox="1">
            <a:spLocks/>
          </p:cNvSpPr>
          <p:nvPr/>
        </p:nvSpPr>
        <p:spPr>
          <a:xfrm>
            <a:off x="770037" y="260554"/>
            <a:ext cx="3067050" cy="307777"/>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Click To Add Title</a:t>
            </a:r>
            <a:endParaRPr lang="en-US" sz="20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880630871"/>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1000"/>
                                        <p:tgtEl>
                                          <p:spTgt spid="33"/>
                                        </p:tgtEl>
                                      </p:cBhvr>
                                    </p:animEffect>
                                    <p:anim calcmode="lin" valueType="num">
                                      <p:cBhvr>
                                        <p:cTn id="63" dur="1000" fill="hold"/>
                                        <p:tgtEl>
                                          <p:spTgt spid="33"/>
                                        </p:tgtEl>
                                        <p:attrNameLst>
                                          <p:attrName>ppt_x</p:attrName>
                                        </p:attrNameLst>
                                      </p:cBhvr>
                                      <p:tavLst>
                                        <p:tav tm="0">
                                          <p:val>
                                            <p:strVal val="#ppt_x"/>
                                          </p:val>
                                        </p:tav>
                                        <p:tav tm="100000">
                                          <p:val>
                                            <p:strVal val="#ppt_x"/>
                                          </p:val>
                                        </p:tav>
                                      </p:tavLst>
                                    </p:anim>
                                    <p:anim calcmode="lin" valueType="num">
                                      <p:cBhvr>
                                        <p:cTn id="64" dur="1000" fill="hold"/>
                                        <p:tgtEl>
                                          <p:spTgt spid="33"/>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1000"/>
                                        <p:tgtEl>
                                          <p:spTgt spid="39"/>
                                        </p:tgtEl>
                                      </p:cBhvr>
                                    </p:animEffect>
                                    <p:anim calcmode="lin" valueType="num">
                                      <p:cBhvr>
                                        <p:cTn id="68" dur="1000" fill="hold"/>
                                        <p:tgtEl>
                                          <p:spTgt spid="39"/>
                                        </p:tgtEl>
                                        <p:attrNameLst>
                                          <p:attrName>ppt_x</p:attrName>
                                        </p:attrNameLst>
                                      </p:cBhvr>
                                      <p:tavLst>
                                        <p:tav tm="0">
                                          <p:val>
                                            <p:strVal val="#ppt_x"/>
                                          </p:val>
                                        </p:tav>
                                        <p:tav tm="100000">
                                          <p:val>
                                            <p:strVal val="#ppt_x"/>
                                          </p:val>
                                        </p:tav>
                                      </p:tavLst>
                                    </p:anim>
                                    <p:anim calcmode="lin" valueType="num">
                                      <p:cBhvr>
                                        <p:cTn id="69" dur="1000" fill="hold"/>
                                        <p:tgtEl>
                                          <p:spTgt spid="39"/>
                                        </p:tgtEl>
                                        <p:attrNameLst>
                                          <p:attrName>ppt_y</p:attrName>
                                        </p:attrNameLst>
                                      </p:cBhvr>
                                      <p:tavLst>
                                        <p:tav tm="0">
                                          <p:val>
                                            <p:strVal val="#ppt_y+.1"/>
                                          </p:val>
                                        </p:tav>
                                        <p:tav tm="100000">
                                          <p:val>
                                            <p:strVal val="#ppt_y"/>
                                          </p:val>
                                        </p:tav>
                                      </p:tavLst>
                                    </p:anim>
                                  </p:childTnLst>
                                </p:cTn>
                              </p:par>
                              <p:par>
                                <p:cTn id="70" presetID="53" presetClass="entr" presetSubtype="16" fill="hold" grpId="0" nodeType="withEffect">
                                  <p:stCondLst>
                                    <p:cond delay="200"/>
                                  </p:stCondLst>
                                  <p:childTnLst>
                                    <p:set>
                                      <p:cBhvr>
                                        <p:cTn id="71" dur="1" fill="hold">
                                          <p:stCondLst>
                                            <p:cond delay="0"/>
                                          </p:stCondLst>
                                        </p:cTn>
                                        <p:tgtEl>
                                          <p:spTgt spid="31">
                                            <p:txEl>
                                              <p:pRg st="0" end="0"/>
                                            </p:txEl>
                                          </p:spTgt>
                                        </p:tgtEl>
                                        <p:attrNameLst>
                                          <p:attrName>style.visibility</p:attrName>
                                        </p:attrNameLst>
                                      </p:cBhvr>
                                      <p:to>
                                        <p:strVal val="visible"/>
                                      </p:to>
                                    </p:set>
                                    <p:anim calcmode="lin" valueType="num">
                                      <p:cBhvr>
                                        <p:cTn id="72"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73" dur="500" fill="hold"/>
                                        <p:tgtEl>
                                          <p:spTgt spid="31">
                                            <p:txEl>
                                              <p:pRg st="0" end="0"/>
                                            </p:txEl>
                                          </p:spTgt>
                                        </p:tgtEl>
                                        <p:attrNameLst>
                                          <p:attrName>ppt_h</p:attrName>
                                        </p:attrNameLst>
                                      </p:cBhvr>
                                      <p:tavLst>
                                        <p:tav tm="0">
                                          <p:val>
                                            <p:fltVal val="0"/>
                                          </p:val>
                                        </p:tav>
                                        <p:tav tm="100000">
                                          <p:val>
                                            <p:strVal val="#ppt_h"/>
                                          </p:val>
                                        </p:tav>
                                      </p:tavLst>
                                    </p:anim>
                                    <p:animEffect transition="in" filter="fade">
                                      <p:cBhvr>
                                        <p:cTn id="74" dur="500"/>
                                        <p:tgtEl>
                                          <p:spTgt spid="31">
                                            <p:txEl>
                                              <p:pRg st="0" end="0"/>
                                            </p:txEl>
                                          </p:spTgt>
                                        </p:tgtEl>
                                      </p:cBhvr>
                                    </p:animEffect>
                                  </p:childTnLst>
                                </p:cTn>
                              </p:par>
                              <p:par>
                                <p:cTn id="75" presetID="23" presetClass="entr" presetSubtype="16" fill="hold" grpId="0" nodeType="withEffect">
                                  <p:stCondLst>
                                    <p:cond delay="200"/>
                                  </p:stCondLst>
                                  <p:childTnLst>
                                    <p:set>
                                      <p:cBhvr>
                                        <p:cTn id="76" dur="1" fill="hold">
                                          <p:stCondLst>
                                            <p:cond delay="0"/>
                                          </p:stCondLst>
                                        </p:cTn>
                                        <p:tgtEl>
                                          <p:spTgt spid="32">
                                            <p:txEl>
                                              <p:pRg st="0" end="0"/>
                                            </p:txEl>
                                          </p:spTgt>
                                        </p:tgtEl>
                                        <p:attrNameLst>
                                          <p:attrName>style.visibility</p:attrName>
                                        </p:attrNameLst>
                                      </p:cBhvr>
                                      <p:to>
                                        <p:strVal val="visible"/>
                                      </p:to>
                                    </p:set>
                                    <p:anim calcmode="lin" valueType="num">
                                      <p:cBhvr>
                                        <p:cTn id="77" dur="500" fill="hold"/>
                                        <p:tgtEl>
                                          <p:spTgt spid="32">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32">
                                            <p:txEl>
                                              <p:pRg st="0" end="0"/>
                                            </p:txEl>
                                          </p:spTgt>
                                        </p:tgtEl>
                                        <p:attrNameLst>
                                          <p:attrName>ppt_h</p:attrName>
                                        </p:attrNameLst>
                                      </p:cBhvr>
                                      <p:tavLst>
                                        <p:tav tm="0">
                                          <p:val>
                                            <p:fltVal val="0"/>
                                          </p:val>
                                        </p:tav>
                                        <p:tav tm="100000">
                                          <p:val>
                                            <p:strVal val="#ppt_h"/>
                                          </p:val>
                                        </p:tav>
                                      </p:tavLst>
                                    </p:anim>
                                  </p:childTnLst>
                                </p:cTn>
                              </p:par>
                              <p:par>
                                <p:cTn id="79" presetID="53" presetClass="entr" presetSubtype="16" fill="hold" grpId="0" nodeType="withEffect">
                                  <p:stCondLst>
                                    <p:cond delay="200"/>
                                  </p:stCondLst>
                                  <p:childTnLst>
                                    <p:set>
                                      <p:cBhvr>
                                        <p:cTn id="80" dur="1" fill="hold">
                                          <p:stCondLst>
                                            <p:cond delay="0"/>
                                          </p:stCondLst>
                                        </p:cTn>
                                        <p:tgtEl>
                                          <p:spTgt spid="34"/>
                                        </p:tgtEl>
                                        <p:attrNameLst>
                                          <p:attrName>style.visibility</p:attrName>
                                        </p:attrNameLst>
                                      </p:cBhvr>
                                      <p:to>
                                        <p:strVal val="visible"/>
                                      </p:to>
                                    </p:set>
                                    <p:anim calcmode="lin" valueType="num">
                                      <p:cBhvr>
                                        <p:cTn id="81" dur="500" fill="hold"/>
                                        <p:tgtEl>
                                          <p:spTgt spid="34"/>
                                        </p:tgtEl>
                                        <p:attrNameLst>
                                          <p:attrName>ppt_w</p:attrName>
                                        </p:attrNameLst>
                                      </p:cBhvr>
                                      <p:tavLst>
                                        <p:tav tm="0">
                                          <p:val>
                                            <p:fltVal val="0"/>
                                          </p:val>
                                        </p:tav>
                                        <p:tav tm="100000">
                                          <p:val>
                                            <p:strVal val="#ppt_w"/>
                                          </p:val>
                                        </p:tav>
                                      </p:tavLst>
                                    </p:anim>
                                    <p:anim calcmode="lin" valueType="num">
                                      <p:cBhvr>
                                        <p:cTn id="82" dur="500" fill="hold"/>
                                        <p:tgtEl>
                                          <p:spTgt spid="34"/>
                                        </p:tgtEl>
                                        <p:attrNameLst>
                                          <p:attrName>ppt_h</p:attrName>
                                        </p:attrNameLst>
                                      </p:cBhvr>
                                      <p:tavLst>
                                        <p:tav tm="0">
                                          <p:val>
                                            <p:fltVal val="0"/>
                                          </p:val>
                                        </p:tav>
                                        <p:tav tm="100000">
                                          <p:val>
                                            <p:strVal val="#ppt_h"/>
                                          </p:val>
                                        </p:tav>
                                      </p:tavLst>
                                    </p:anim>
                                    <p:animEffect transition="in" filter="fade">
                                      <p:cBhvr>
                                        <p:cTn id="83" dur="500"/>
                                        <p:tgtEl>
                                          <p:spTgt spid="34"/>
                                        </p:tgtEl>
                                      </p:cBhvr>
                                    </p:animEffect>
                                  </p:childTnLst>
                                </p:cTn>
                              </p:par>
                              <p:par>
                                <p:cTn id="84" presetID="53" presetClass="entr" presetSubtype="16" fill="hold" grpId="0" nodeType="withEffect">
                                  <p:stCondLst>
                                    <p:cond delay="200"/>
                                  </p:stCondLst>
                                  <p:childTnLst>
                                    <p:set>
                                      <p:cBhvr>
                                        <p:cTn id="85" dur="1" fill="hold">
                                          <p:stCondLst>
                                            <p:cond delay="0"/>
                                          </p:stCondLst>
                                        </p:cTn>
                                        <p:tgtEl>
                                          <p:spTgt spid="35">
                                            <p:txEl>
                                              <p:pRg st="0" end="0"/>
                                            </p:txEl>
                                          </p:spTgt>
                                        </p:tgtEl>
                                        <p:attrNameLst>
                                          <p:attrName>style.visibility</p:attrName>
                                        </p:attrNameLst>
                                      </p:cBhvr>
                                      <p:to>
                                        <p:strVal val="visible"/>
                                      </p:to>
                                    </p:set>
                                    <p:anim calcmode="lin" valueType="num">
                                      <p:cBhvr>
                                        <p:cTn id="86" dur="5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87" dur="500" fill="hold"/>
                                        <p:tgtEl>
                                          <p:spTgt spid="35">
                                            <p:txEl>
                                              <p:pRg st="0" end="0"/>
                                            </p:txEl>
                                          </p:spTgt>
                                        </p:tgtEl>
                                        <p:attrNameLst>
                                          <p:attrName>ppt_h</p:attrName>
                                        </p:attrNameLst>
                                      </p:cBhvr>
                                      <p:tavLst>
                                        <p:tav tm="0">
                                          <p:val>
                                            <p:fltVal val="0"/>
                                          </p:val>
                                        </p:tav>
                                        <p:tav tm="100000">
                                          <p:val>
                                            <p:strVal val="#ppt_h"/>
                                          </p:val>
                                        </p:tav>
                                      </p:tavLst>
                                    </p:anim>
                                    <p:animEffect transition="in" filter="fade">
                                      <p:cBhvr>
                                        <p:cTn id="88" dur="500"/>
                                        <p:tgtEl>
                                          <p:spTgt spid="35">
                                            <p:txEl>
                                              <p:pRg st="0" end="0"/>
                                            </p:txEl>
                                          </p:spTgt>
                                        </p:tgtEl>
                                      </p:cBhvr>
                                    </p:animEffect>
                                  </p:childTnLst>
                                </p:cTn>
                              </p:par>
                              <p:par>
                                <p:cTn id="89" presetID="53" presetClass="entr" presetSubtype="16" fill="hold" grpId="0" nodeType="withEffect">
                                  <p:stCondLst>
                                    <p:cond delay="200"/>
                                  </p:stCondLst>
                                  <p:childTnLst>
                                    <p:set>
                                      <p:cBhvr>
                                        <p:cTn id="90" dur="1" fill="hold">
                                          <p:stCondLst>
                                            <p:cond delay="0"/>
                                          </p:stCondLst>
                                        </p:cTn>
                                        <p:tgtEl>
                                          <p:spTgt spid="37">
                                            <p:txEl>
                                              <p:pRg st="0" end="0"/>
                                            </p:txEl>
                                          </p:spTgt>
                                        </p:tgtEl>
                                        <p:attrNameLst>
                                          <p:attrName>style.visibility</p:attrName>
                                        </p:attrNameLst>
                                      </p:cBhvr>
                                      <p:to>
                                        <p:strVal val="visible"/>
                                      </p:to>
                                    </p:set>
                                    <p:anim calcmode="lin" valueType="num">
                                      <p:cBhvr>
                                        <p:cTn id="91" dur="5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92" dur="500" fill="hold"/>
                                        <p:tgtEl>
                                          <p:spTgt spid="37">
                                            <p:txEl>
                                              <p:pRg st="0" end="0"/>
                                            </p:txEl>
                                          </p:spTgt>
                                        </p:tgtEl>
                                        <p:attrNameLst>
                                          <p:attrName>ppt_h</p:attrName>
                                        </p:attrNameLst>
                                      </p:cBhvr>
                                      <p:tavLst>
                                        <p:tav tm="0">
                                          <p:val>
                                            <p:fltVal val="0"/>
                                          </p:val>
                                        </p:tav>
                                        <p:tav tm="100000">
                                          <p:val>
                                            <p:strVal val="#ppt_h"/>
                                          </p:val>
                                        </p:tav>
                                      </p:tavLst>
                                    </p:anim>
                                    <p:animEffect transition="in" filter="fade">
                                      <p:cBhvr>
                                        <p:cTn id="93" dur="500"/>
                                        <p:tgtEl>
                                          <p:spTgt spid="37">
                                            <p:txEl>
                                              <p:pRg st="0" end="0"/>
                                            </p:txEl>
                                          </p:spTgt>
                                        </p:tgtEl>
                                      </p:cBhvr>
                                    </p:animEffect>
                                  </p:childTnLst>
                                </p:cTn>
                              </p:par>
                              <p:par>
                                <p:cTn id="94" presetID="23" presetClass="entr" presetSubtype="16" fill="hold" grpId="0" nodeType="withEffect">
                                  <p:stCondLst>
                                    <p:cond delay="200"/>
                                  </p:stCondLst>
                                  <p:childTnLst>
                                    <p:set>
                                      <p:cBhvr>
                                        <p:cTn id="95" dur="1" fill="hold">
                                          <p:stCondLst>
                                            <p:cond delay="0"/>
                                          </p:stCondLst>
                                        </p:cTn>
                                        <p:tgtEl>
                                          <p:spTgt spid="38">
                                            <p:txEl>
                                              <p:pRg st="0" end="0"/>
                                            </p:txEl>
                                          </p:spTgt>
                                        </p:tgtEl>
                                        <p:attrNameLst>
                                          <p:attrName>style.visibility</p:attrName>
                                        </p:attrNameLst>
                                      </p:cBhvr>
                                      <p:to>
                                        <p:strVal val="visible"/>
                                      </p:to>
                                    </p:set>
                                    <p:anim calcmode="lin" valueType="num">
                                      <p:cBhvr>
                                        <p:cTn id="96" dur="500" fill="hold"/>
                                        <p:tgtEl>
                                          <p:spTgt spid="38">
                                            <p:txEl>
                                              <p:pRg st="0" end="0"/>
                                            </p:txEl>
                                          </p:spTgt>
                                        </p:tgtEl>
                                        <p:attrNameLst>
                                          <p:attrName>ppt_w</p:attrName>
                                        </p:attrNameLst>
                                      </p:cBhvr>
                                      <p:tavLst>
                                        <p:tav tm="0">
                                          <p:val>
                                            <p:fltVal val="0"/>
                                          </p:val>
                                        </p:tav>
                                        <p:tav tm="100000">
                                          <p:val>
                                            <p:strVal val="#ppt_w"/>
                                          </p:val>
                                        </p:tav>
                                      </p:tavLst>
                                    </p:anim>
                                    <p:anim calcmode="lin" valueType="num">
                                      <p:cBhvr>
                                        <p:cTn id="97" dur="500" fill="hold"/>
                                        <p:tgtEl>
                                          <p:spTgt spid="38">
                                            <p:txEl>
                                              <p:pRg st="0" end="0"/>
                                            </p:txEl>
                                          </p:spTgt>
                                        </p:tgtEl>
                                        <p:attrNameLst>
                                          <p:attrName>ppt_h</p:attrName>
                                        </p:attrNameLst>
                                      </p:cBhvr>
                                      <p:tavLst>
                                        <p:tav tm="0">
                                          <p:val>
                                            <p:fltVal val="0"/>
                                          </p:val>
                                        </p:tav>
                                        <p:tav tm="100000">
                                          <p:val>
                                            <p:strVal val="#ppt_h"/>
                                          </p:val>
                                        </p:tav>
                                      </p:tavLst>
                                    </p:anim>
                                  </p:childTnLst>
                                </p:cTn>
                              </p:par>
                              <p:par>
                                <p:cTn id="98" presetID="53" presetClass="entr" presetSubtype="16" fill="hold" grpId="0" nodeType="withEffect">
                                  <p:stCondLst>
                                    <p:cond delay="20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childTnLst>
                                </p:cTn>
                              </p:par>
                              <p:par>
                                <p:cTn id="103" presetID="53" presetClass="entr" presetSubtype="16" fill="hold" grpId="0" nodeType="withEffect">
                                  <p:stCondLst>
                                    <p:cond delay="200"/>
                                  </p:stCondLst>
                                  <p:childTnLst>
                                    <p:set>
                                      <p:cBhvr>
                                        <p:cTn id="104" dur="1" fill="hold">
                                          <p:stCondLst>
                                            <p:cond delay="0"/>
                                          </p:stCondLst>
                                        </p:cTn>
                                        <p:tgtEl>
                                          <p:spTgt spid="41">
                                            <p:txEl>
                                              <p:pRg st="0" end="0"/>
                                            </p:txEl>
                                          </p:spTgt>
                                        </p:tgtEl>
                                        <p:attrNameLst>
                                          <p:attrName>style.visibility</p:attrName>
                                        </p:attrNameLst>
                                      </p:cBhvr>
                                      <p:to>
                                        <p:strVal val="visible"/>
                                      </p:to>
                                    </p:set>
                                    <p:anim calcmode="lin" valueType="num">
                                      <p:cBhvr>
                                        <p:cTn id="105" dur="5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41">
                                            <p:txEl>
                                              <p:pRg st="0" end="0"/>
                                            </p:txEl>
                                          </p:spTgt>
                                        </p:tgtEl>
                                        <p:attrNameLst>
                                          <p:attrName>ppt_h</p:attrName>
                                        </p:attrNameLst>
                                      </p:cBhvr>
                                      <p:tavLst>
                                        <p:tav tm="0">
                                          <p:val>
                                            <p:fltVal val="0"/>
                                          </p:val>
                                        </p:tav>
                                        <p:tav tm="100000">
                                          <p:val>
                                            <p:strVal val="#ppt_h"/>
                                          </p:val>
                                        </p:tav>
                                      </p:tavLst>
                                    </p:anim>
                                    <p:animEffect transition="in" filter="fade">
                                      <p:cBhvr>
                                        <p:cTn id="107" dur="500"/>
                                        <p:tgtEl>
                                          <p:spTgt spid="41">
                                            <p:txEl>
                                              <p:pRg st="0" end="0"/>
                                            </p:txEl>
                                          </p:spTgt>
                                        </p:tgtEl>
                                      </p:cBhvr>
                                    </p:animEffect>
                                  </p:childTnLst>
                                </p:cTn>
                              </p:par>
                              <p:par>
                                <p:cTn id="108" presetID="53" presetClass="entr" presetSubtype="16" fill="hold" grpId="0" nodeType="withEffect">
                                  <p:stCondLst>
                                    <p:cond delay="200"/>
                                  </p:stCondLst>
                                  <p:childTnLst>
                                    <p:set>
                                      <p:cBhvr>
                                        <p:cTn id="109" dur="1" fill="hold">
                                          <p:stCondLst>
                                            <p:cond delay="0"/>
                                          </p:stCondLst>
                                        </p:cTn>
                                        <p:tgtEl>
                                          <p:spTgt spid="42">
                                            <p:txEl>
                                              <p:pRg st="0" end="0"/>
                                            </p:txEl>
                                          </p:spTgt>
                                        </p:tgtEl>
                                        <p:attrNameLst>
                                          <p:attrName>style.visibility</p:attrName>
                                        </p:attrNameLst>
                                      </p:cBhvr>
                                      <p:to>
                                        <p:strVal val="visible"/>
                                      </p:to>
                                    </p:set>
                                    <p:anim calcmode="lin" valueType="num">
                                      <p:cBhvr>
                                        <p:cTn id="110" dur="500" fill="hold"/>
                                        <p:tgtEl>
                                          <p:spTgt spid="42">
                                            <p:txEl>
                                              <p:pRg st="0" end="0"/>
                                            </p:txEl>
                                          </p:spTgt>
                                        </p:tgtEl>
                                        <p:attrNameLst>
                                          <p:attrName>ppt_w</p:attrName>
                                        </p:attrNameLst>
                                      </p:cBhvr>
                                      <p:tavLst>
                                        <p:tav tm="0">
                                          <p:val>
                                            <p:fltVal val="0"/>
                                          </p:val>
                                        </p:tav>
                                        <p:tav tm="100000">
                                          <p:val>
                                            <p:strVal val="#ppt_w"/>
                                          </p:val>
                                        </p:tav>
                                      </p:tavLst>
                                    </p:anim>
                                    <p:anim calcmode="lin" valueType="num">
                                      <p:cBhvr>
                                        <p:cTn id="111" dur="500" fill="hold"/>
                                        <p:tgtEl>
                                          <p:spTgt spid="42">
                                            <p:txEl>
                                              <p:pRg st="0" end="0"/>
                                            </p:txEl>
                                          </p:spTgt>
                                        </p:tgtEl>
                                        <p:attrNameLst>
                                          <p:attrName>ppt_h</p:attrName>
                                        </p:attrNameLst>
                                      </p:cBhvr>
                                      <p:tavLst>
                                        <p:tav tm="0">
                                          <p:val>
                                            <p:fltVal val="0"/>
                                          </p:val>
                                        </p:tav>
                                        <p:tav tm="100000">
                                          <p:val>
                                            <p:strVal val="#ppt_h"/>
                                          </p:val>
                                        </p:tav>
                                      </p:tavLst>
                                    </p:anim>
                                    <p:animEffect transition="in" filter="fade">
                                      <p:cBhvr>
                                        <p:cTn id="112" dur="500"/>
                                        <p:tgtEl>
                                          <p:spTgt spid="42">
                                            <p:txEl>
                                              <p:pRg st="0" end="0"/>
                                            </p:txEl>
                                          </p:spTgt>
                                        </p:tgtEl>
                                      </p:cBhvr>
                                    </p:animEffect>
                                  </p:childTnLst>
                                </p:cTn>
                              </p:par>
                              <p:par>
                                <p:cTn id="113" presetID="23" presetClass="entr" presetSubtype="16" fill="hold" grpId="0" nodeType="withEffect">
                                  <p:stCondLst>
                                    <p:cond delay="200"/>
                                  </p:stCondLst>
                                  <p:childTnLst>
                                    <p:set>
                                      <p:cBhvr>
                                        <p:cTn id="114" dur="1" fill="hold">
                                          <p:stCondLst>
                                            <p:cond delay="0"/>
                                          </p:stCondLst>
                                        </p:cTn>
                                        <p:tgtEl>
                                          <p:spTgt spid="43">
                                            <p:txEl>
                                              <p:pRg st="0" end="0"/>
                                            </p:txEl>
                                          </p:spTgt>
                                        </p:tgtEl>
                                        <p:attrNameLst>
                                          <p:attrName>style.visibility</p:attrName>
                                        </p:attrNameLst>
                                      </p:cBhvr>
                                      <p:to>
                                        <p:strVal val="visible"/>
                                      </p:to>
                                    </p:set>
                                    <p:anim calcmode="lin" valueType="num">
                                      <p:cBhvr>
                                        <p:cTn id="115" dur="500" fill="hold"/>
                                        <p:tgtEl>
                                          <p:spTgt spid="43">
                                            <p:txEl>
                                              <p:pRg st="0" end="0"/>
                                            </p:txEl>
                                          </p:spTgt>
                                        </p:tgtEl>
                                        <p:attrNameLst>
                                          <p:attrName>ppt_w</p:attrName>
                                        </p:attrNameLst>
                                      </p:cBhvr>
                                      <p:tavLst>
                                        <p:tav tm="0">
                                          <p:val>
                                            <p:fltVal val="0"/>
                                          </p:val>
                                        </p:tav>
                                        <p:tav tm="100000">
                                          <p:val>
                                            <p:strVal val="#ppt_w"/>
                                          </p:val>
                                        </p:tav>
                                      </p:tavLst>
                                    </p:anim>
                                    <p:anim calcmode="lin" valueType="num">
                                      <p:cBhvr>
                                        <p:cTn id="116" dur="500" fill="hold"/>
                                        <p:tgtEl>
                                          <p:spTgt spid="43">
                                            <p:txEl>
                                              <p:pRg st="0" end="0"/>
                                            </p:txEl>
                                          </p:spTgt>
                                        </p:tgtEl>
                                        <p:attrNameLst>
                                          <p:attrName>ppt_h</p:attrName>
                                        </p:attrNameLst>
                                      </p:cBhvr>
                                      <p:tavLst>
                                        <p:tav tm="0">
                                          <p:val>
                                            <p:fltVal val="0"/>
                                          </p:val>
                                        </p:tav>
                                        <p:tav tm="100000">
                                          <p:val>
                                            <p:strVal val="#ppt_h"/>
                                          </p:val>
                                        </p:tav>
                                      </p:tavLst>
                                    </p:anim>
                                  </p:childTnLst>
                                </p:cTn>
                              </p:par>
                              <p:par>
                                <p:cTn id="117" presetID="53" presetClass="entr" presetSubtype="16" fill="hold" grpId="0" nodeType="withEffect">
                                  <p:stCondLst>
                                    <p:cond delay="200"/>
                                  </p:stCondLst>
                                  <p:childTnLst>
                                    <p:set>
                                      <p:cBhvr>
                                        <p:cTn id="118" dur="1" fill="hold">
                                          <p:stCondLst>
                                            <p:cond delay="0"/>
                                          </p:stCondLst>
                                        </p:cTn>
                                        <p:tgtEl>
                                          <p:spTgt spid="44"/>
                                        </p:tgtEl>
                                        <p:attrNameLst>
                                          <p:attrName>style.visibility</p:attrName>
                                        </p:attrNameLst>
                                      </p:cBhvr>
                                      <p:to>
                                        <p:strVal val="visible"/>
                                      </p:to>
                                    </p:set>
                                    <p:anim calcmode="lin" valueType="num">
                                      <p:cBhvr>
                                        <p:cTn id="119" dur="500" fill="hold"/>
                                        <p:tgtEl>
                                          <p:spTgt spid="44"/>
                                        </p:tgtEl>
                                        <p:attrNameLst>
                                          <p:attrName>ppt_w</p:attrName>
                                        </p:attrNameLst>
                                      </p:cBhvr>
                                      <p:tavLst>
                                        <p:tav tm="0">
                                          <p:val>
                                            <p:fltVal val="0"/>
                                          </p:val>
                                        </p:tav>
                                        <p:tav tm="100000">
                                          <p:val>
                                            <p:strVal val="#ppt_w"/>
                                          </p:val>
                                        </p:tav>
                                      </p:tavLst>
                                    </p:anim>
                                    <p:anim calcmode="lin" valueType="num">
                                      <p:cBhvr>
                                        <p:cTn id="120" dur="500" fill="hold"/>
                                        <p:tgtEl>
                                          <p:spTgt spid="44"/>
                                        </p:tgtEl>
                                        <p:attrNameLst>
                                          <p:attrName>ppt_h</p:attrName>
                                        </p:attrNameLst>
                                      </p:cBhvr>
                                      <p:tavLst>
                                        <p:tav tm="0">
                                          <p:val>
                                            <p:fltVal val="0"/>
                                          </p:val>
                                        </p:tav>
                                        <p:tav tm="100000">
                                          <p:val>
                                            <p:strVal val="#ppt_h"/>
                                          </p:val>
                                        </p:tav>
                                      </p:tavLst>
                                    </p:anim>
                                    <p:animEffect transition="in" filter="fade">
                                      <p:cBhvr>
                                        <p:cTn id="121" dur="500"/>
                                        <p:tgtEl>
                                          <p:spTgt spid="44"/>
                                        </p:tgtEl>
                                      </p:cBhvr>
                                    </p:animEffect>
                                  </p:childTnLst>
                                </p:cTn>
                              </p:par>
                              <p:par>
                                <p:cTn id="122" presetID="53" presetClass="entr" presetSubtype="16" fill="hold" grpId="0" nodeType="withEffect">
                                  <p:stCondLst>
                                    <p:cond delay="200"/>
                                  </p:stCondLst>
                                  <p:childTnLst>
                                    <p:set>
                                      <p:cBhvr>
                                        <p:cTn id="123" dur="1" fill="hold">
                                          <p:stCondLst>
                                            <p:cond delay="0"/>
                                          </p:stCondLst>
                                        </p:cTn>
                                        <p:tgtEl>
                                          <p:spTgt spid="45">
                                            <p:txEl>
                                              <p:pRg st="0" end="0"/>
                                            </p:txEl>
                                          </p:spTgt>
                                        </p:tgtEl>
                                        <p:attrNameLst>
                                          <p:attrName>style.visibility</p:attrName>
                                        </p:attrNameLst>
                                      </p:cBhvr>
                                      <p:to>
                                        <p:strVal val="visible"/>
                                      </p:to>
                                    </p:set>
                                    <p:anim calcmode="lin" valueType="num">
                                      <p:cBhvr>
                                        <p:cTn id="124" dur="500" fill="hold"/>
                                        <p:tgtEl>
                                          <p:spTgt spid="45">
                                            <p:txEl>
                                              <p:pRg st="0" end="0"/>
                                            </p:txEl>
                                          </p:spTgt>
                                        </p:tgtEl>
                                        <p:attrNameLst>
                                          <p:attrName>ppt_w</p:attrName>
                                        </p:attrNameLst>
                                      </p:cBhvr>
                                      <p:tavLst>
                                        <p:tav tm="0">
                                          <p:val>
                                            <p:fltVal val="0"/>
                                          </p:val>
                                        </p:tav>
                                        <p:tav tm="100000">
                                          <p:val>
                                            <p:strVal val="#ppt_w"/>
                                          </p:val>
                                        </p:tav>
                                      </p:tavLst>
                                    </p:anim>
                                    <p:anim calcmode="lin" valueType="num">
                                      <p:cBhvr>
                                        <p:cTn id="125" dur="500" fill="hold"/>
                                        <p:tgtEl>
                                          <p:spTgt spid="45">
                                            <p:txEl>
                                              <p:pRg st="0" end="0"/>
                                            </p:txEl>
                                          </p:spTgt>
                                        </p:tgtEl>
                                        <p:attrNameLst>
                                          <p:attrName>ppt_h</p:attrName>
                                        </p:attrNameLst>
                                      </p:cBhvr>
                                      <p:tavLst>
                                        <p:tav tm="0">
                                          <p:val>
                                            <p:fltVal val="0"/>
                                          </p:val>
                                        </p:tav>
                                        <p:tav tm="100000">
                                          <p:val>
                                            <p:strVal val="#ppt_h"/>
                                          </p:val>
                                        </p:tav>
                                      </p:tavLst>
                                    </p:anim>
                                    <p:animEffect transition="in" filter="fade">
                                      <p:cBhvr>
                                        <p:cTn id="126" dur="500"/>
                                        <p:tgtEl>
                                          <p:spTgt spid="45">
                                            <p:txEl>
                                              <p:pRg st="0" end="0"/>
                                            </p:txEl>
                                          </p:spTgt>
                                        </p:tgtEl>
                                      </p:cBhvr>
                                    </p:animEffect>
                                  </p:childTnLst>
                                </p:cTn>
                              </p:par>
                              <p:par>
                                <p:cTn id="127" presetID="53" presetClass="entr" presetSubtype="16" fill="hold" grpId="0" nodeType="withEffect">
                                  <p:stCondLst>
                                    <p:cond delay="200"/>
                                  </p:stCondLst>
                                  <p:childTnLst>
                                    <p:set>
                                      <p:cBhvr>
                                        <p:cTn id="128" dur="1" fill="hold">
                                          <p:stCondLst>
                                            <p:cond delay="0"/>
                                          </p:stCondLst>
                                        </p:cTn>
                                        <p:tgtEl>
                                          <p:spTgt spid="46">
                                            <p:txEl>
                                              <p:pRg st="0" end="0"/>
                                            </p:txEl>
                                          </p:spTgt>
                                        </p:tgtEl>
                                        <p:attrNameLst>
                                          <p:attrName>style.visibility</p:attrName>
                                        </p:attrNameLst>
                                      </p:cBhvr>
                                      <p:to>
                                        <p:strVal val="visible"/>
                                      </p:to>
                                    </p:set>
                                    <p:anim calcmode="lin" valueType="num">
                                      <p:cBhvr>
                                        <p:cTn id="129" dur="500" fill="hold"/>
                                        <p:tgtEl>
                                          <p:spTgt spid="46">
                                            <p:txEl>
                                              <p:pRg st="0" end="0"/>
                                            </p:txEl>
                                          </p:spTgt>
                                        </p:tgtEl>
                                        <p:attrNameLst>
                                          <p:attrName>ppt_w</p:attrName>
                                        </p:attrNameLst>
                                      </p:cBhvr>
                                      <p:tavLst>
                                        <p:tav tm="0">
                                          <p:val>
                                            <p:fltVal val="0"/>
                                          </p:val>
                                        </p:tav>
                                        <p:tav tm="100000">
                                          <p:val>
                                            <p:strVal val="#ppt_w"/>
                                          </p:val>
                                        </p:tav>
                                      </p:tavLst>
                                    </p:anim>
                                    <p:anim calcmode="lin" valueType="num">
                                      <p:cBhvr>
                                        <p:cTn id="130" dur="500" fill="hold"/>
                                        <p:tgtEl>
                                          <p:spTgt spid="46">
                                            <p:txEl>
                                              <p:pRg st="0" end="0"/>
                                            </p:txEl>
                                          </p:spTgt>
                                        </p:tgtEl>
                                        <p:attrNameLst>
                                          <p:attrName>ppt_h</p:attrName>
                                        </p:attrNameLst>
                                      </p:cBhvr>
                                      <p:tavLst>
                                        <p:tav tm="0">
                                          <p:val>
                                            <p:fltVal val="0"/>
                                          </p:val>
                                        </p:tav>
                                        <p:tav tm="100000">
                                          <p:val>
                                            <p:strVal val="#ppt_h"/>
                                          </p:val>
                                        </p:tav>
                                      </p:tavLst>
                                    </p:anim>
                                    <p:animEffect transition="in" filter="fade">
                                      <p:cBhvr>
                                        <p:cTn id="131" dur="500"/>
                                        <p:tgtEl>
                                          <p:spTgt spid="46">
                                            <p:txEl>
                                              <p:pRg st="0" end="0"/>
                                            </p:txEl>
                                          </p:spTgt>
                                        </p:tgtEl>
                                      </p:cBhvr>
                                    </p:animEffect>
                                  </p:childTnLst>
                                </p:cTn>
                              </p:par>
                              <p:par>
                                <p:cTn id="132" presetID="23" presetClass="entr" presetSubtype="16" fill="hold" grpId="0" nodeType="withEffect">
                                  <p:stCondLst>
                                    <p:cond delay="200"/>
                                  </p:stCondLst>
                                  <p:childTnLst>
                                    <p:set>
                                      <p:cBhvr>
                                        <p:cTn id="133" dur="1" fill="hold">
                                          <p:stCondLst>
                                            <p:cond delay="0"/>
                                          </p:stCondLst>
                                        </p:cTn>
                                        <p:tgtEl>
                                          <p:spTgt spid="47">
                                            <p:txEl>
                                              <p:pRg st="0" end="0"/>
                                            </p:txEl>
                                          </p:spTgt>
                                        </p:tgtEl>
                                        <p:attrNameLst>
                                          <p:attrName>style.visibility</p:attrName>
                                        </p:attrNameLst>
                                      </p:cBhvr>
                                      <p:to>
                                        <p:strVal val="visible"/>
                                      </p:to>
                                    </p:set>
                                    <p:anim calcmode="lin" valueType="num">
                                      <p:cBhvr>
                                        <p:cTn id="134" dur="5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135" dur="500" fill="hold"/>
                                        <p:tgtEl>
                                          <p:spTgt spid="47">
                                            <p:txEl>
                                              <p:pRg st="0" end="0"/>
                                            </p:txEl>
                                          </p:spTgt>
                                        </p:tgtEl>
                                        <p:attrNameLst>
                                          <p:attrName>ppt_h</p:attrName>
                                        </p:attrNameLst>
                                      </p:cBhvr>
                                      <p:tavLst>
                                        <p:tav tm="0">
                                          <p:val>
                                            <p:fltVal val="0"/>
                                          </p:val>
                                        </p:tav>
                                        <p:tav tm="100000">
                                          <p:val>
                                            <p:strVal val="#ppt_h"/>
                                          </p:val>
                                        </p:tav>
                                      </p:tavLst>
                                    </p:anim>
                                  </p:childTnLst>
                                </p:cTn>
                              </p:par>
                              <p:par>
                                <p:cTn id="136" presetID="53" presetClass="entr" presetSubtype="16" fill="hold" grpId="0" nodeType="withEffect">
                                  <p:stCondLst>
                                    <p:cond delay="200"/>
                                  </p:stCondLst>
                                  <p:childTnLst>
                                    <p:set>
                                      <p:cBhvr>
                                        <p:cTn id="137" dur="1" fill="hold">
                                          <p:stCondLst>
                                            <p:cond delay="0"/>
                                          </p:stCondLst>
                                        </p:cTn>
                                        <p:tgtEl>
                                          <p:spTgt spid="48"/>
                                        </p:tgtEl>
                                        <p:attrNameLst>
                                          <p:attrName>style.visibility</p:attrName>
                                        </p:attrNameLst>
                                      </p:cBhvr>
                                      <p:to>
                                        <p:strVal val="visible"/>
                                      </p:to>
                                    </p:set>
                                    <p:anim calcmode="lin" valueType="num">
                                      <p:cBhvr>
                                        <p:cTn id="138" dur="500" fill="hold"/>
                                        <p:tgtEl>
                                          <p:spTgt spid="48"/>
                                        </p:tgtEl>
                                        <p:attrNameLst>
                                          <p:attrName>ppt_w</p:attrName>
                                        </p:attrNameLst>
                                      </p:cBhvr>
                                      <p:tavLst>
                                        <p:tav tm="0">
                                          <p:val>
                                            <p:fltVal val="0"/>
                                          </p:val>
                                        </p:tav>
                                        <p:tav tm="100000">
                                          <p:val>
                                            <p:strVal val="#ppt_w"/>
                                          </p:val>
                                        </p:tav>
                                      </p:tavLst>
                                    </p:anim>
                                    <p:anim calcmode="lin" valueType="num">
                                      <p:cBhvr>
                                        <p:cTn id="139" dur="500" fill="hold"/>
                                        <p:tgtEl>
                                          <p:spTgt spid="48"/>
                                        </p:tgtEl>
                                        <p:attrNameLst>
                                          <p:attrName>ppt_h</p:attrName>
                                        </p:attrNameLst>
                                      </p:cBhvr>
                                      <p:tavLst>
                                        <p:tav tm="0">
                                          <p:val>
                                            <p:fltVal val="0"/>
                                          </p:val>
                                        </p:tav>
                                        <p:tav tm="100000">
                                          <p:val>
                                            <p:strVal val="#ppt_h"/>
                                          </p:val>
                                        </p:tav>
                                      </p:tavLst>
                                    </p:anim>
                                    <p:animEffect transition="in" filter="fade">
                                      <p:cBhvr>
                                        <p:cTn id="140" dur="500"/>
                                        <p:tgtEl>
                                          <p:spTgt spid="48"/>
                                        </p:tgtEl>
                                      </p:cBhvr>
                                    </p:animEffect>
                                  </p:childTnLst>
                                </p:cTn>
                              </p:par>
                              <p:par>
                                <p:cTn id="141" presetID="53" presetClass="entr" presetSubtype="16" fill="hold" grpId="0" nodeType="withEffect">
                                  <p:stCondLst>
                                    <p:cond delay="200"/>
                                  </p:stCondLst>
                                  <p:childTnLst>
                                    <p:set>
                                      <p:cBhvr>
                                        <p:cTn id="142" dur="1" fill="hold">
                                          <p:stCondLst>
                                            <p:cond delay="0"/>
                                          </p:stCondLst>
                                        </p:cTn>
                                        <p:tgtEl>
                                          <p:spTgt spid="49">
                                            <p:txEl>
                                              <p:pRg st="0" end="0"/>
                                            </p:txEl>
                                          </p:spTgt>
                                        </p:tgtEl>
                                        <p:attrNameLst>
                                          <p:attrName>style.visibility</p:attrName>
                                        </p:attrNameLst>
                                      </p:cBhvr>
                                      <p:to>
                                        <p:strVal val="visible"/>
                                      </p:to>
                                    </p:set>
                                    <p:anim calcmode="lin" valueType="num">
                                      <p:cBhvr>
                                        <p:cTn id="143" dur="500" fill="hold"/>
                                        <p:tgtEl>
                                          <p:spTgt spid="49">
                                            <p:txEl>
                                              <p:pRg st="0" end="0"/>
                                            </p:txEl>
                                          </p:spTgt>
                                        </p:tgtEl>
                                        <p:attrNameLst>
                                          <p:attrName>ppt_w</p:attrName>
                                        </p:attrNameLst>
                                      </p:cBhvr>
                                      <p:tavLst>
                                        <p:tav tm="0">
                                          <p:val>
                                            <p:fltVal val="0"/>
                                          </p:val>
                                        </p:tav>
                                        <p:tav tm="100000">
                                          <p:val>
                                            <p:strVal val="#ppt_w"/>
                                          </p:val>
                                        </p:tav>
                                      </p:tavLst>
                                    </p:anim>
                                    <p:anim calcmode="lin" valueType="num">
                                      <p:cBhvr>
                                        <p:cTn id="144" dur="500" fill="hold"/>
                                        <p:tgtEl>
                                          <p:spTgt spid="49">
                                            <p:txEl>
                                              <p:pRg st="0" end="0"/>
                                            </p:txEl>
                                          </p:spTgt>
                                        </p:tgtEl>
                                        <p:attrNameLst>
                                          <p:attrName>ppt_h</p:attrName>
                                        </p:attrNameLst>
                                      </p:cBhvr>
                                      <p:tavLst>
                                        <p:tav tm="0">
                                          <p:val>
                                            <p:fltVal val="0"/>
                                          </p:val>
                                        </p:tav>
                                        <p:tav tm="100000">
                                          <p:val>
                                            <p:strVal val="#ppt_h"/>
                                          </p:val>
                                        </p:tav>
                                      </p:tavLst>
                                    </p:anim>
                                    <p:animEffect transition="in" filter="fade">
                                      <p:cBhvr>
                                        <p:cTn id="145" dur="500"/>
                                        <p:tgtEl>
                                          <p:spTgt spid="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24" grpId="0"/>
      <p:bldP spid="27" grpId="0"/>
      <p:bldP spid="30" grpId="0"/>
      <p:bldP spid="33" grpId="0"/>
      <p:bldP spid="36" grpId="0"/>
      <p:bldP spid="39" grpId="0"/>
      <p:bldP spid="31" grpId="0" build="p">
        <p:tmplLst>
          <p:tmpl lvl="1">
            <p:tnLst>
              <p:par>
                <p:cTn presetID="53" presetClass="entr" presetSubtype="16" fill="hold" nodeType="withEffect">
                  <p:stCondLst>
                    <p:cond delay="200"/>
                  </p:stCondLst>
                  <p:childTnLst>
                    <p:set>
                      <p:cBhvr>
                        <p:cTn dur="1" fill="hold">
                          <p:stCondLst>
                            <p:cond delay="0"/>
                          </p:stCondLst>
                        </p:cTn>
                        <p:tgtEl>
                          <p:spTgt spid="31"/>
                        </p:tgtEl>
                        <p:attrNameLst>
                          <p:attrName>style.visibility</p:attrName>
                        </p:attrNameLst>
                      </p:cBhvr>
                      <p:to>
                        <p:strVal val="visible"/>
                      </p:to>
                    </p:set>
                    <p:anim calcmode="lin" valueType="num">
                      <p:cBhvr>
                        <p:cTn dur="500" fill="hold"/>
                        <p:tgtEl>
                          <p:spTgt spid="31"/>
                        </p:tgtEl>
                        <p:attrNameLst>
                          <p:attrName>ppt_w</p:attrName>
                        </p:attrNameLst>
                      </p:cBhvr>
                      <p:tavLst>
                        <p:tav tm="0">
                          <p:val>
                            <p:fltVal val="0"/>
                          </p:val>
                        </p:tav>
                        <p:tav tm="100000">
                          <p:val>
                            <p:strVal val="#ppt_w"/>
                          </p:val>
                        </p:tav>
                      </p:tavLst>
                    </p:anim>
                    <p:anim calcmode="lin" valueType="num">
                      <p:cBhvr>
                        <p:cTn dur="500" fill="hold"/>
                        <p:tgtEl>
                          <p:spTgt spid="31"/>
                        </p:tgtEl>
                        <p:attrNameLst>
                          <p:attrName>ppt_h</p:attrName>
                        </p:attrNameLst>
                      </p:cBhvr>
                      <p:tavLst>
                        <p:tav tm="0">
                          <p:val>
                            <p:fltVal val="0"/>
                          </p:val>
                        </p:tav>
                        <p:tav tm="100000">
                          <p:val>
                            <p:strVal val="#ppt_h"/>
                          </p:val>
                        </p:tav>
                      </p:tavLst>
                    </p:anim>
                    <p:animEffect transition="in" filter="fade">
                      <p:cBhvr>
                        <p:cTn dur="500"/>
                        <p:tgtEl>
                          <p:spTgt spid="31"/>
                        </p:tgtEl>
                      </p:cBhvr>
                    </p:animEffect>
                  </p:childTnLst>
                </p:cTn>
              </p:par>
            </p:tnLst>
          </p:tmpl>
        </p:tmplLst>
      </p:bldP>
      <p:bldP spid="32" grpId="0" build="p">
        <p:tmplLst>
          <p:tmpl lvl="1">
            <p:tnLst>
              <p:par>
                <p:cTn presetID="23" presetClass="entr" presetSubtype="16" fill="hold" nodeType="withEffect">
                  <p:stCondLst>
                    <p:cond delay="200"/>
                  </p:stCondLst>
                  <p:childTnLst>
                    <p:set>
                      <p:cBhvr>
                        <p:cTn dur="1" fill="hold">
                          <p:stCondLst>
                            <p:cond delay="0"/>
                          </p:stCondLst>
                        </p:cTn>
                        <p:tgtEl>
                          <p:spTgt spid="32"/>
                        </p:tgtEl>
                        <p:attrNameLst>
                          <p:attrName>style.visibility</p:attrName>
                        </p:attrNameLst>
                      </p:cBhvr>
                      <p:to>
                        <p:strVal val="visible"/>
                      </p:to>
                    </p:set>
                    <p:anim calcmode="lin" valueType="num">
                      <p:cBhvr>
                        <p:cTn dur="500" fill="hold"/>
                        <p:tgtEl>
                          <p:spTgt spid="32"/>
                        </p:tgtEl>
                        <p:attrNameLst>
                          <p:attrName>ppt_w</p:attrName>
                        </p:attrNameLst>
                      </p:cBhvr>
                      <p:tavLst>
                        <p:tav tm="0">
                          <p:val>
                            <p:fltVal val="0"/>
                          </p:val>
                        </p:tav>
                        <p:tav tm="100000">
                          <p:val>
                            <p:strVal val="#ppt_w"/>
                          </p:val>
                        </p:tav>
                      </p:tavLst>
                    </p:anim>
                    <p:anim calcmode="lin" valueType="num">
                      <p:cBhvr>
                        <p:cTn dur="500" fill="hold"/>
                        <p:tgtEl>
                          <p:spTgt spid="32"/>
                        </p:tgtEl>
                        <p:attrNameLst>
                          <p:attrName>ppt_h</p:attrName>
                        </p:attrNameLst>
                      </p:cBhvr>
                      <p:tavLst>
                        <p:tav tm="0">
                          <p:val>
                            <p:fltVal val="0"/>
                          </p:val>
                        </p:tav>
                        <p:tav tm="100000">
                          <p:val>
                            <p:strVal val="#ppt_h"/>
                          </p:val>
                        </p:tav>
                      </p:tavLst>
                    </p:anim>
                  </p:childTnLst>
                </p:cTn>
              </p:par>
            </p:tnLst>
          </p:tmpl>
        </p:tmplLst>
      </p:bldP>
      <p:bldP spid="34" grpId="0" animBg="1"/>
      <p:bldP spid="35" grpId="0" build="p">
        <p:tmplLst>
          <p:tmpl lvl="1">
            <p:tnLst>
              <p:par>
                <p:cTn presetID="53" presetClass="entr" presetSubtype="16"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 calcmode="lin" valueType="num">
                      <p:cBhvr>
                        <p:cTn dur="500" fill="hold"/>
                        <p:tgtEl>
                          <p:spTgt spid="35"/>
                        </p:tgtEl>
                        <p:attrNameLst>
                          <p:attrName>ppt_w</p:attrName>
                        </p:attrNameLst>
                      </p:cBhvr>
                      <p:tavLst>
                        <p:tav tm="0">
                          <p:val>
                            <p:fltVal val="0"/>
                          </p:val>
                        </p:tav>
                        <p:tav tm="100000">
                          <p:val>
                            <p:strVal val="#ppt_w"/>
                          </p:val>
                        </p:tav>
                      </p:tavLst>
                    </p:anim>
                    <p:anim calcmode="lin" valueType="num">
                      <p:cBhvr>
                        <p:cTn dur="500" fill="hold"/>
                        <p:tgtEl>
                          <p:spTgt spid="35"/>
                        </p:tgtEl>
                        <p:attrNameLst>
                          <p:attrName>ppt_h</p:attrName>
                        </p:attrNameLst>
                      </p:cBhvr>
                      <p:tavLst>
                        <p:tav tm="0">
                          <p:val>
                            <p:fltVal val="0"/>
                          </p:val>
                        </p:tav>
                        <p:tav tm="100000">
                          <p:val>
                            <p:strVal val="#ppt_h"/>
                          </p:val>
                        </p:tav>
                      </p:tavLst>
                    </p:anim>
                    <p:animEffect transition="in" filter="fade">
                      <p:cBhvr>
                        <p:cTn dur="500"/>
                        <p:tgtEl>
                          <p:spTgt spid="35"/>
                        </p:tgtEl>
                      </p:cBhvr>
                    </p:animEffect>
                  </p:childTnLst>
                </p:cTn>
              </p:par>
            </p:tnLst>
          </p:tmpl>
        </p:tmplLst>
      </p:bldP>
      <p:bldP spid="37" grpId="0" build="p">
        <p:tmplLst>
          <p:tmpl lvl="1">
            <p:tnLst>
              <p:par>
                <p:cTn presetID="53" presetClass="entr" presetSubtype="16" fill="hold" nodeType="withEffect">
                  <p:stCondLst>
                    <p:cond delay="200"/>
                  </p:stCondLst>
                  <p:childTnLst>
                    <p:set>
                      <p:cBhvr>
                        <p:cTn dur="1" fill="hold">
                          <p:stCondLst>
                            <p:cond delay="0"/>
                          </p:stCondLst>
                        </p:cTn>
                        <p:tgtEl>
                          <p:spTgt spid="37"/>
                        </p:tgtEl>
                        <p:attrNameLst>
                          <p:attrName>style.visibility</p:attrName>
                        </p:attrNameLst>
                      </p:cBhvr>
                      <p:to>
                        <p:strVal val="visible"/>
                      </p:to>
                    </p:set>
                    <p:anim calcmode="lin" valueType="num">
                      <p:cBhvr>
                        <p:cTn dur="500" fill="hold"/>
                        <p:tgtEl>
                          <p:spTgt spid="37"/>
                        </p:tgtEl>
                        <p:attrNameLst>
                          <p:attrName>ppt_w</p:attrName>
                        </p:attrNameLst>
                      </p:cBhvr>
                      <p:tavLst>
                        <p:tav tm="0">
                          <p:val>
                            <p:fltVal val="0"/>
                          </p:val>
                        </p:tav>
                        <p:tav tm="100000">
                          <p:val>
                            <p:strVal val="#ppt_w"/>
                          </p:val>
                        </p:tav>
                      </p:tavLst>
                    </p:anim>
                    <p:anim calcmode="lin" valueType="num">
                      <p:cBhvr>
                        <p:cTn dur="500" fill="hold"/>
                        <p:tgtEl>
                          <p:spTgt spid="37"/>
                        </p:tgtEl>
                        <p:attrNameLst>
                          <p:attrName>ppt_h</p:attrName>
                        </p:attrNameLst>
                      </p:cBhvr>
                      <p:tavLst>
                        <p:tav tm="0">
                          <p:val>
                            <p:fltVal val="0"/>
                          </p:val>
                        </p:tav>
                        <p:tav tm="100000">
                          <p:val>
                            <p:strVal val="#ppt_h"/>
                          </p:val>
                        </p:tav>
                      </p:tavLst>
                    </p:anim>
                    <p:animEffect transition="in" filter="fade">
                      <p:cBhvr>
                        <p:cTn dur="500"/>
                        <p:tgtEl>
                          <p:spTgt spid="37"/>
                        </p:tgtEl>
                      </p:cBhvr>
                    </p:animEffect>
                  </p:childTnLst>
                </p:cTn>
              </p:par>
            </p:tnLst>
          </p:tmpl>
        </p:tmplLst>
      </p:bldP>
      <p:bldP spid="38" grpId="0" build="p">
        <p:tmplLst>
          <p:tmpl lvl="1">
            <p:tnLst>
              <p:par>
                <p:cTn presetID="23" presetClass="entr" presetSubtype="16" fill="hold" nodeType="withEffect">
                  <p:stCondLst>
                    <p:cond delay="200"/>
                  </p:stCondLst>
                  <p:childTnLst>
                    <p:set>
                      <p:cBhvr>
                        <p:cTn dur="1" fill="hold">
                          <p:stCondLst>
                            <p:cond delay="0"/>
                          </p:stCondLst>
                        </p:cTn>
                        <p:tgtEl>
                          <p:spTgt spid="38"/>
                        </p:tgtEl>
                        <p:attrNameLst>
                          <p:attrName>style.visibility</p:attrName>
                        </p:attrNameLst>
                      </p:cBhvr>
                      <p:to>
                        <p:strVal val="visible"/>
                      </p:to>
                    </p:set>
                    <p:anim calcmode="lin" valueType="num">
                      <p:cBhvr>
                        <p:cTn dur="500" fill="hold"/>
                        <p:tgtEl>
                          <p:spTgt spid="38"/>
                        </p:tgtEl>
                        <p:attrNameLst>
                          <p:attrName>ppt_w</p:attrName>
                        </p:attrNameLst>
                      </p:cBhvr>
                      <p:tavLst>
                        <p:tav tm="0">
                          <p:val>
                            <p:fltVal val="0"/>
                          </p:val>
                        </p:tav>
                        <p:tav tm="100000">
                          <p:val>
                            <p:strVal val="#ppt_w"/>
                          </p:val>
                        </p:tav>
                      </p:tavLst>
                    </p:anim>
                    <p:anim calcmode="lin" valueType="num">
                      <p:cBhvr>
                        <p:cTn dur="500" fill="hold"/>
                        <p:tgtEl>
                          <p:spTgt spid="38"/>
                        </p:tgtEl>
                        <p:attrNameLst>
                          <p:attrName>ppt_h</p:attrName>
                        </p:attrNameLst>
                      </p:cBhvr>
                      <p:tavLst>
                        <p:tav tm="0">
                          <p:val>
                            <p:fltVal val="0"/>
                          </p:val>
                        </p:tav>
                        <p:tav tm="100000">
                          <p:val>
                            <p:strVal val="#ppt_h"/>
                          </p:val>
                        </p:tav>
                      </p:tavLst>
                    </p:anim>
                  </p:childTnLst>
                </p:cTn>
              </p:par>
            </p:tnLst>
          </p:tmpl>
        </p:tmplLst>
      </p:bldP>
      <p:bldP spid="40" grpId="0" animBg="1"/>
      <p:bldP spid="41" grpId="0" build="p">
        <p:tmplLst>
          <p:tmpl lvl="1">
            <p:tnLst>
              <p:par>
                <p:cTn presetID="53" presetClass="entr" presetSubtype="16"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 calcmode="lin" valueType="num">
                      <p:cBhvr>
                        <p:cTn dur="500" fill="hold"/>
                        <p:tgtEl>
                          <p:spTgt spid="41"/>
                        </p:tgtEl>
                        <p:attrNameLst>
                          <p:attrName>ppt_w</p:attrName>
                        </p:attrNameLst>
                      </p:cBhvr>
                      <p:tavLst>
                        <p:tav tm="0">
                          <p:val>
                            <p:fltVal val="0"/>
                          </p:val>
                        </p:tav>
                        <p:tav tm="100000">
                          <p:val>
                            <p:strVal val="#ppt_w"/>
                          </p:val>
                        </p:tav>
                      </p:tavLst>
                    </p:anim>
                    <p:anim calcmode="lin" valueType="num">
                      <p:cBhvr>
                        <p:cTn dur="500" fill="hold"/>
                        <p:tgtEl>
                          <p:spTgt spid="41"/>
                        </p:tgtEl>
                        <p:attrNameLst>
                          <p:attrName>ppt_h</p:attrName>
                        </p:attrNameLst>
                      </p:cBhvr>
                      <p:tavLst>
                        <p:tav tm="0">
                          <p:val>
                            <p:fltVal val="0"/>
                          </p:val>
                        </p:tav>
                        <p:tav tm="100000">
                          <p:val>
                            <p:strVal val="#ppt_h"/>
                          </p:val>
                        </p:tav>
                      </p:tavLst>
                    </p:anim>
                    <p:animEffect transition="in" filter="fade">
                      <p:cBhvr>
                        <p:cTn dur="500"/>
                        <p:tgtEl>
                          <p:spTgt spid="41"/>
                        </p:tgtEl>
                      </p:cBhvr>
                    </p:animEffect>
                  </p:childTnLst>
                </p:cTn>
              </p:par>
            </p:tnLst>
          </p:tmpl>
        </p:tmplLst>
      </p:bldP>
      <p:bldP spid="42" grpId="0" build="p">
        <p:tmplLst>
          <p:tmpl lvl="1">
            <p:tnLst>
              <p:par>
                <p:cTn presetID="53" presetClass="entr" presetSubtype="16"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 calcmode="lin" valueType="num">
                      <p:cBhvr>
                        <p:cTn dur="500" fill="hold"/>
                        <p:tgtEl>
                          <p:spTgt spid="42"/>
                        </p:tgtEl>
                        <p:attrNameLst>
                          <p:attrName>ppt_w</p:attrName>
                        </p:attrNameLst>
                      </p:cBhvr>
                      <p:tavLst>
                        <p:tav tm="0">
                          <p:val>
                            <p:fltVal val="0"/>
                          </p:val>
                        </p:tav>
                        <p:tav tm="100000">
                          <p:val>
                            <p:strVal val="#ppt_w"/>
                          </p:val>
                        </p:tav>
                      </p:tavLst>
                    </p:anim>
                    <p:anim calcmode="lin" valueType="num">
                      <p:cBhvr>
                        <p:cTn dur="500" fill="hold"/>
                        <p:tgtEl>
                          <p:spTgt spid="42"/>
                        </p:tgtEl>
                        <p:attrNameLst>
                          <p:attrName>ppt_h</p:attrName>
                        </p:attrNameLst>
                      </p:cBhvr>
                      <p:tavLst>
                        <p:tav tm="0">
                          <p:val>
                            <p:fltVal val="0"/>
                          </p:val>
                        </p:tav>
                        <p:tav tm="100000">
                          <p:val>
                            <p:strVal val="#ppt_h"/>
                          </p:val>
                        </p:tav>
                      </p:tavLst>
                    </p:anim>
                    <p:animEffect transition="in" filter="fade">
                      <p:cBhvr>
                        <p:cTn dur="500"/>
                        <p:tgtEl>
                          <p:spTgt spid="42"/>
                        </p:tgtEl>
                      </p:cBhvr>
                    </p:animEffect>
                  </p:childTnLst>
                </p:cTn>
              </p:par>
            </p:tnLst>
          </p:tmpl>
        </p:tmplLst>
      </p:bldP>
      <p:bldP spid="43" grpId="0" build="p">
        <p:tmplLst>
          <p:tmpl lvl="1">
            <p:tnLst>
              <p:par>
                <p:cTn presetID="23" presetClass="entr" presetSubtype="16" fill="hold" nodeType="withEffect">
                  <p:stCondLst>
                    <p:cond delay="200"/>
                  </p:stCondLst>
                  <p:childTnLst>
                    <p:set>
                      <p:cBhvr>
                        <p:cTn dur="1" fill="hold">
                          <p:stCondLst>
                            <p:cond delay="0"/>
                          </p:stCondLst>
                        </p:cTn>
                        <p:tgtEl>
                          <p:spTgt spid="43"/>
                        </p:tgtEl>
                        <p:attrNameLst>
                          <p:attrName>style.visibility</p:attrName>
                        </p:attrNameLst>
                      </p:cBhvr>
                      <p:to>
                        <p:strVal val="visible"/>
                      </p:to>
                    </p:set>
                    <p:anim calcmode="lin" valueType="num">
                      <p:cBhvr>
                        <p:cTn dur="500" fill="hold"/>
                        <p:tgtEl>
                          <p:spTgt spid="43"/>
                        </p:tgtEl>
                        <p:attrNameLst>
                          <p:attrName>ppt_w</p:attrName>
                        </p:attrNameLst>
                      </p:cBhvr>
                      <p:tavLst>
                        <p:tav tm="0">
                          <p:val>
                            <p:fltVal val="0"/>
                          </p:val>
                        </p:tav>
                        <p:tav tm="100000">
                          <p:val>
                            <p:strVal val="#ppt_w"/>
                          </p:val>
                        </p:tav>
                      </p:tavLst>
                    </p:anim>
                    <p:anim calcmode="lin" valueType="num">
                      <p:cBhvr>
                        <p:cTn dur="500" fill="hold"/>
                        <p:tgtEl>
                          <p:spTgt spid="43"/>
                        </p:tgtEl>
                        <p:attrNameLst>
                          <p:attrName>ppt_h</p:attrName>
                        </p:attrNameLst>
                      </p:cBhvr>
                      <p:tavLst>
                        <p:tav tm="0">
                          <p:val>
                            <p:fltVal val="0"/>
                          </p:val>
                        </p:tav>
                        <p:tav tm="100000">
                          <p:val>
                            <p:strVal val="#ppt_h"/>
                          </p:val>
                        </p:tav>
                      </p:tavLst>
                    </p:anim>
                  </p:childTnLst>
                </p:cTn>
              </p:par>
            </p:tnLst>
          </p:tmpl>
        </p:tmplLst>
      </p:bldP>
      <p:bldP spid="44" grpId="0" animBg="1"/>
      <p:bldP spid="45" grpId="0" build="p">
        <p:tmplLst>
          <p:tmpl lvl="1">
            <p:tnLst>
              <p:par>
                <p:cTn presetID="53" presetClass="entr" presetSubtype="16" fill="hold" nodeType="withEffect">
                  <p:stCondLst>
                    <p:cond delay="200"/>
                  </p:stCondLst>
                  <p:childTnLst>
                    <p:set>
                      <p:cBhvr>
                        <p:cTn dur="1" fill="hold">
                          <p:stCondLst>
                            <p:cond delay="0"/>
                          </p:stCondLst>
                        </p:cTn>
                        <p:tgtEl>
                          <p:spTgt spid="45"/>
                        </p:tgtEl>
                        <p:attrNameLst>
                          <p:attrName>style.visibility</p:attrName>
                        </p:attrNameLst>
                      </p:cBhvr>
                      <p:to>
                        <p:strVal val="visible"/>
                      </p:to>
                    </p:set>
                    <p:anim calcmode="lin" valueType="num">
                      <p:cBhvr>
                        <p:cTn dur="500" fill="hold"/>
                        <p:tgtEl>
                          <p:spTgt spid="45"/>
                        </p:tgtEl>
                        <p:attrNameLst>
                          <p:attrName>ppt_w</p:attrName>
                        </p:attrNameLst>
                      </p:cBhvr>
                      <p:tavLst>
                        <p:tav tm="0">
                          <p:val>
                            <p:fltVal val="0"/>
                          </p:val>
                        </p:tav>
                        <p:tav tm="100000">
                          <p:val>
                            <p:strVal val="#ppt_w"/>
                          </p:val>
                        </p:tav>
                      </p:tavLst>
                    </p:anim>
                    <p:anim calcmode="lin" valueType="num">
                      <p:cBhvr>
                        <p:cTn dur="500" fill="hold"/>
                        <p:tgtEl>
                          <p:spTgt spid="45"/>
                        </p:tgtEl>
                        <p:attrNameLst>
                          <p:attrName>ppt_h</p:attrName>
                        </p:attrNameLst>
                      </p:cBhvr>
                      <p:tavLst>
                        <p:tav tm="0">
                          <p:val>
                            <p:fltVal val="0"/>
                          </p:val>
                        </p:tav>
                        <p:tav tm="100000">
                          <p:val>
                            <p:strVal val="#ppt_h"/>
                          </p:val>
                        </p:tav>
                      </p:tavLst>
                    </p:anim>
                    <p:animEffect transition="in" filter="fade">
                      <p:cBhvr>
                        <p:cTn dur="500"/>
                        <p:tgtEl>
                          <p:spTgt spid="45"/>
                        </p:tgtEl>
                      </p:cBhvr>
                    </p:animEffect>
                  </p:childTnLst>
                </p:cTn>
              </p:par>
            </p:tnLst>
          </p:tmpl>
        </p:tmplLst>
      </p:bldP>
      <p:bldP spid="46" grpId="0" build="p">
        <p:tmplLst>
          <p:tmpl lvl="1">
            <p:tnLst>
              <p:par>
                <p:cTn presetID="53" presetClass="entr" presetSubtype="16" fill="hold" nodeType="withEffect">
                  <p:stCondLst>
                    <p:cond delay="200"/>
                  </p:stCondLst>
                  <p:childTnLst>
                    <p:set>
                      <p:cBhvr>
                        <p:cTn dur="1" fill="hold">
                          <p:stCondLst>
                            <p:cond delay="0"/>
                          </p:stCondLst>
                        </p:cTn>
                        <p:tgtEl>
                          <p:spTgt spid="46"/>
                        </p:tgtEl>
                        <p:attrNameLst>
                          <p:attrName>style.visibility</p:attrName>
                        </p:attrNameLst>
                      </p:cBhvr>
                      <p:to>
                        <p:strVal val="visible"/>
                      </p:to>
                    </p:set>
                    <p:anim calcmode="lin" valueType="num">
                      <p:cBhvr>
                        <p:cTn dur="500" fill="hold"/>
                        <p:tgtEl>
                          <p:spTgt spid="46"/>
                        </p:tgtEl>
                        <p:attrNameLst>
                          <p:attrName>ppt_w</p:attrName>
                        </p:attrNameLst>
                      </p:cBhvr>
                      <p:tavLst>
                        <p:tav tm="0">
                          <p:val>
                            <p:fltVal val="0"/>
                          </p:val>
                        </p:tav>
                        <p:tav tm="100000">
                          <p:val>
                            <p:strVal val="#ppt_w"/>
                          </p:val>
                        </p:tav>
                      </p:tavLst>
                    </p:anim>
                    <p:anim calcmode="lin" valueType="num">
                      <p:cBhvr>
                        <p:cTn dur="500" fill="hold"/>
                        <p:tgtEl>
                          <p:spTgt spid="46"/>
                        </p:tgtEl>
                        <p:attrNameLst>
                          <p:attrName>ppt_h</p:attrName>
                        </p:attrNameLst>
                      </p:cBhvr>
                      <p:tavLst>
                        <p:tav tm="0">
                          <p:val>
                            <p:fltVal val="0"/>
                          </p:val>
                        </p:tav>
                        <p:tav tm="100000">
                          <p:val>
                            <p:strVal val="#ppt_h"/>
                          </p:val>
                        </p:tav>
                      </p:tavLst>
                    </p:anim>
                    <p:animEffect transition="in" filter="fade">
                      <p:cBhvr>
                        <p:cTn dur="500"/>
                        <p:tgtEl>
                          <p:spTgt spid="46"/>
                        </p:tgtEl>
                      </p:cBhvr>
                    </p:animEffect>
                  </p:childTnLst>
                </p:cTn>
              </p:par>
            </p:tnLst>
          </p:tmpl>
        </p:tmplLst>
      </p:bldP>
      <p:bldP spid="47" grpId="0" build="p">
        <p:tmplLst>
          <p:tmpl lvl="1">
            <p:tnLst>
              <p:par>
                <p:cTn presetID="23" presetClass="entr" presetSubtype="16" fill="hold" nodeType="withEffect">
                  <p:stCondLst>
                    <p:cond delay="200"/>
                  </p:stCondLst>
                  <p:childTnLst>
                    <p:set>
                      <p:cBhvr>
                        <p:cTn dur="1" fill="hold">
                          <p:stCondLst>
                            <p:cond delay="0"/>
                          </p:stCondLst>
                        </p:cTn>
                        <p:tgtEl>
                          <p:spTgt spid="47"/>
                        </p:tgtEl>
                        <p:attrNameLst>
                          <p:attrName>style.visibility</p:attrName>
                        </p:attrNameLst>
                      </p:cBhvr>
                      <p:to>
                        <p:strVal val="visible"/>
                      </p:to>
                    </p:set>
                    <p:anim calcmode="lin" valueType="num">
                      <p:cBhvr>
                        <p:cTn dur="500" fill="hold"/>
                        <p:tgtEl>
                          <p:spTgt spid="47"/>
                        </p:tgtEl>
                        <p:attrNameLst>
                          <p:attrName>ppt_w</p:attrName>
                        </p:attrNameLst>
                      </p:cBhvr>
                      <p:tavLst>
                        <p:tav tm="0">
                          <p:val>
                            <p:fltVal val="0"/>
                          </p:val>
                        </p:tav>
                        <p:tav tm="100000">
                          <p:val>
                            <p:strVal val="#ppt_w"/>
                          </p:val>
                        </p:tav>
                      </p:tavLst>
                    </p:anim>
                    <p:anim calcmode="lin" valueType="num">
                      <p:cBhvr>
                        <p:cTn dur="500" fill="hold"/>
                        <p:tgtEl>
                          <p:spTgt spid="47"/>
                        </p:tgtEl>
                        <p:attrNameLst>
                          <p:attrName>ppt_h</p:attrName>
                        </p:attrNameLst>
                      </p:cBhvr>
                      <p:tavLst>
                        <p:tav tm="0">
                          <p:val>
                            <p:fltVal val="0"/>
                          </p:val>
                        </p:tav>
                        <p:tav tm="100000">
                          <p:val>
                            <p:strVal val="#ppt_h"/>
                          </p:val>
                        </p:tav>
                      </p:tavLst>
                    </p:anim>
                  </p:childTnLst>
                </p:cTn>
              </p:par>
            </p:tnLst>
          </p:tmpl>
        </p:tmplLst>
      </p:bldP>
      <p:bldP spid="48" grpId="0" animBg="1"/>
      <p:bldP spid="49" grpId="0" build="p">
        <p:tmplLst>
          <p:tmpl lvl="1">
            <p:tnLst>
              <p:par>
                <p:cTn presetID="53" presetClass="entr" presetSubtype="16" fill="hold" nodeType="withEffect">
                  <p:stCondLst>
                    <p:cond delay="200"/>
                  </p:stCondLst>
                  <p:childTnLst>
                    <p:set>
                      <p:cBhvr>
                        <p:cTn dur="1" fill="hold">
                          <p:stCondLst>
                            <p:cond delay="0"/>
                          </p:stCondLst>
                        </p:cTn>
                        <p:tgtEl>
                          <p:spTgt spid="49"/>
                        </p:tgtEl>
                        <p:attrNameLst>
                          <p:attrName>style.visibility</p:attrName>
                        </p:attrNameLst>
                      </p:cBhvr>
                      <p:to>
                        <p:strVal val="visible"/>
                      </p:to>
                    </p:set>
                    <p:anim calcmode="lin" valueType="num">
                      <p:cBhvr>
                        <p:cTn dur="500" fill="hold"/>
                        <p:tgtEl>
                          <p:spTgt spid="49"/>
                        </p:tgtEl>
                        <p:attrNameLst>
                          <p:attrName>ppt_w</p:attrName>
                        </p:attrNameLst>
                      </p:cBhvr>
                      <p:tavLst>
                        <p:tav tm="0">
                          <p:val>
                            <p:fltVal val="0"/>
                          </p:val>
                        </p:tav>
                        <p:tav tm="100000">
                          <p:val>
                            <p:strVal val="#ppt_w"/>
                          </p:val>
                        </p:tav>
                      </p:tavLst>
                    </p:anim>
                    <p:anim calcmode="lin" valueType="num">
                      <p:cBhvr>
                        <p:cTn dur="500" fill="hold"/>
                        <p:tgtEl>
                          <p:spTgt spid="49"/>
                        </p:tgtEl>
                        <p:attrNameLst>
                          <p:attrName>ppt_h</p:attrName>
                        </p:attrNameLst>
                      </p:cBhvr>
                      <p:tavLst>
                        <p:tav tm="0">
                          <p:val>
                            <p:fltVal val="0"/>
                          </p:val>
                        </p:tav>
                        <p:tav tm="100000">
                          <p:val>
                            <p:strVal val="#ppt_h"/>
                          </p:val>
                        </p:tav>
                      </p:tavLst>
                    </p:anim>
                    <p:animEffect transition="in" filter="fade">
                      <p:cBhvr>
                        <p:cTn dur="500"/>
                        <p:tgtEl>
                          <p:spTgt spid="49"/>
                        </p:tgtEl>
                      </p:cBhvr>
                    </p:animEffect>
                  </p:childTnLst>
                </p:cTn>
              </p:par>
            </p:tnLst>
          </p:tmpl>
        </p:tmplLst>
      </p:b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bt026.pptx"/>
</p:tagLst>
</file>

<file path=ppt/tags/tag1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heme/theme1.xml><?xml version="1.0" encoding="utf-8"?>
<a:theme xmlns:a="http://schemas.openxmlformats.org/drawingml/2006/main" name="https://www.freeppt7.com">
  <a:themeElements>
    <a:clrScheme name="自定义 93">
      <a:dk1>
        <a:srgbClr val="000000"/>
      </a:dk1>
      <a:lt1>
        <a:srgbClr val="FFFFFF"/>
      </a:lt1>
      <a:dk2>
        <a:srgbClr val="44546A"/>
      </a:dk2>
      <a:lt2>
        <a:srgbClr val="E7E6E6"/>
      </a:lt2>
      <a:accent1>
        <a:srgbClr val="003366"/>
      </a:accent1>
      <a:accent2>
        <a:srgbClr val="003366"/>
      </a:accent2>
      <a:accent3>
        <a:srgbClr val="003366"/>
      </a:accent3>
      <a:accent4>
        <a:srgbClr val="003366"/>
      </a:accent4>
      <a:accent5>
        <a:srgbClr val="003366"/>
      </a:accent5>
      <a:accent6>
        <a:srgbClr val="003366"/>
      </a:accent6>
      <a:hlink>
        <a:srgbClr val="003366"/>
      </a:hlink>
      <a:folHlink>
        <a:srgbClr val="003366"/>
      </a:folHlink>
    </a:clrScheme>
    <a:fontScheme name="Temp">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D9D9">
            <a:alpha val="5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2981</Words>
  <Application>Microsoft Office PowerPoint</Application>
  <PresentationFormat>自定义</PresentationFormat>
  <Paragraphs>349</Paragraphs>
  <Slides>30</Slides>
  <Notes>30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30</vt:i4>
      </vt:variant>
    </vt:vector>
  </HeadingPairs>
  <TitlesOfParts>
    <vt:vector size="33" baseType="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https://www.freeppt7.com</dc:creator>
  <cp:lastModifiedBy/>
  <cp:revision>1</cp:revision>
  <dcterms:created xsi:type="dcterms:W3CDTF">2016-09-20T02:06:25Z</dcterms:created>
  <dcterms:modified xsi:type="dcterms:W3CDTF">2019-07-09T03:03:33Z</dcterms:modified>
</cp:coreProperties>
</file>