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8" r:id="rId3"/>
    <p:sldId id="259" r:id="rId4"/>
    <p:sldId id="261" r:id="rId5"/>
    <p:sldId id="314" r:id="rId6"/>
    <p:sldId id="308" r:id="rId7"/>
    <p:sldId id="307" r:id="rId8"/>
    <p:sldId id="309" r:id="rId9"/>
    <p:sldId id="302" r:id="rId10"/>
    <p:sldId id="310" r:id="rId11"/>
    <p:sldId id="311" r:id="rId12"/>
    <p:sldId id="312" r:id="rId13"/>
    <p:sldId id="313" r:id="rId14"/>
    <p:sldId id="303" r:id="rId15"/>
    <p:sldId id="315" r:id="rId16"/>
    <p:sldId id="316" r:id="rId17"/>
    <p:sldId id="317" r:id="rId18"/>
    <p:sldId id="318" r:id="rId19"/>
    <p:sldId id="304" r:id="rId20"/>
    <p:sldId id="319" r:id="rId21"/>
    <p:sldId id="320" r:id="rId22"/>
    <p:sldId id="321" r:id="rId23"/>
    <p:sldId id="305" r:id="rId24"/>
    <p:sldId id="322" r:id="rId25"/>
    <p:sldId id="323" r:id="rId26"/>
    <p:sldId id="324" r:id="rId27"/>
    <p:sldId id="325" r:id="rId28"/>
    <p:sldId id="301" r:id="rId29"/>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C131"/>
    <a:srgbClr val="2D2833"/>
    <a:srgbClr val="EB8D1B"/>
    <a:srgbClr val="01A8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0" autoAdjust="0"/>
    <p:restoredTop sz="94660"/>
  </p:normalViewPr>
  <p:slideViewPr>
    <p:cSldViewPr snapToGrid="0">
      <p:cViewPr varScale="1">
        <p:scale>
          <a:sx n="72" d="100"/>
          <a:sy n="72" d="100"/>
        </p:scale>
        <p:origin x="660" y="72"/>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zh-CN"/>
          </a:p>
        </c:rich>
      </c:tx>
      <c:layout>
        <c:manualLayout>
          <c:xMode val="edge"/>
          <c:yMode val="edge"/>
          <c:x val="0.49436795994993743"/>
          <c:y val="2.0533880903490759E-2"/>
        </c:manualLayout>
      </c:layout>
      <c:overlay val="0"/>
      <c:spPr>
        <a:noFill/>
        <a:ln w="12696">
          <a:noFill/>
        </a:ln>
      </c:spPr>
    </c:title>
    <c:autoTitleDeleted val="0"/>
    <c:plotArea>
      <c:layout>
        <c:manualLayout>
          <c:layoutTarget val="inner"/>
          <c:xMode val="edge"/>
          <c:yMode val="edge"/>
          <c:x val="0.10262828535669587"/>
          <c:y val="0.20944558521560575"/>
          <c:w val="0.84856070087609514"/>
          <c:h val="0.62012320328542092"/>
        </c:manualLayout>
      </c:layout>
      <c:areaChart>
        <c:grouping val="stacked"/>
        <c:varyColors val="0"/>
        <c:ser>
          <c:idx val="0"/>
          <c:order val="0"/>
          <c:tx>
            <c:strRef>
              <c:f>Sheet1!$A$2</c:f>
              <c:strCache>
                <c:ptCount val="1"/>
                <c:pt idx="0">
                  <c:v>Your Company</c:v>
                </c:pt>
              </c:strCache>
            </c:strRef>
          </c:tx>
          <c:spPr>
            <a:solidFill>
              <a:schemeClr val="accent2"/>
            </a:solidFill>
            <a:ln w="12696">
              <a:noFill/>
            </a:ln>
            <a:effectLst>
              <a:outerShdw dist="35921" dir="2700000" algn="br">
                <a:srgbClr val="000000"/>
              </a:outerShdw>
            </a:effectLst>
          </c:spPr>
          <c:cat>
            <c:strRef>
              <c:f>Sheet1!$B$1:$I$1</c:f>
              <c:strCache>
                <c:ptCount val="8"/>
                <c:pt idx="0">
                  <c:v>2007</c:v>
                </c:pt>
                <c:pt idx="1">
                  <c:v>2008</c:v>
                </c:pt>
                <c:pt idx="2">
                  <c:v>2009</c:v>
                </c:pt>
                <c:pt idx="3">
                  <c:v>2010</c:v>
                </c:pt>
                <c:pt idx="4">
                  <c:v>2011</c:v>
                </c:pt>
                <c:pt idx="5">
                  <c:v>2012</c:v>
                </c:pt>
                <c:pt idx="6">
                  <c:v>2013</c:v>
                </c:pt>
                <c:pt idx="7">
                  <c:v>2014</c:v>
                </c:pt>
              </c:strCache>
            </c:strRef>
          </c:cat>
          <c:val>
            <c:numRef>
              <c:f>Sheet1!$B$2:$I$2</c:f>
              <c:numCache>
                <c:formatCode>General</c:formatCode>
                <c:ptCount val="8"/>
                <c:pt idx="0">
                  <c:v>17</c:v>
                </c:pt>
                <c:pt idx="1">
                  <c:v>89</c:v>
                </c:pt>
                <c:pt idx="2">
                  <c:v>53</c:v>
                </c:pt>
                <c:pt idx="3">
                  <c:v>96</c:v>
                </c:pt>
                <c:pt idx="4">
                  <c:v>20</c:v>
                </c:pt>
                <c:pt idx="5">
                  <c:v>106</c:v>
                </c:pt>
                <c:pt idx="6">
                  <c:v>60</c:v>
                </c:pt>
                <c:pt idx="7">
                  <c:v>100</c:v>
                </c:pt>
              </c:numCache>
            </c:numRef>
          </c:val>
          <c:extLst>
            <c:ext xmlns:c16="http://schemas.microsoft.com/office/drawing/2014/chart" uri="{C3380CC4-5D6E-409C-BE32-E72D297353CC}">
              <c16:uniqueId val="{00000000-8A8D-48DA-AF95-8B382ECB7D45}"/>
            </c:ext>
          </c:extLst>
        </c:ser>
        <c:ser>
          <c:idx val="1"/>
          <c:order val="1"/>
          <c:tx>
            <c:strRef>
              <c:f>Sheet1!$A$3</c:f>
              <c:strCache>
                <c:ptCount val="1"/>
                <c:pt idx="0">
                  <c:v>Competition</c:v>
                </c:pt>
              </c:strCache>
            </c:strRef>
          </c:tx>
          <c:spPr>
            <a:solidFill>
              <a:schemeClr val="accent4"/>
            </a:solidFill>
            <a:ln w="12696">
              <a:noFill/>
            </a:ln>
            <a:effectLst>
              <a:outerShdw dist="35921" dir="2700000" algn="br">
                <a:srgbClr val="000000"/>
              </a:outerShdw>
            </a:effectLst>
          </c:spPr>
          <c:cat>
            <c:strRef>
              <c:f>Sheet1!$B$1:$I$1</c:f>
              <c:strCache>
                <c:ptCount val="8"/>
                <c:pt idx="0">
                  <c:v>2007</c:v>
                </c:pt>
                <c:pt idx="1">
                  <c:v>2008</c:v>
                </c:pt>
                <c:pt idx="2">
                  <c:v>2009</c:v>
                </c:pt>
                <c:pt idx="3">
                  <c:v>2010</c:v>
                </c:pt>
                <c:pt idx="4">
                  <c:v>2011</c:v>
                </c:pt>
                <c:pt idx="5">
                  <c:v>2012</c:v>
                </c:pt>
                <c:pt idx="6">
                  <c:v>2013</c:v>
                </c:pt>
                <c:pt idx="7">
                  <c:v>2014</c:v>
                </c:pt>
              </c:strCache>
            </c:strRef>
          </c:cat>
          <c:val>
            <c:numRef>
              <c:f>Sheet1!$B$3:$I$3</c:f>
              <c:numCache>
                <c:formatCode>General</c:formatCode>
                <c:ptCount val="8"/>
                <c:pt idx="0">
                  <c:v>55</c:v>
                </c:pt>
                <c:pt idx="1">
                  <c:v>43</c:v>
                </c:pt>
                <c:pt idx="2">
                  <c:v>70</c:v>
                </c:pt>
                <c:pt idx="3">
                  <c:v>58</c:v>
                </c:pt>
                <c:pt idx="4">
                  <c:v>30</c:v>
                </c:pt>
                <c:pt idx="5">
                  <c:v>50</c:v>
                </c:pt>
                <c:pt idx="6">
                  <c:v>40</c:v>
                </c:pt>
                <c:pt idx="7">
                  <c:v>45</c:v>
                </c:pt>
              </c:numCache>
            </c:numRef>
          </c:val>
          <c:extLst>
            <c:ext xmlns:c16="http://schemas.microsoft.com/office/drawing/2014/chart" uri="{C3380CC4-5D6E-409C-BE32-E72D297353CC}">
              <c16:uniqueId val="{00000001-8A8D-48DA-AF95-8B382ECB7D45}"/>
            </c:ext>
          </c:extLst>
        </c:ser>
        <c:ser>
          <c:idx val="2"/>
          <c:order val="2"/>
          <c:tx>
            <c:strRef>
              <c:f>Sheet1!$A$4</c:f>
              <c:strCache>
                <c:ptCount val="1"/>
                <c:pt idx="0">
                  <c:v>Other</c:v>
                </c:pt>
              </c:strCache>
            </c:strRef>
          </c:tx>
          <c:spPr>
            <a:solidFill>
              <a:schemeClr val="accent3"/>
            </a:solidFill>
            <a:ln w="12696">
              <a:noFill/>
            </a:ln>
            <a:effectLst>
              <a:outerShdw dist="35921" dir="2700000" algn="br">
                <a:srgbClr val="000000"/>
              </a:outerShdw>
            </a:effectLst>
          </c:spPr>
          <c:cat>
            <c:strRef>
              <c:f>Sheet1!$B$1:$I$1</c:f>
              <c:strCache>
                <c:ptCount val="8"/>
                <c:pt idx="0">
                  <c:v>2007</c:v>
                </c:pt>
                <c:pt idx="1">
                  <c:v>2008</c:v>
                </c:pt>
                <c:pt idx="2">
                  <c:v>2009</c:v>
                </c:pt>
                <c:pt idx="3">
                  <c:v>2010</c:v>
                </c:pt>
                <c:pt idx="4">
                  <c:v>2011</c:v>
                </c:pt>
                <c:pt idx="5">
                  <c:v>2012</c:v>
                </c:pt>
                <c:pt idx="6">
                  <c:v>2013</c:v>
                </c:pt>
                <c:pt idx="7">
                  <c:v>2014</c:v>
                </c:pt>
              </c:strCache>
            </c:strRef>
          </c:cat>
          <c:val>
            <c:numRef>
              <c:f>Sheet1!$B$4:$I$4</c:f>
              <c:numCache>
                <c:formatCode>General</c:formatCode>
                <c:ptCount val="8"/>
                <c:pt idx="0">
                  <c:v>34</c:v>
                </c:pt>
                <c:pt idx="1">
                  <c:v>90</c:v>
                </c:pt>
                <c:pt idx="2">
                  <c:v>10</c:v>
                </c:pt>
                <c:pt idx="3">
                  <c:v>45</c:v>
                </c:pt>
                <c:pt idx="4">
                  <c:v>10</c:v>
                </c:pt>
                <c:pt idx="5">
                  <c:v>46</c:v>
                </c:pt>
                <c:pt idx="6">
                  <c:v>40</c:v>
                </c:pt>
                <c:pt idx="7">
                  <c:v>90</c:v>
                </c:pt>
              </c:numCache>
            </c:numRef>
          </c:val>
          <c:extLst>
            <c:ext xmlns:c16="http://schemas.microsoft.com/office/drawing/2014/chart" uri="{C3380CC4-5D6E-409C-BE32-E72D297353CC}">
              <c16:uniqueId val="{00000002-8A8D-48DA-AF95-8B382ECB7D45}"/>
            </c:ext>
          </c:extLst>
        </c:ser>
        <c:ser>
          <c:idx val="3"/>
          <c:order val="3"/>
          <c:tx>
            <c:strRef>
              <c:f>Sheet1!$A$5</c:f>
              <c:strCache>
                <c:ptCount val="1"/>
                <c:pt idx="0">
                  <c:v>Other</c:v>
                </c:pt>
              </c:strCache>
            </c:strRef>
          </c:tx>
          <c:spPr>
            <a:solidFill>
              <a:schemeClr val="accent1"/>
            </a:solidFill>
            <a:ln w="12696">
              <a:noFill/>
            </a:ln>
            <a:effectLst>
              <a:outerShdw dist="35921" dir="2700000" algn="br">
                <a:srgbClr val="000000"/>
              </a:outerShdw>
            </a:effectLst>
          </c:spPr>
          <c:cat>
            <c:strRef>
              <c:f>Sheet1!$B$1:$I$1</c:f>
              <c:strCache>
                <c:ptCount val="8"/>
                <c:pt idx="0">
                  <c:v>2007</c:v>
                </c:pt>
                <c:pt idx="1">
                  <c:v>2008</c:v>
                </c:pt>
                <c:pt idx="2">
                  <c:v>2009</c:v>
                </c:pt>
                <c:pt idx="3">
                  <c:v>2010</c:v>
                </c:pt>
                <c:pt idx="4">
                  <c:v>2011</c:v>
                </c:pt>
                <c:pt idx="5">
                  <c:v>2012</c:v>
                </c:pt>
                <c:pt idx="6">
                  <c:v>2013</c:v>
                </c:pt>
                <c:pt idx="7">
                  <c:v>2014</c:v>
                </c:pt>
              </c:strCache>
            </c:strRef>
          </c:cat>
          <c:val>
            <c:numRef>
              <c:f>Sheet1!$B$5:$I$5</c:f>
              <c:numCache>
                <c:formatCode>General</c:formatCode>
                <c:ptCount val="8"/>
                <c:pt idx="0">
                  <c:v>40</c:v>
                </c:pt>
                <c:pt idx="1">
                  <c:v>45</c:v>
                </c:pt>
                <c:pt idx="2">
                  <c:v>20</c:v>
                </c:pt>
                <c:pt idx="3">
                  <c:v>99</c:v>
                </c:pt>
                <c:pt idx="4">
                  <c:v>78</c:v>
                </c:pt>
                <c:pt idx="5">
                  <c:v>37</c:v>
                </c:pt>
                <c:pt idx="6">
                  <c:v>0</c:v>
                </c:pt>
                <c:pt idx="7">
                  <c:v>40</c:v>
                </c:pt>
              </c:numCache>
            </c:numRef>
          </c:val>
          <c:extLst>
            <c:ext xmlns:c16="http://schemas.microsoft.com/office/drawing/2014/chart" uri="{C3380CC4-5D6E-409C-BE32-E72D297353CC}">
              <c16:uniqueId val="{00000003-8A8D-48DA-AF95-8B382ECB7D45}"/>
            </c:ext>
          </c:extLst>
        </c:ser>
        <c:dLbls>
          <c:showLegendKey val="0"/>
          <c:showVal val="0"/>
          <c:showCatName val="0"/>
          <c:showSerName val="0"/>
          <c:showPercent val="0"/>
          <c:showBubbleSize val="0"/>
        </c:dLbls>
        <c:axId val="680572880"/>
        <c:axId val="687807296"/>
      </c:areaChart>
      <c:catAx>
        <c:axId val="680572880"/>
        <c:scaling>
          <c:orientation val="minMax"/>
        </c:scaling>
        <c:delete val="0"/>
        <c:axPos val="b"/>
        <c:title>
          <c:tx>
            <c:rich>
              <a:bodyPr/>
              <a:lstStyle/>
              <a:p>
                <a:pPr>
                  <a:defRPr/>
                </a:pPr>
                <a:endParaRPr lang="zh-CN"/>
              </a:p>
            </c:rich>
          </c:tx>
          <c:layout>
            <c:manualLayout>
              <c:xMode val="edge"/>
              <c:yMode val="edge"/>
              <c:x val="0.52190237797246564"/>
              <c:y val="0.91991786447638602"/>
            </c:manualLayout>
          </c:layout>
          <c:overlay val="0"/>
          <c:spPr>
            <a:noFill/>
            <a:ln w="12696">
              <a:noFill/>
            </a:ln>
          </c:spPr>
        </c:title>
        <c:numFmt formatCode="General" sourceLinked="0"/>
        <c:majorTickMark val="none"/>
        <c:minorTickMark val="none"/>
        <c:tickLblPos val="low"/>
        <c:spPr>
          <a:ln w="6348">
            <a:solidFill>
              <a:srgbClr val="000000"/>
            </a:solidFill>
            <a:prstDash val="solid"/>
          </a:ln>
        </c:spPr>
        <c:txPr>
          <a:bodyPr rot="0" vert="horz"/>
          <a:lstStyle/>
          <a:p>
            <a:pPr>
              <a:defRPr/>
            </a:pPr>
            <a:endParaRPr lang="zh-CN"/>
          </a:p>
        </c:txPr>
        <c:crossAx val="687807296"/>
        <c:crosses val="autoZero"/>
        <c:auto val="1"/>
        <c:lblAlgn val="ctr"/>
        <c:lblOffset val="100"/>
        <c:tickLblSkip val="1"/>
        <c:tickMarkSkip val="1"/>
        <c:noMultiLvlLbl val="0"/>
      </c:catAx>
      <c:valAx>
        <c:axId val="687807296"/>
        <c:scaling>
          <c:orientation val="minMax"/>
        </c:scaling>
        <c:delete val="0"/>
        <c:axPos val="l"/>
        <c:majorGridlines>
          <c:spPr>
            <a:ln w="6348">
              <a:solidFill>
                <a:srgbClr val="B8B8B8"/>
              </a:solidFill>
              <a:prstDash val="solid"/>
            </a:ln>
          </c:spPr>
        </c:majorGridlines>
        <c:title>
          <c:tx>
            <c:rich>
              <a:bodyPr rot="0" vert="horz"/>
              <a:lstStyle/>
              <a:p>
                <a:pPr algn="ctr">
                  <a:defRPr/>
                </a:pPr>
                <a:endParaRPr lang="zh-CN"/>
              </a:p>
            </c:rich>
          </c:tx>
          <c:layout>
            <c:manualLayout>
              <c:xMode val="edge"/>
              <c:yMode val="edge"/>
              <c:x val="3.0037546933667083E-2"/>
              <c:y val="0.48459958932238195"/>
            </c:manualLayout>
          </c:layout>
          <c:overlay val="0"/>
          <c:spPr>
            <a:noFill/>
            <a:ln w="12696">
              <a:noFill/>
            </a:ln>
          </c:spPr>
        </c:title>
        <c:numFmt formatCode="General" sourceLinked="0"/>
        <c:majorTickMark val="none"/>
        <c:minorTickMark val="none"/>
        <c:tickLblPos val="nextTo"/>
        <c:spPr>
          <a:ln w="4761">
            <a:noFill/>
          </a:ln>
        </c:spPr>
        <c:txPr>
          <a:bodyPr rot="0" vert="horz"/>
          <a:lstStyle/>
          <a:p>
            <a:pPr>
              <a:defRPr/>
            </a:pPr>
            <a:endParaRPr lang="zh-CN"/>
          </a:p>
        </c:txPr>
        <c:crossAx val="680572880"/>
        <c:crosses val="autoZero"/>
        <c:crossBetween val="midCat"/>
      </c:valAx>
      <c:spPr>
        <a:noFill/>
        <a:ln w="12696">
          <a:noFill/>
        </a:ln>
      </c:spPr>
    </c:plotArea>
    <c:plotVisOnly val="1"/>
    <c:dispBlanksAs val="zero"/>
    <c:showDLblsOverMax val="0"/>
  </c:chart>
  <c:spPr>
    <a:noFill/>
    <a:ln>
      <a:noFill/>
    </a:ln>
  </c:spPr>
  <c:txPr>
    <a:bodyPr/>
    <a:lstStyle/>
    <a:p>
      <a:pPr>
        <a:defRPr sz="1000" b="0" i="0" u="none" strike="noStrike" baseline="0">
          <a:solidFill>
            <a:srgbClr val="000000"/>
          </a:solidFill>
          <a:latin typeface="Arial" panose="020B0604020202020204" pitchFamily="34" charset="0"/>
          <a:ea typeface="+mn-ea"/>
          <a:cs typeface="Arial" panose="020B0604020202020204" pitchFamily="34" charset="0"/>
          <a:sym typeface="Arial" panose="020B0604020202020204" pitchFamily="34" charset="0"/>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6BE4BA-322E-40A3-894C-67D4443D98EC}" type="datetimeFigureOut">
              <a:rPr lang="zh-CN" altLang="en-US" smtClean="0"/>
              <a:t>2019/7/8 Monday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D4E78A-1D74-4887-851C-022862205473}" type="slidenum">
              <a:rPr lang="zh-CN" altLang="en-US" smtClean="0"/>
              <a:t>‹#›</a:t>
            </a:fld>
            <a:endParaRPr lang="zh-CN" altLang="en-US"/>
          </a:p>
        </p:txBody>
      </p:sp>
    </p:spTree>
    <p:extLst>
      <p:ext uri="{BB962C8B-B14F-4D97-AF65-F5344CB8AC3E}">
        <p14:creationId xmlns:p14="http://schemas.microsoft.com/office/powerpoint/2010/main" val="2235086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pPr/>
              <a:t>5</a:t>
            </a:fld>
            <a:endParaRPr lang="en-US" sz="1200">
              <a:latin typeface="Arial" pitchFamily="34" charset="0"/>
              <a:ea typeface="宋体" pitchFamily="2" charset="-122"/>
            </a:endParaRPr>
          </a:p>
        </p:txBody>
      </p:sp>
    </p:spTree>
    <p:extLst>
      <p:ext uri="{BB962C8B-B14F-4D97-AF65-F5344CB8AC3E}">
        <p14:creationId xmlns:p14="http://schemas.microsoft.com/office/powerpoint/2010/main" val="1393663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pPr/>
              <a:t>16</a:t>
            </a:fld>
            <a:endParaRPr lang="en-US" sz="1200">
              <a:latin typeface="Arial" pitchFamily="34" charset="0"/>
              <a:ea typeface="宋体" pitchFamily="2" charset="-122"/>
            </a:endParaRPr>
          </a:p>
        </p:txBody>
      </p:sp>
    </p:spTree>
    <p:extLst>
      <p:ext uri="{BB962C8B-B14F-4D97-AF65-F5344CB8AC3E}">
        <p14:creationId xmlns:p14="http://schemas.microsoft.com/office/powerpoint/2010/main" val="1572850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pPr/>
              <a:t>17</a:t>
            </a:fld>
            <a:endParaRPr lang="en-US" sz="1200">
              <a:latin typeface="Arial" pitchFamily="34" charset="0"/>
              <a:ea typeface="宋体" pitchFamily="2" charset="-122"/>
            </a:endParaRPr>
          </a:p>
        </p:txBody>
      </p:sp>
    </p:spTree>
    <p:extLst>
      <p:ext uri="{BB962C8B-B14F-4D97-AF65-F5344CB8AC3E}">
        <p14:creationId xmlns:p14="http://schemas.microsoft.com/office/powerpoint/2010/main" val="2936913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pPr/>
              <a:t>18</a:t>
            </a:fld>
            <a:endParaRPr lang="en-US" sz="1200">
              <a:latin typeface="Arial" pitchFamily="34" charset="0"/>
              <a:ea typeface="宋体" pitchFamily="2" charset="-122"/>
            </a:endParaRPr>
          </a:p>
        </p:txBody>
      </p:sp>
    </p:spTree>
    <p:extLst>
      <p:ext uri="{BB962C8B-B14F-4D97-AF65-F5344CB8AC3E}">
        <p14:creationId xmlns:p14="http://schemas.microsoft.com/office/powerpoint/2010/main" val="2085064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4" name="Notes Placeholder 2"/>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d-ID" altLang="zh-CN"/>
          </a:p>
        </p:txBody>
      </p:sp>
      <p:sp>
        <p:nvSpPr>
          <p:cNvPr id="2539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fld id="{2F47AFBA-C8CD-4E74-9A8B-98F593107E2C}" type="slidenum">
              <a:rPr lang="en-US" altLang="zh-CN">
                <a:solidFill>
                  <a:srgbClr val="000000"/>
                </a:solidFill>
                <a:latin typeface="Arial" pitchFamily="34" charset="0"/>
              </a:rPr>
              <a:pPr/>
              <a:t>20</a:t>
            </a:fld>
            <a:endParaRPr lang="en-US" altLang="zh-CN">
              <a:solidFill>
                <a:srgbClr val="000000"/>
              </a:solidFill>
              <a:latin typeface="Arial" pitchFamily="34" charset="0"/>
            </a:endParaRPr>
          </a:p>
        </p:txBody>
      </p:sp>
    </p:spTree>
    <p:extLst>
      <p:ext uri="{BB962C8B-B14F-4D97-AF65-F5344CB8AC3E}">
        <p14:creationId xmlns:p14="http://schemas.microsoft.com/office/powerpoint/2010/main" val="4250478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pPr/>
              <a:t>21</a:t>
            </a:fld>
            <a:endParaRPr lang="en-US" sz="1200">
              <a:latin typeface="Arial" pitchFamily="34" charset="0"/>
              <a:ea typeface="宋体" pitchFamily="2" charset="-122"/>
            </a:endParaRPr>
          </a:p>
        </p:txBody>
      </p:sp>
    </p:spTree>
    <p:extLst>
      <p:ext uri="{BB962C8B-B14F-4D97-AF65-F5344CB8AC3E}">
        <p14:creationId xmlns:p14="http://schemas.microsoft.com/office/powerpoint/2010/main" val="533418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pPr/>
              <a:t>22</a:t>
            </a:fld>
            <a:endParaRPr lang="en-US" sz="1200">
              <a:latin typeface="Arial" pitchFamily="34" charset="0"/>
              <a:ea typeface="宋体" pitchFamily="2" charset="-122"/>
            </a:endParaRPr>
          </a:p>
        </p:txBody>
      </p:sp>
    </p:spTree>
    <p:extLst>
      <p:ext uri="{BB962C8B-B14F-4D97-AF65-F5344CB8AC3E}">
        <p14:creationId xmlns:p14="http://schemas.microsoft.com/office/powerpoint/2010/main" val="1487287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pPr/>
              <a:t>24</a:t>
            </a:fld>
            <a:endParaRPr lang="en-US" sz="1200">
              <a:latin typeface="Arial" pitchFamily="34" charset="0"/>
              <a:ea typeface="宋体" pitchFamily="2" charset="-122"/>
            </a:endParaRPr>
          </a:p>
        </p:txBody>
      </p:sp>
    </p:spTree>
    <p:extLst>
      <p:ext uri="{BB962C8B-B14F-4D97-AF65-F5344CB8AC3E}">
        <p14:creationId xmlns:p14="http://schemas.microsoft.com/office/powerpoint/2010/main" val="1679258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pPr/>
              <a:t>25</a:t>
            </a:fld>
            <a:endParaRPr lang="en-US" sz="1200">
              <a:latin typeface="Arial" pitchFamily="34" charset="0"/>
              <a:ea typeface="宋体" pitchFamily="2" charset="-122"/>
            </a:endParaRPr>
          </a:p>
        </p:txBody>
      </p:sp>
    </p:spTree>
    <p:extLst>
      <p:ext uri="{BB962C8B-B14F-4D97-AF65-F5344CB8AC3E}">
        <p14:creationId xmlns:p14="http://schemas.microsoft.com/office/powerpoint/2010/main" val="2857824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pPr/>
              <a:t>26</a:t>
            </a:fld>
            <a:endParaRPr lang="en-US" sz="1200">
              <a:latin typeface="Arial" pitchFamily="34" charset="0"/>
              <a:ea typeface="宋体" pitchFamily="2" charset="-122"/>
            </a:endParaRPr>
          </a:p>
        </p:txBody>
      </p:sp>
    </p:spTree>
    <p:extLst>
      <p:ext uri="{BB962C8B-B14F-4D97-AF65-F5344CB8AC3E}">
        <p14:creationId xmlns:p14="http://schemas.microsoft.com/office/powerpoint/2010/main" val="1713574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pPr/>
              <a:t>27</a:t>
            </a:fld>
            <a:endParaRPr lang="en-US" sz="1200">
              <a:latin typeface="Arial" pitchFamily="34" charset="0"/>
              <a:ea typeface="宋体" pitchFamily="2" charset="-122"/>
            </a:endParaRPr>
          </a:p>
        </p:txBody>
      </p:sp>
    </p:spTree>
    <p:extLst>
      <p:ext uri="{BB962C8B-B14F-4D97-AF65-F5344CB8AC3E}">
        <p14:creationId xmlns:p14="http://schemas.microsoft.com/office/powerpoint/2010/main" val="2063889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511307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638083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461480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25157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pPr/>
              <a:t>11</a:t>
            </a:fld>
            <a:endParaRPr lang="en-US" sz="1200">
              <a:latin typeface="Arial" pitchFamily="34" charset="0"/>
              <a:ea typeface="宋体" pitchFamily="2" charset="-122"/>
            </a:endParaRPr>
          </a:p>
        </p:txBody>
      </p:sp>
    </p:spTree>
    <p:extLst>
      <p:ext uri="{BB962C8B-B14F-4D97-AF65-F5344CB8AC3E}">
        <p14:creationId xmlns:p14="http://schemas.microsoft.com/office/powerpoint/2010/main" val="2260907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pPr/>
              <a:t>12</a:t>
            </a:fld>
            <a:endParaRPr lang="en-US" sz="1200">
              <a:latin typeface="Arial" pitchFamily="34" charset="0"/>
              <a:ea typeface="宋体" pitchFamily="2" charset="-122"/>
            </a:endParaRPr>
          </a:p>
        </p:txBody>
      </p:sp>
    </p:spTree>
    <p:extLst>
      <p:ext uri="{BB962C8B-B14F-4D97-AF65-F5344CB8AC3E}">
        <p14:creationId xmlns:p14="http://schemas.microsoft.com/office/powerpoint/2010/main" val="1441335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pPr/>
              <a:t>13</a:t>
            </a:fld>
            <a:endParaRPr lang="en-US" sz="1200">
              <a:latin typeface="Arial" pitchFamily="34" charset="0"/>
              <a:ea typeface="宋体" pitchFamily="2" charset="-122"/>
            </a:endParaRPr>
          </a:p>
        </p:txBody>
      </p:sp>
    </p:spTree>
    <p:extLst>
      <p:ext uri="{BB962C8B-B14F-4D97-AF65-F5344CB8AC3E}">
        <p14:creationId xmlns:p14="http://schemas.microsoft.com/office/powerpoint/2010/main" val="227551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pPr/>
              <a:t>15</a:t>
            </a:fld>
            <a:endParaRPr lang="en-US" sz="1200">
              <a:latin typeface="Arial" pitchFamily="34" charset="0"/>
              <a:ea typeface="宋体" pitchFamily="2" charset="-122"/>
            </a:endParaRPr>
          </a:p>
        </p:txBody>
      </p:sp>
    </p:spTree>
    <p:extLst>
      <p:ext uri="{BB962C8B-B14F-4D97-AF65-F5344CB8AC3E}">
        <p14:creationId xmlns:p14="http://schemas.microsoft.com/office/powerpoint/2010/main" val="350868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2019/7/8 Monday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矩形 5"/>
          <p:cNvSpPr/>
          <p:nvPr userDrawn="1"/>
        </p:nvSpPr>
        <p:spPr>
          <a:xfrm>
            <a:off x="0" y="772119"/>
            <a:ext cx="12192000" cy="6085881"/>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1"/>
          <p:cNvSpPr>
            <a:spLocks noGrp="1"/>
          </p:cNvSpPr>
          <p:nvPr>
            <p:ph type="title"/>
          </p:nvPr>
        </p:nvSpPr>
        <p:spPr>
          <a:xfrm>
            <a:off x="457361" y="195942"/>
            <a:ext cx="10515600" cy="576177"/>
          </a:xfrm>
        </p:spPr>
        <p:txBody>
          <a:bodyPr>
            <a:normAutofit/>
          </a:bodyPr>
          <a:lstStyle>
            <a:lvl1pPr>
              <a:defRPr sz="3200" b="1">
                <a:solidFill>
                  <a:schemeClr val="bg1"/>
                </a:solidFill>
              </a:defRPr>
            </a:lvl1pPr>
          </a:lstStyle>
          <a:p>
            <a:r>
              <a:rPr lang="zh-CN" altLang="en-US"/>
              <a:t>单击此处编辑母版标题样式</a:t>
            </a:r>
          </a:p>
        </p:txBody>
      </p:sp>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457361" cy="800827"/>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232533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997B5FA-0921-464F-AAE1-844C04324D75}" type="datetimeFigureOut">
              <a:rPr lang="zh-CN" altLang="en-US" smtClean="0"/>
              <a:t>2019/7/8 Monday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9898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46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2019/7/8 Monday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91385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t="-9000" b="-9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2019/7/8 Monday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8" r:id="rId3"/>
    <p:sldLayoutId id="2147483657" r:id="rId4"/>
    <p:sldLayoutId id="2147483659"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hyperlink" Target="https://www.freeppt7.com/"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13" Type="http://schemas.microsoft.com/office/2007/relationships/hdphoto" Target="../media/hdphoto5.wdp"/><Relationship Id="rId18" Type="http://schemas.openxmlformats.org/officeDocument/2006/relationships/image" Target="../media/image15.jpeg"/><Relationship Id="rId3" Type="http://schemas.openxmlformats.org/officeDocument/2006/relationships/image" Target="../media/image6.jpeg"/><Relationship Id="rId7" Type="http://schemas.microsoft.com/office/2007/relationships/hdphoto" Target="../media/hdphoto2.wdp"/><Relationship Id="rId12" Type="http://schemas.openxmlformats.org/officeDocument/2006/relationships/image" Target="../media/image11.jpeg"/><Relationship Id="rId17" Type="http://schemas.openxmlformats.org/officeDocument/2006/relationships/image" Target="../media/image14.jpeg"/><Relationship Id="rId2" Type="http://schemas.openxmlformats.org/officeDocument/2006/relationships/notesSlide" Target="../notesSlides/notesSlide6.xml"/><Relationship Id="rId16" Type="http://schemas.openxmlformats.org/officeDocument/2006/relationships/image" Target="../media/image13.jpeg"/><Relationship Id="rId20" Type="http://schemas.microsoft.com/office/2007/relationships/hdphoto" Target="../media/hdphoto7.wdp"/><Relationship Id="rId1" Type="http://schemas.openxmlformats.org/officeDocument/2006/relationships/slideLayout" Target="../slideLayouts/slideLayout2.xml"/><Relationship Id="rId6" Type="http://schemas.openxmlformats.org/officeDocument/2006/relationships/image" Target="../media/image8.jpeg"/><Relationship Id="rId11" Type="http://schemas.microsoft.com/office/2007/relationships/hdphoto" Target="../media/hdphoto4.wdp"/><Relationship Id="rId5" Type="http://schemas.microsoft.com/office/2007/relationships/hdphoto" Target="../media/hdphoto1.wdp"/><Relationship Id="rId15" Type="http://schemas.microsoft.com/office/2007/relationships/hdphoto" Target="../media/hdphoto6.wdp"/><Relationship Id="rId10" Type="http://schemas.openxmlformats.org/officeDocument/2006/relationships/image" Target="../media/image10.jpeg"/><Relationship Id="rId19" Type="http://schemas.openxmlformats.org/officeDocument/2006/relationships/image" Target="../media/image16.jpeg"/><Relationship Id="rId4" Type="http://schemas.openxmlformats.org/officeDocument/2006/relationships/image" Target="../media/image7.jpeg"/><Relationship Id="rId9" Type="http://schemas.microsoft.com/office/2007/relationships/hdphoto" Target="../media/hdphoto3.wdp"/><Relationship Id="rId1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hyperlink" Target="https://www.freeppt7.com/"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tags" Target="../tags/tag11.xml"/><Relationship Id="rId3" Type="http://schemas.openxmlformats.org/officeDocument/2006/relationships/tags" Target="../tags/tag6.xml"/><Relationship Id="rId7" Type="http://schemas.openxmlformats.org/officeDocument/2006/relationships/tags" Target="../tags/tag10.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slideLayout" Target="../slideLayouts/slideLayout1.xml"/><Relationship Id="rId5" Type="http://schemas.openxmlformats.org/officeDocument/2006/relationships/tags" Target="../tags/tag8.xml"/><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_文本框 15"/>
          <p:cNvSpPr txBox="1"/>
          <p:nvPr>
            <p:custDataLst>
              <p:tags r:id="rId1"/>
            </p:custDataLst>
          </p:nvPr>
        </p:nvSpPr>
        <p:spPr>
          <a:xfrm>
            <a:off x="4202723" y="1864333"/>
            <a:ext cx="5586642" cy="1785092"/>
          </a:xfrm>
          <a:prstGeom prst="rect">
            <a:avLst/>
          </a:prstGeom>
          <a:noFill/>
        </p:spPr>
        <p:txBody>
          <a:bodyPr wrap="square" lIns="121908" tIns="60954" rIns="121908" bIns="60954" rtlCol="0">
            <a:spAutoFit/>
          </a:bodyPr>
          <a:lstStyle/>
          <a:p>
            <a:pPr algn="r"/>
            <a:r>
              <a:rPr lang="en-US" altLang="zh-CN" sz="5400" b="1" dirty="0">
                <a:ln w="12700">
                  <a:noFill/>
                  <a:prstDash val="solid"/>
                </a:ln>
                <a:solidFill>
                  <a:srgbClr val="2D2833"/>
                </a:solidFill>
                <a:latin typeface="Arial" panose="020B0604020202020204" pitchFamily="34" charset="0"/>
                <a:cs typeface="Arial" panose="020B0604020202020204" pitchFamily="34" charset="0"/>
                <a:sym typeface="Arial" panose="020B0604020202020204" pitchFamily="34" charset="0"/>
              </a:rPr>
              <a:t>NAME OF </a:t>
            </a:r>
          </a:p>
          <a:p>
            <a:pPr algn="r"/>
            <a:r>
              <a:rPr lang="en-US" altLang="zh-CN" sz="5400" b="1" dirty="0">
                <a:ln w="12700">
                  <a:noFill/>
                  <a:prstDash val="solid"/>
                </a:ln>
                <a:solidFill>
                  <a:srgbClr val="2D2833"/>
                </a:solidFill>
                <a:latin typeface="Arial" panose="020B0604020202020204" pitchFamily="34" charset="0"/>
                <a:cs typeface="Arial" panose="020B0604020202020204" pitchFamily="34" charset="0"/>
                <a:sym typeface="Arial" panose="020B0604020202020204" pitchFamily="34" charset="0"/>
              </a:rPr>
              <a:t>PRESENTATION</a:t>
            </a:r>
            <a:endParaRPr lang="zh-CN" altLang="en-US" sz="5400" b="1" dirty="0">
              <a:ln w="12700">
                <a:noFill/>
                <a:prstDash val="solid"/>
              </a:ln>
              <a:solidFill>
                <a:srgbClr val="2D2833"/>
              </a:solidFill>
              <a:latin typeface="Arial" panose="020B0604020202020204" pitchFamily="34" charset="0"/>
              <a:cs typeface="Arial" panose="020B0604020202020204" pitchFamily="34" charset="0"/>
              <a:sym typeface="Arial" panose="020B0604020202020204" pitchFamily="34" charset="0"/>
            </a:endParaRPr>
          </a:p>
        </p:txBody>
      </p:sp>
      <p:sp>
        <p:nvSpPr>
          <p:cNvPr id="8" name="PA_矩形 7"/>
          <p:cNvSpPr/>
          <p:nvPr>
            <p:custDataLst>
              <p:tags r:id="rId2"/>
            </p:custDataLst>
          </p:nvPr>
        </p:nvSpPr>
        <p:spPr>
          <a:xfrm>
            <a:off x="3772991" y="3615111"/>
            <a:ext cx="6408712" cy="461665"/>
          </a:xfrm>
          <a:prstGeom prst="rect">
            <a:avLst/>
          </a:prstGeom>
        </p:spPr>
        <p:txBody>
          <a:bodyPr wrap="square">
            <a:spAutoFit/>
          </a:bodyPr>
          <a:lstStyle/>
          <a:p>
            <a:pPr algn="ctr"/>
            <a:r>
              <a:rPr lang="en-US" altLang="zh-CN" sz="1200" dirty="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a:t>
            </a: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223" y="2452198"/>
            <a:ext cx="2215722" cy="3879669"/>
          </a:xfrm>
          <a:prstGeom prst="rect">
            <a:avLst/>
          </a:prstGeom>
        </p:spPr>
      </p:pic>
      <p:sp>
        <p:nvSpPr>
          <p:cNvPr id="4" name="矩形 3"/>
          <p:cNvSpPr/>
          <p:nvPr/>
        </p:nvSpPr>
        <p:spPr>
          <a:xfrm>
            <a:off x="4946366" y="4562146"/>
            <a:ext cx="4220066" cy="369332"/>
          </a:xfrm>
          <a:prstGeom prst="rect">
            <a:avLst/>
          </a:prstGeom>
        </p:spPr>
        <p:txBody>
          <a:bodyPr wrap="none">
            <a:spAutoFit/>
          </a:bodyPr>
          <a:lstStyle/>
          <a:p>
            <a:r>
              <a:rPr lang="en-US" altLang="zh-CN" dirty="0">
                <a:latin typeface="Arial" panose="020B0604020202020204" pitchFamily="34" charset="0"/>
                <a:cs typeface="Arial" panose="020B0604020202020204" pitchFamily="34" charset="0"/>
                <a:sym typeface="Arial" panose="020B0604020202020204" pitchFamily="34" charset="0"/>
              </a:rPr>
              <a:t>February 25, 2019                   BY  John</a:t>
            </a:r>
            <a:endParaRPr lang="zh-CN" altLang="en-US" dirty="0">
              <a:latin typeface="Arial" panose="020B0604020202020204" pitchFamily="34" charset="0"/>
              <a:cs typeface="Arial" panose="020B0604020202020204" pitchFamily="34" charset="0"/>
              <a:sym typeface="Arial" panose="020B0604020202020204" pitchFamily="34" charset="0"/>
            </a:endParaRPr>
          </a:p>
        </p:txBody>
      </p:sp>
      <p:sp>
        <p:nvSpPr>
          <p:cNvPr id="2" name="文本框 1">
            <a:extLst>
              <a:ext uri="{FF2B5EF4-FFF2-40B4-BE49-F238E27FC236}">
                <a16:creationId xmlns:a16="http://schemas.microsoft.com/office/drawing/2014/main" id="{6065B8A0-84C1-4743-B2D5-6D6A2555F3E0}"/>
              </a:ext>
            </a:extLst>
          </p:cNvPr>
          <p:cNvSpPr txBox="1"/>
          <p:nvPr/>
        </p:nvSpPr>
        <p:spPr>
          <a:xfrm>
            <a:off x="5247861" y="5804452"/>
            <a:ext cx="2809461" cy="369332"/>
          </a:xfrm>
          <a:prstGeom prst="rect">
            <a:avLst/>
          </a:prstGeom>
          <a:noFill/>
        </p:spPr>
        <p:txBody>
          <a:bodyPr wrap="square" rtlCol="0">
            <a:spAutoFit/>
          </a:bodyPr>
          <a:lstStyle/>
          <a:p>
            <a:r>
              <a:rPr lang="en-US" altLang="zh-CN" dirty="0">
                <a:solidFill>
                  <a:schemeClr val="bg1">
                    <a:lumMod val="75000"/>
                  </a:schemeClr>
                </a:solidFill>
                <a:hlinkClick r:id="rId5">
                  <a:extLst>
                    <a:ext uri="{A12FA001-AC4F-418D-AE19-62706E023703}">
                      <ahyp:hlinkClr xmlns:ahyp="http://schemas.microsoft.com/office/drawing/2018/hyperlinkcolor" val="tx"/>
                    </a:ext>
                  </a:extLst>
                </a:hlinkClick>
              </a:rPr>
              <a:t>https://www.freeppt7.com</a:t>
            </a:r>
            <a:endParaRPr lang="zh-CN" altLang="en-US" dirty="0">
              <a:solidFill>
                <a:schemeClr val="bg1">
                  <a:lumMod val="75000"/>
                </a:schemeClr>
              </a:solidFill>
            </a:endParaRPr>
          </a:p>
        </p:txBody>
      </p:sp>
    </p:spTree>
    <p:extLst>
      <p:ext uri="{BB962C8B-B14F-4D97-AF65-F5344CB8AC3E}">
        <p14:creationId xmlns:p14="http://schemas.microsoft.com/office/powerpoint/2010/main" val="273184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14:presetBounceEnd="26667">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26667">
                                          <p:cBhvr additive="base">
                                            <p:cTn id="13" dur="750" fill="hold"/>
                                            <p:tgtEl>
                                              <p:spTgt spid="7"/>
                                            </p:tgtEl>
                                            <p:attrNameLst>
                                              <p:attrName>ppt_x</p:attrName>
                                            </p:attrNameLst>
                                          </p:cBhvr>
                                          <p:tavLst>
                                            <p:tav tm="0">
                                              <p:val>
                                                <p:strVal val="0-#ppt_w/2"/>
                                              </p:val>
                                            </p:tav>
                                            <p:tav tm="100000">
                                              <p:val>
                                                <p:strVal val="#ppt_x"/>
                                              </p:val>
                                            </p:tav>
                                          </p:tavLst>
                                        </p:anim>
                                        <p:anim calcmode="lin" valueType="num" p14:bounceEnd="26667">
                                          <p:cBhvr additive="base">
                                            <p:cTn id="14" dur="75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750" fill="hold"/>
                                            <p:tgtEl>
                                              <p:spTgt spid="7"/>
                                            </p:tgtEl>
                                            <p:attrNameLst>
                                              <p:attrName>ppt_x</p:attrName>
                                            </p:attrNameLst>
                                          </p:cBhvr>
                                          <p:tavLst>
                                            <p:tav tm="0">
                                              <p:val>
                                                <p:strVal val="0-#ppt_w/2"/>
                                              </p:val>
                                            </p:tav>
                                            <p:tav tm="100000">
                                              <p:val>
                                                <p:strVal val="#ppt_x"/>
                                              </p:val>
                                            </p:tav>
                                          </p:tavLst>
                                        </p:anim>
                                        <p:anim calcmode="lin" valueType="num">
                                          <p:cBhvr additive="base">
                                            <p:cTn id="14" dur="75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8" name="Straight Connector 247"/>
          <p:cNvCxnSpPr/>
          <p:nvPr/>
        </p:nvCxnSpPr>
        <p:spPr>
          <a:xfrm>
            <a:off x="1043634" y="5477608"/>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57" name="TextBox 256"/>
          <p:cNvSpPr txBox="1"/>
          <p:nvPr/>
        </p:nvSpPr>
        <p:spPr>
          <a:xfrm>
            <a:off x="1035440" y="5655394"/>
            <a:ext cx="10121124" cy="615553"/>
          </a:xfrm>
          <a:prstGeom prst="rect">
            <a:avLst/>
          </a:prstGeom>
          <a:noFill/>
        </p:spPr>
        <p:txBody>
          <a:bodyPr wrap="square" lIns="0" tIns="0" rIns="0" bIns="0" rtlCol="0">
            <a:spAutoFit/>
          </a:bodyPr>
          <a:lstStyle/>
          <a:p>
            <a:pPr algn="ctr"/>
            <a:r>
              <a:rPr lang="en-US" altLang="zh-CN" sz="13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 Aliquam vel interdum sem, non accumsan libero. Sed tempor in ex non tempor. Donec gravida turpis nec quam eleifend bibendum.</a:t>
            </a:r>
            <a:endParaRPr lang="zh-CN" altLang="en-US" sz="13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75" name="Group 74"/>
          <p:cNvGrpSpPr/>
          <p:nvPr/>
        </p:nvGrpSpPr>
        <p:grpSpPr>
          <a:xfrm>
            <a:off x="2179237" y="1739195"/>
            <a:ext cx="1228789" cy="3456420"/>
            <a:chOff x="1634044" y="1304396"/>
            <a:chExt cx="921712" cy="2592315"/>
          </a:xfrm>
        </p:grpSpPr>
        <p:sp>
          <p:nvSpPr>
            <p:cNvPr id="39" name="Rounded Rectangle 38"/>
            <p:cNvSpPr/>
            <p:nvPr/>
          </p:nvSpPr>
          <p:spPr>
            <a:xfrm>
              <a:off x="1634044" y="1304396"/>
              <a:ext cx="921712" cy="2592315"/>
            </a:xfrm>
            <a:prstGeom prst="roundRect">
              <a:avLst>
                <a:gd name="adj"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grpSp>
          <p:nvGrpSpPr>
            <p:cNvPr id="47" name="Group 46"/>
            <p:cNvGrpSpPr/>
            <p:nvPr/>
          </p:nvGrpSpPr>
          <p:grpSpPr>
            <a:xfrm>
              <a:off x="1703480" y="3032606"/>
              <a:ext cx="782840" cy="782838"/>
              <a:chOff x="1703480" y="3032606"/>
              <a:chExt cx="782840" cy="782838"/>
            </a:xfrm>
          </p:grpSpPr>
          <p:sp>
            <p:nvSpPr>
              <p:cNvPr id="45" name="Oval 44"/>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lumMod val="75000"/>
                      </a:schemeClr>
                    </a:solidFill>
                    <a:latin typeface="Arial" panose="020B0604020202020204" pitchFamily="34" charset="0"/>
                    <a:cs typeface="Arial" panose="020B0604020202020204" pitchFamily="34" charset="0"/>
                    <a:sym typeface="Arial" panose="020B0604020202020204" pitchFamily="34" charset="0"/>
                  </a:rPr>
                  <a:t>01</a:t>
                </a:r>
                <a:endParaRPr lang="en-US" sz="1900" dirty="0">
                  <a:solidFill>
                    <a:schemeClr val="tx2">
                      <a:lumMod val="7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46" name="Oval 45"/>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solidFill>
                    <a:schemeClr val="bg2"/>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62" name="Group 61"/>
            <p:cNvGrpSpPr/>
            <p:nvPr/>
          </p:nvGrpSpPr>
          <p:grpSpPr>
            <a:xfrm>
              <a:off x="1718290" y="1477217"/>
              <a:ext cx="753220" cy="1149101"/>
              <a:chOff x="1718290" y="1477217"/>
              <a:chExt cx="753220" cy="1149101"/>
            </a:xfrm>
          </p:grpSpPr>
          <p:sp>
            <p:nvSpPr>
              <p:cNvPr id="60" name="Text Placeholder 3"/>
              <p:cNvSpPr txBox="1">
                <a:spLocks/>
              </p:cNvSpPr>
              <p:nvPr/>
            </p:nvSpPr>
            <p:spPr>
              <a:xfrm>
                <a:off x="1718290" y="2326236"/>
                <a:ext cx="753220" cy="30008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078">
                  <a:spcBef>
                    <a:spcPct val="20000"/>
                  </a:spcBef>
                  <a:defRPr/>
                </a:pPr>
                <a:r>
                  <a:rPr lang="en-US" altLang="zh-CN" sz="1300" dirty="0">
                    <a:solidFill>
                      <a:schemeClr val="bg1"/>
                    </a:solidFill>
                    <a:latin typeface="Arial" panose="020B0604020202020204" pitchFamily="34" charset="0"/>
                    <a:cs typeface="Arial" panose="020B0604020202020204" pitchFamily="34" charset="0"/>
                    <a:sym typeface="Arial" panose="020B0604020202020204" pitchFamily="34" charset="0"/>
                  </a:rPr>
                  <a:t>Click To Add Text</a:t>
                </a:r>
                <a:endParaRPr lang="zh-CN" altLang="en-US" sz="13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61" name="Rectangle 60"/>
              <p:cNvSpPr/>
              <p:nvPr/>
            </p:nvSpPr>
            <p:spPr>
              <a:xfrm>
                <a:off x="1852493" y="1477217"/>
                <a:ext cx="484812" cy="276999"/>
              </a:xfrm>
              <a:prstGeom prst="rect">
                <a:avLst/>
              </a:prstGeom>
            </p:spPr>
            <p:txBody>
              <a:bodyPr wrap="none">
                <a:spAutoFit/>
              </a:bodyPr>
              <a:lstStyle/>
              <a:p>
                <a:pPr algn="ctr" defTabSz="1219078">
                  <a:spcBef>
                    <a:spcPct val="20000"/>
                  </a:spcBef>
                  <a:defRPr/>
                </a:pPr>
                <a:r>
                  <a:rPr lang="en-US" dirty="0">
                    <a:solidFill>
                      <a:schemeClr val="bg1"/>
                    </a:solidFill>
                    <a:latin typeface="Arial" panose="020B0604020202020204" pitchFamily="34" charset="0"/>
                    <a:cs typeface="Arial" panose="020B0604020202020204" pitchFamily="34" charset="0"/>
                    <a:sym typeface="Arial" panose="020B0604020202020204" pitchFamily="34" charset="0"/>
                  </a:rPr>
                  <a:t>90%</a:t>
                </a:r>
              </a:p>
            </p:txBody>
          </p:sp>
        </p:grpSp>
      </p:grpSp>
      <p:grpSp>
        <p:nvGrpSpPr>
          <p:cNvPr id="76" name="Group 75"/>
          <p:cNvGrpSpPr/>
          <p:nvPr/>
        </p:nvGrpSpPr>
        <p:grpSpPr>
          <a:xfrm>
            <a:off x="3830422" y="2276861"/>
            <a:ext cx="1228789" cy="2918755"/>
            <a:chOff x="2872594" y="1707645"/>
            <a:chExt cx="921712" cy="2189066"/>
          </a:xfrm>
        </p:grpSpPr>
        <p:sp>
          <p:nvSpPr>
            <p:cNvPr id="41" name="Rounded Rectangle 40"/>
            <p:cNvSpPr/>
            <p:nvPr/>
          </p:nvSpPr>
          <p:spPr>
            <a:xfrm>
              <a:off x="2872594" y="1707645"/>
              <a:ext cx="921712" cy="2189066"/>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grpSp>
          <p:nvGrpSpPr>
            <p:cNvPr id="48" name="Group 47"/>
            <p:cNvGrpSpPr/>
            <p:nvPr/>
          </p:nvGrpSpPr>
          <p:grpSpPr>
            <a:xfrm>
              <a:off x="2942030" y="3032606"/>
              <a:ext cx="782840" cy="782838"/>
              <a:chOff x="1703480" y="3032606"/>
              <a:chExt cx="782840" cy="782838"/>
            </a:xfrm>
          </p:grpSpPr>
          <p:sp>
            <p:nvSpPr>
              <p:cNvPr id="49" name="Oval 48"/>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2"/>
                    </a:solidFill>
                    <a:latin typeface="Arial" panose="020B0604020202020204" pitchFamily="34" charset="0"/>
                    <a:cs typeface="Arial" panose="020B0604020202020204" pitchFamily="34" charset="0"/>
                    <a:sym typeface="Arial" panose="020B0604020202020204" pitchFamily="34" charset="0"/>
                  </a:rPr>
                  <a:t>02</a:t>
                </a:r>
                <a:endParaRPr lang="en-US" sz="1900" dirty="0">
                  <a:solidFill>
                    <a:schemeClr val="bg2"/>
                  </a:solidFill>
                  <a:latin typeface="Arial" panose="020B0604020202020204" pitchFamily="34" charset="0"/>
                  <a:cs typeface="Arial" panose="020B0604020202020204" pitchFamily="34" charset="0"/>
                  <a:sym typeface="Arial" panose="020B0604020202020204" pitchFamily="34" charset="0"/>
                </a:endParaRPr>
              </a:p>
            </p:txBody>
          </p:sp>
          <p:sp>
            <p:nvSpPr>
              <p:cNvPr id="50" name="Oval 49"/>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solidFill>
                    <a:schemeClr val="bg2"/>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63" name="Group 62"/>
            <p:cNvGrpSpPr/>
            <p:nvPr/>
          </p:nvGrpSpPr>
          <p:grpSpPr>
            <a:xfrm>
              <a:off x="2951555" y="1825998"/>
              <a:ext cx="753220" cy="972215"/>
              <a:chOff x="1718290" y="1750267"/>
              <a:chExt cx="753220" cy="972215"/>
            </a:xfrm>
          </p:grpSpPr>
          <p:sp>
            <p:nvSpPr>
              <p:cNvPr id="64" name="Text Placeholder 3"/>
              <p:cNvSpPr txBox="1">
                <a:spLocks/>
              </p:cNvSpPr>
              <p:nvPr/>
            </p:nvSpPr>
            <p:spPr>
              <a:xfrm>
                <a:off x="1718290" y="2422400"/>
                <a:ext cx="753220" cy="30008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078">
                  <a:spcBef>
                    <a:spcPct val="20000"/>
                  </a:spcBef>
                  <a:defRPr/>
                </a:pPr>
                <a:r>
                  <a:rPr lang="en-US" altLang="zh-CN" sz="1300" dirty="0">
                    <a:solidFill>
                      <a:schemeClr val="bg1"/>
                    </a:solidFill>
                    <a:latin typeface="Arial" panose="020B0604020202020204" pitchFamily="34" charset="0"/>
                    <a:cs typeface="Arial" panose="020B0604020202020204" pitchFamily="34" charset="0"/>
                    <a:sym typeface="Arial" panose="020B0604020202020204" pitchFamily="34" charset="0"/>
                  </a:rPr>
                  <a:t>Click To Add Text</a:t>
                </a:r>
                <a:endParaRPr lang="zh-CN" altLang="en-US" sz="13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65" name="Rectangle 64"/>
              <p:cNvSpPr/>
              <p:nvPr/>
            </p:nvSpPr>
            <p:spPr>
              <a:xfrm>
                <a:off x="1852494" y="1750267"/>
                <a:ext cx="484812" cy="276999"/>
              </a:xfrm>
              <a:prstGeom prst="rect">
                <a:avLst/>
              </a:prstGeom>
            </p:spPr>
            <p:txBody>
              <a:bodyPr wrap="none">
                <a:spAutoFit/>
              </a:bodyPr>
              <a:lstStyle/>
              <a:p>
                <a:pPr algn="ctr" defTabSz="1219078">
                  <a:spcBef>
                    <a:spcPct val="20000"/>
                  </a:spcBef>
                  <a:defRPr/>
                </a:pPr>
                <a:r>
                  <a:rPr lang="en-US" dirty="0">
                    <a:solidFill>
                      <a:schemeClr val="bg1"/>
                    </a:solidFill>
                    <a:latin typeface="Arial" panose="020B0604020202020204" pitchFamily="34" charset="0"/>
                    <a:cs typeface="Arial" panose="020B0604020202020204" pitchFamily="34" charset="0"/>
                    <a:sym typeface="Arial" panose="020B0604020202020204" pitchFamily="34" charset="0"/>
                  </a:rPr>
                  <a:t>80%</a:t>
                </a:r>
              </a:p>
            </p:txBody>
          </p:sp>
        </p:grpSp>
      </p:grpSp>
      <p:grpSp>
        <p:nvGrpSpPr>
          <p:cNvPr id="77" name="Group 76"/>
          <p:cNvGrpSpPr/>
          <p:nvPr/>
        </p:nvGrpSpPr>
        <p:grpSpPr>
          <a:xfrm>
            <a:off x="5475444" y="971103"/>
            <a:ext cx="1228789" cy="4224513"/>
            <a:chOff x="4106521" y="728326"/>
            <a:chExt cx="921712" cy="3168385"/>
          </a:xfrm>
        </p:grpSpPr>
        <p:sp>
          <p:nvSpPr>
            <p:cNvPr id="42" name="Rounded Rectangle 41"/>
            <p:cNvSpPr/>
            <p:nvPr/>
          </p:nvSpPr>
          <p:spPr>
            <a:xfrm>
              <a:off x="4106521" y="728326"/>
              <a:ext cx="921712" cy="316838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grpSp>
          <p:nvGrpSpPr>
            <p:cNvPr id="51" name="Group 50"/>
            <p:cNvGrpSpPr/>
            <p:nvPr/>
          </p:nvGrpSpPr>
          <p:grpSpPr>
            <a:xfrm>
              <a:off x="4175957" y="3032606"/>
              <a:ext cx="782840" cy="782838"/>
              <a:chOff x="1703480" y="3032606"/>
              <a:chExt cx="782840" cy="782838"/>
            </a:xfrm>
          </p:grpSpPr>
          <p:sp>
            <p:nvSpPr>
              <p:cNvPr id="52" name="Oval 51"/>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1"/>
                    </a:solidFill>
                    <a:latin typeface="Arial" panose="020B0604020202020204" pitchFamily="34" charset="0"/>
                    <a:cs typeface="Arial" panose="020B0604020202020204" pitchFamily="34" charset="0"/>
                    <a:sym typeface="Arial" panose="020B0604020202020204" pitchFamily="34" charset="0"/>
                  </a:rPr>
                  <a:t>03</a:t>
                </a:r>
                <a:endParaRPr lang="en-US" sz="1900" dirty="0">
                  <a:solidFill>
                    <a:schemeClr val="accent1"/>
                  </a:solidFill>
                  <a:latin typeface="Arial" panose="020B0604020202020204" pitchFamily="34" charset="0"/>
                  <a:cs typeface="Arial" panose="020B0604020202020204" pitchFamily="34" charset="0"/>
                  <a:sym typeface="Arial" panose="020B0604020202020204" pitchFamily="34" charset="0"/>
                </a:endParaRPr>
              </a:p>
            </p:txBody>
          </p:sp>
          <p:sp>
            <p:nvSpPr>
              <p:cNvPr id="53" name="Oval 52"/>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solidFill>
                    <a:srgbClr val="FF3F3F"/>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66" name="Group 65"/>
            <p:cNvGrpSpPr/>
            <p:nvPr/>
          </p:nvGrpSpPr>
          <p:grpSpPr>
            <a:xfrm>
              <a:off x="4186527" y="958754"/>
              <a:ext cx="753220" cy="1548286"/>
              <a:chOff x="1718290" y="1174197"/>
              <a:chExt cx="753220" cy="1548286"/>
            </a:xfrm>
          </p:grpSpPr>
          <p:sp>
            <p:nvSpPr>
              <p:cNvPr id="67" name="Text Placeholder 3"/>
              <p:cNvSpPr txBox="1">
                <a:spLocks/>
              </p:cNvSpPr>
              <p:nvPr/>
            </p:nvSpPr>
            <p:spPr>
              <a:xfrm>
                <a:off x="1718290" y="2422400"/>
                <a:ext cx="753220" cy="30008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078">
                  <a:spcBef>
                    <a:spcPct val="20000"/>
                  </a:spcBef>
                  <a:defRPr/>
                </a:pPr>
                <a:r>
                  <a:rPr lang="en-US" altLang="zh-CN" sz="1300" dirty="0">
                    <a:solidFill>
                      <a:schemeClr val="bg1"/>
                    </a:solidFill>
                    <a:latin typeface="Arial" panose="020B0604020202020204" pitchFamily="34" charset="0"/>
                    <a:cs typeface="Arial" panose="020B0604020202020204" pitchFamily="34" charset="0"/>
                    <a:sym typeface="Arial" panose="020B0604020202020204" pitchFamily="34" charset="0"/>
                  </a:rPr>
                  <a:t>Click To Add Text</a:t>
                </a:r>
                <a:endParaRPr lang="zh-CN" altLang="en-US" sz="13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68" name="Rectangle 67"/>
              <p:cNvSpPr/>
              <p:nvPr/>
            </p:nvSpPr>
            <p:spPr>
              <a:xfrm>
                <a:off x="1809935" y="1174197"/>
                <a:ext cx="581005" cy="276999"/>
              </a:xfrm>
              <a:prstGeom prst="rect">
                <a:avLst/>
              </a:prstGeom>
            </p:spPr>
            <p:txBody>
              <a:bodyPr wrap="none">
                <a:spAutoFit/>
              </a:bodyPr>
              <a:lstStyle/>
              <a:p>
                <a:pPr algn="ctr" defTabSz="1219078">
                  <a:spcBef>
                    <a:spcPct val="20000"/>
                  </a:spcBef>
                  <a:defRPr/>
                </a:pPr>
                <a:r>
                  <a:rPr lang="en-US" dirty="0">
                    <a:solidFill>
                      <a:schemeClr val="bg1"/>
                    </a:solidFill>
                    <a:latin typeface="Arial" panose="020B0604020202020204" pitchFamily="34" charset="0"/>
                    <a:cs typeface="Arial" panose="020B0604020202020204" pitchFamily="34" charset="0"/>
                    <a:sym typeface="Arial" panose="020B0604020202020204" pitchFamily="34" charset="0"/>
                  </a:rPr>
                  <a:t>100%</a:t>
                </a:r>
              </a:p>
            </p:txBody>
          </p:sp>
        </p:grpSp>
      </p:grpSp>
      <p:grpSp>
        <p:nvGrpSpPr>
          <p:cNvPr id="80" name="Group 79"/>
          <p:cNvGrpSpPr/>
          <p:nvPr/>
        </p:nvGrpSpPr>
        <p:grpSpPr>
          <a:xfrm>
            <a:off x="8783978" y="1739195"/>
            <a:ext cx="1228789" cy="3456420"/>
            <a:chOff x="6588245" y="1304396"/>
            <a:chExt cx="921712" cy="2592315"/>
          </a:xfrm>
        </p:grpSpPr>
        <p:sp>
          <p:nvSpPr>
            <p:cNvPr id="44" name="Rounded Rectangle 43"/>
            <p:cNvSpPr/>
            <p:nvPr/>
          </p:nvSpPr>
          <p:spPr>
            <a:xfrm>
              <a:off x="6588245" y="1304396"/>
              <a:ext cx="921712" cy="259231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grpSp>
          <p:nvGrpSpPr>
            <p:cNvPr id="57" name="Group 56"/>
            <p:cNvGrpSpPr/>
            <p:nvPr/>
          </p:nvGrpSpPr>
          <p:grpSpPr>
            <a:xfrm>
              <a:off x="6657681" y="3032606"/>
              <a:ext cx="782840" cy="782838"/>
              <a:chOff x="1703480" y="3032606"/>
              <a:chExt cx="782840" cy="782838"/>
            </a:xfrm>
          </p:grpSpPr>
          <p:sp>
            <p:nvSpPr>
              <p:cNvPr id="58" name="Oval 57"/>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3"/>
                    </a:solidFill>
                    <a:latin typeface="Arial" panose="020B0604020202020204" pitchFamily="34" charset="0"/>
                    <a:cs typeface="Arial" panose="020B0604020202020204" pitchFamily="34" charset="0"/>
                    <a:sym typeface="Arial" panose="020B0604020202020204" pitchFamily="34" charset="0"/>
                  </a:rPr>
                  <a:t>05</a:t>
                </a:r>
                <a:endParaRPr lang="en-US" sz="1900" dirty="0">
                  <a:solidFill>
                    <a:schemeClr val="accent3"/>
                  </a:solidFill>
                  <a:latin typeface="Arial" panose="020B0604020202020204" pitchFamily="34" charset="0"/>
                  <a:cs typeface="Arial" panose="020B0604020202020204" pitchFamily="34" charset="0"/>
                  <a:sym typeface="Arial" panose="020B0604020202020204" pitchFamily="34" charset="0"/>
                </a:endParaRPr>
              </a:p>
            </p:txBody>
          </p:sp>
          <p:sp>
            <p:nvSpPr>
              <p:cNvPr id="59" name="Oval 58"/>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solidFill>
                    <a:srgbClr val="00B0F0"/>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69" name="Group 68"/>
            <p:cNvGrpSpPr/>
            <p:nvPr/>
          </p:nvGrpSpPr>
          <p:grpSpPr>
            <a:xfrm>
              <a:off x="6667206" y="1477217"/>
              <a:ext cx="753220" cy="1149101"/>
              <a:chOff x="1718290" y="1477217"/>
              <a:chExt cx="753220" cy="1149101"/>
            </a:xfrm>
          </p:grpSpPr>
          <p:sp>
            <p:nvSpPr>
              <p:cNvPr id="70" name="Text Placeholder 3"/>
              <p:cNvSpPr txBox="1">
                <a:spLocks/>
              </p:cNvSpPr>
              <p:nvPr/>
            </p:nvSpPr>
            <p:spPr>
              <a:xfrm>
                <a:off x="1718290" y="2326236"/>
                <a:ext cx="753220" cy="30008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078">
                  <a:spcBef>
                    <a:spcPct val="20000"/>
                  </a:spcBef>
                  <a:defRPr/>
                </a:pPr>
                <a:r>
                  <a:rPr lang="en-US" altLang="zh-CN" sz="1300" dirty="0">
                    <a:solidFill>
                      <a:schemeClr val="bg1"/>
                    </a:solidFill>
                    <a:latin typeface="Arial" panose="020B0604020202020204" pitchFamily="34" charset="0"/>
                    <a:cs typeface="Arial" panose="020B0604020202020204" pitchFamily="34" charset="0"/>
                    <a:sym typeface="Arial" panose="020B0604020202020204" pitchFamily="34" charset="0"/>
                  </a:rPr>
                  <a:t>Click To Add Text</a:t>
                </a:r>
                <a:endParaRPr lang="zh-CN" altLang="en-US" sz="13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71" name="Rectangle 70"/>
              <p:cNvSpPr/>
              <p:nvPr/>
            </p:nvSpPr>
            <p:spPr>
              <a:xfrm>
                <a:off x="1852493" y="1477217"/>
                <a:ext cx="484812" cy="276999"/>
              </a:xfrm>
              <a:prstGeom prst="rect">
                <a:avLst/>
              </a:prstGeom>
            </p:spPr>
            <p:txBody>
              <a:bodyPr wrap="none">
                <a:spAutoFit/>
              </a:bodyPr>
              <a:lstStyle/>
              <a:p>
                <a:pPr algn="ctr" defTabSz="1219078">
                  <a:spcBef>
                    <a:spcPct val="20000"/>
                  </a:spcBef>
                  <a:defRPr/>
                </a:pPr>
                <a:r>
                  <a:rPr lang="en-US" dirty="0">
                    <a:solidFill>
                      <a:schemeClr val="bg1"/>
                    </a:solidFill>
                    <a:latin typeface="Arial" panose="020B0604020202020204" pitchFamily="34" charset="0"/>
                    <a:cs typeface="Arial" panose="020B0604020202020204" pitchFamily="34" charset="0"/>
                    <a:sym typeface="Arial" panose="020B0604020202020204" pitchFamily="34" charset="0"/>
                  </a:rPr>
                  <a:t>90%</a:t>
                </a:r>
              </a:p>
            </p:txBody>
          </p:sp>
        </p:grpSp>
      </p:grpSp>
      <p:grpSp>
        <p:nvGrpSpPr>
          <p:cNvPr id="79" name="Group 78"/>
          <p:cNvGrpSpPr/>
          <p:nvPr/>
        </p:nvGrpSpPr>
        <p:grpSpPr>
          <a:xfrm>
            <a:off x="7132792" y="2507289"/>
            <a:ext cx="1228789" cy="2663083"/>
            <a:chOff x="5349694" y="1880466"/>
            <a:chExt cx="921712" cy="1997312"/>
          </a:xfrm>
        </p:grpSpPr>
        <p:sp>
          <p:nvSpPr>
            <p:cNvPr id="43" name="Rounded Rectangle 42"/>
            <p:cNvSpPr/>
            <p:nvPr/>
          </p:nvSpPr>
          <p:spPr>
            <a:xfrm>
              <a:off x="5349694" y="1880466"/>
              <a:ext cx="921712" cy="199731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grpSp>
          <p:nvGrpSpPr>
            <p:cNvPr id="78" name="Group 77"/>
            <p:cNvGrpSpPr/>
            <p:nvPr/>
          </p:nvGrpSpPr>
          <p:grpSpPr>
            <a:xfrm>
              <a:off x="5419130" y="1960262"/>
              <a:ext cx="782840" cy="1840285"/>
              <a:chOff x="5419130" y="1960262"/>
              <a:chExt cx="782840" cy="1840285"/>
            </a:xfrm>
          </p:grpSpPr>
          <p:grpSp>
            <p:nvGrpSpPr>
              <p:cNvPr id="54" name="Group 53"/>
              <p:cNvGrpSpPr/>
              <p:nvPr/>
            </p:nvGrpSpPr>
            <p:grpSpPr>
              <a:xfrm>
                <a:off x="5419130" y="3017709"/>
                <a:ext cx="782840" cy="782838"/>
                <a:chOff x="1703480" y="3032606"/>
                <a:chExt cx="782840" cy="782838"/>
              </a:xfrm>
            </p:grpSpPr>
            <p:sp>
              <p:nvSpPr>
                <p:cNvPr id="55" name="Oval 54"/>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2"/>
                      </a:solidFill>
                      <a:latin typeface="Arial" panose="020B0604020202020204" pitchFamily="34" charset="0"/>
                      <a:cs typeface="Arial" panose="020B0604020202020204" pitchFamily="34" charset="0"/>
                      <a:sym typeface="Arial" panose="020B0604020202020204" pitchFamily="34" charset="0"/>
                    </a:rPr>
                    <a:t>04</a:t>
                  </a:r>
                  <a:endParaRPr lang="en-US" sz="1900" dirty="0">
                    <a:solidFill>
                      <a:schemeClr val="accent2"/>
                    </a:solidFill>
                    <a:latin typeface="Arial" panose="020B0604020202020204" pitchFamily="34" charset="0"/>
                    <a:cs typeface="Arial" panose="020B0604020202020204" pitchFamily="34" charset="0"/>
                    <a:sym typeface="Arial" panose="020B0604020202020204" pitchFamily="34" charset="0"/>
                  </a:endParaRPr>
                </a:p>
              </p:txBody>
            </p:sp>
            <p:sp>
              <p:nvSpPr>
                <p:cNvPr id="56" name="Oval 55"/>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solidFill>
                      <a:srgbClr val="FFC000"/>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72" name="Group 71"/>
              <p:cNvGrpSpPr/>
              <p:nvPr/>
            </p:nvGrpSpPr>
            <p:grpSpPr>
              <a:xfrm>
                <a:off x="5431776" y="1960262"/>
                <a:ext cx="753220" cy="857002"/>
                <a:chOff x="1718290" y="1865481"/>
                <a:chExt cx="753220" cy="857002"/>
              </a:xfrm>
            </p:grpSpPr>
            <p:sp>
              <p:nvSpPr>
                <p:cNvPr id="73" name="Text Placeholder 3"/>
                <p:cNvSpPr txBox="1">
                  <a:spLocks/>
                </p:cNvSpPr>
                <p:nvPr/>
              </p:nvSpPr>
              <p:spPr>
                <a:xfrm>
                  <a:off x="1718290" y="2422400"/>
                  <a:ext cx="753220" cy="30008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078">
                    <a:spcBef>
                      <a:spcPct val="20000"/>
                    </a:spcBef>
                    <a:defRPr/>
                  </a:pPr>
                  <a:r>
                    <a:rPr lang="en-US" altLang="zh-CN" sz="1300" dirty="0">
                      <a:solidFill>
                        <a:schemeClr val="bg1"/>
                      </a:solidFill>
                      <a:latin typeface="Arial" panose="020B0604020202020204" pitchFamily="34" charset="0"/>
                      <a:cs typeface="Arial" panose="020B0604020202020204" pitchFamily="34" charset="0"/>
                      <a:sym typeface="Arial" panose="020B0604020202020204" pitchFamily="34" charset="0"/>
                    </a:rPr>
                    <a:t>Click To Add Text</a:t>
                  </a:r>
                  <a:endParaRPr lang="zh-CN" altLang="en-US" sz="13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74" name="Rectangle 73"/>
                <p:cNvSpPr/>
                <p:nvPr/>
              </p:nvSpPr>
              <p:spPr>
                <a:xfrm>
                  <a:off x="1852493" y="1865481"/>
                  <a:ext cx="484812" cy="276999"/>
                </a:xfrm>
                <a:prstGeom prst="rect">
                  <a:avLst/>
                </a:prstGeom>
              </p:spPr>
              <p:txBody>
                <a:bodyPr wrap="none">
                  <a:spAutoFit/>
                </a:bodyPr>
                <a:lstStyle/>
                <a:p>
                  <a:pPr algn="ctr" defTabSz="1219078">
                    <a:spcBef>
                      <a:spcPct val="20000"/>
                    </a:spcBef>
                    <a:defRPr/>
                  </a:pPr>
                  <a:r>
                    <a:rPr lang="en-US" dirty="0">
                      <a:solidFill>
                        <a:schemeClr val="bg1"/>
                      </a:solidFill>
                      <a:latin typeface="Arial" panose="020B0604020202020204" pitchFamily="34" charset="0"/>
                      <a:cs typeface="Arial" panose="020B0604020202020204" pitchFamily="34" charset="0"/>
                      <a:sym typeface="Arial" panose="020B0604020202020204" pitchFamily="34" charset="0"/>
                    </a:rPr>
                    <a:t>70%</a:t>
                  </a:r>
                </a:p>
              </p:txBody>
            </p:sp>
          </p:grpSp>
        </p:grpSp>
      </p:grpSp>
      <p:sp>
        <p:nvSpPr>
          <p:cNvPr id="2" name="标题 1"/>
          <p:cNvSpPr>
            <a:spLocks noGrp="1"/>
          </p:cNvSpPr>
          <p:nvPr>
            <p:ph type="title"/>
          </p:nvPr>
        </p:nvSpPr>
        <p:spPr/>
        <p:txBody>
          <a:bodyPr/>
          <a:lstStyle/>
          <a:p>
            <a:r>
              <a:rPr lang="en-US" altLang="zh-CN" dirty="0">
                <a:latin typeface="Arial" panose="020B0604020202020204" pitchFamily="34" charset="0"/>
                <a:ea typeface="+mn-ea"/>
                <a:cs typeface="Arial" panose="020B0604020202020204" pitchFamily="34" charset="0"/>
                <a:sym typeface="Arial" panose="020B0604020202020204" pitchFamily="34" charset="0"/>
              </a:rPr>
              <a:t>Click To Add Title</a:t>
            </a:r>
            <a:endParaRPr lang="zh-CN" altLang="en-US" dirty="0">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682529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2" presetClass="entr" presetSubtype="4" accel="50000" decel="50000"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fill="hold"/>
                                        <p:tgtEl>
                                          <p:spTgt spid="75"/>
                                        </p:tgtEl>
                                        <p:attrNameLst>
                                          <p:attrName>ppt_x</p:attrName>
                                        </p:attrNameLst>
                                      </p:cBhvr>
                                      <p:tavLst>
                                        <p:tav tm="0">
                                          <p:val>
                                            <p:strVal val="#ppt_x"/>
                                          </p:val>
                                        </p:tav>
                                        <p:tav tm="100000">
                                          <p:val>
                                            <p:strVal val="#ppt_x"/>
                                          </p:val>
                                        </p:tav>
                                      </p:tavLst>
                                    </p:anim>
                                    <p:anim calcmode="lin" valueType="num">
                                      <p:cBhvr additive="base">
                                        <p:cTn id="8" dur="500" fill="hold"/>
                                        <p:tgtEl>
                                          <p:spTgt spid="75"/>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accel="50000" decel="50000" fill="hold" nodeType="afterEffect">
                                  <p:stCondLst>
                                    <p:cond delay="0"/>
                                  </p:stCondLst>
                                  <p:childTnLst>
                                    <p:set>
                                      <p:cBhvr>
                                        <p:cTn id="11" dur="1" fill="hold">
                                          <p:stCondLst>
                                            <p:cond delay="0"/>
                                          </p:stCondLst>
                                        </p:cTn>
                                        <p:tgtEl>
                                          <p:spTgt spid="76"/>
                                        </p:tgtEl>
                                        <p:attrNameLst>
                                          <p:attrName>style.visibility</p:attrName>
                                        </p:attrNameLst>
                                      </p:cBhvr>
                                      <p:to>
                                        <p:strVal val="visible"/>
                                      </p:to>
                                    </p:set>
                                    <p:anim calcmode="lin" valueType="num">
                                      <p:cBhvr additive="base">
                                        <p:cTn id="12" dur="500" fill="hold"/>
                                        <p:tgtEl>
                                          <p:spTgt spid="76"/>
                                        </p:tgtEl>
                                        <p:attrNameLst>
                                          <p:attrName>ppt_x</p:attrName>
                                        </p:attrNameLst>
                                      </p:cBhvr>
                                      <p:tavLst>
                                        <p:tav tm="0">
                                          <p:val>
                                            <p:strVal val="#ppt_x"/>
                                          </p:val>
                                        </p:tav>
                                        <p:tav tm="100000">
                                          <p:val>
                                            <p:strVal val="#ppt_x"/>
                                          </p:val>
                                        </p:tav>
                                      </p:tavLst>
                                    </p:anim>
                                    <p:anim calcmode="lin" valueType="num">
                                      <p:cBhvr additive="base">
                                        <p:cTn id="13" dur="500" fill="hold"/>
                                        <p:tgtEl>
                                          <p:spTgt spid="76"/>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accel="50000" decel="50000" fill="hold" nodeType="after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additive="base">
                                        <p:cTn id="17" dur="500" fill="hold"/>
                                        <p:tgtEl>
                                          <p:spTgt spid="77"/>
                                        </p:tgtEl>
                                        <p:attrNameLst>
                                          <p:attrName>ppt_x</p:attrName>
                                        </p:attrNameLst>
                                      </p:cBhvr>
                                      <p:tavLst>
                                        <p:tav tm="0">
                                          <p:val>
                                            <p:strVal val="#ppt_x"/>
                                          </p:val>
                                        </p:tav>
                                        <p:tav tm="100000">
                                          <p:val>
                                            <p:strVal val="#ppt_x"/>
                                          </p:val>
                                        </p:tav>
                                      </p:tavLst>
                                    </p:anim>
                                    <p:anim calcmode="lin" valueType="num">
                                      <p:cBhvr additive="base">
                                        <p:cTn id="18" dur="500" fill="hold"/>
                                        <p:tgtEl>
                                          <p:spTgt spid="77"/>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500" fill="hold"/>
                                        <p:tgtEl>
                                          <p:spTgt spid="80"/>
                                        </p:tgtEl>
                                        <p:attrNameLst>
                                          <p:attrName>ppt_x</p:attrName>
                                        </p:attrNameLst>
                                      </p:cBhvr>
                                      <p:tavLst>
                                        <p:tav tm="0">
                                          <p:val>
                                            <p:strVal val="#ppt_x"/>
                                          </p:val>
                                        </p:tav>
                                        <p:tav tm="100000">
                                          <p:val>
                                            <p:strVal val="#ppt_x"/>
                                          </p:val>
                                        </p:tav>
                                      </p:tavLst>
                                    </p:anim>
                                    <p:anim calcmode="lin" valueType="num">
                                      <p:cBhvr additive="base">
                                        <p:cTn id="28" dur="500" fill="hold"/>
                                        <p:tgtEl>
                                          <p:spTgt spid="80"/>
                                        </p:tgtEl>
                                        <p:attrNameLst>
                                          <p:attrName>ppt_y</p:attrName>
                                        </p:attrNameLst>
                                      </p:cBhvr>
                                      <p:tavLst>
                                        <p:tav tm="0">
                                          <p:val>
                                            <p:strVal val="1+#ppt_h/2"/>
                                          </p:val>
                                        </p:tav>
                                        <p:tav tm="100000">
                                          <p:val>
                                            <p:strVal val="#ppt_y"/>
                                          </p:val>
                                        </p:tav>
                                      </p:tavLst>
                                    </p:anim>
                                  </p:childTnLst>
                                </p:cTn>
                              </p:par>
                            </p:childTnLst>
                          </p:cTn>
                        </p:par>
                        <p:par>
                          <p:cTn id="29" fill="hold">
                            <p:stCondLst>
                              <p:cond delay="3500"/>
                            </p:stCondLst>
                            <p:childTnLst>
                              <p:par>
                                <p:cTn id="30" presetID="18" presetClass="entr" presetSubtype="3" fill="hold" nodeType="afterEffect">
                                  <p:stCondLst>
                                    <p:cond delay="0"/>
                                  </p:stCondLst>
                                  <p:childTnLst>
                                    <p:set>
                                      <p:cBhvr>
                                        <p:cTn id="31" dur="1" fill="hold">
                                          <p:stCondLst>
                                            <p:cond delay="0"/>
                                          </p:stCondLst>
                                        </p:cTn>
                                        <p:tgtEl>
                                          <p:spTgt spid="248"/>
                                        </p:tgtEl>
                                        <p:attrNameLst>
                                          <p:attrName>style.visibility</p:attrName>
                                        </p:attrNameLst>
                                      </p:cBhvr>
                                      <p:to>
                                        <p:strVal val="visible"/>
                                      </p:to>
                                    </p:set>
                                    <p:animEffect transition="in" filter="strips(upRight)">
                                      <p:cBhvr>
                                        <p:cTn id="32" dur="500"/>
                                        <p:tgtEl>
                                          <p:spTgt spid="248"/>
                                        </p:tgtEl>
                                      </p:cBhvr>
                                    </p:animEffect>
                                  </p:childTnLst>
                                </p:cTn>
                              </p:par>
                            </p:childTnLst>
                          </p:cTn>
                        </p:par>
                        <p:par>
                          <p:cTn id="33" fill="hold">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257"/>
                                        </p:tgtEl>
                                        <p:attrNameLst>
                                          <p:attrName>style.visibility</p:attrName>
                                        </p:attrNameLst>
                                      </p:cBhvr>
                                      <p:to>
                                        <p:strVal val="visible"/>
                                      </p:to>
                                    </p:set>
                                    <p:animEffect transition="in" filter="fade">
                                      <p:cBhvr>
                                        <p:cTn id="36" dur="5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AutoShape 5"/>
          <p:cNvSpPr>
            <a:spLocks/>
          </p:cNvSpPr>
          <p:nvPr/>
        </p:nvSpPr>
        <p:spPr bwMode="auto">
          <a:xfrm>
            <a:off x="1355551" y="1700808"/>
            <a:ext cx="9406301" cy="7946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r>
              <a:rPr lang="en-US" altLang="zh-CN" sz="12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 Aliquam vel interdum sem, non accumsan libero. Sed tempor in ex non tempor. Donec gravida turpis nec quam eleifend bibendum.</a:t>
            </a:r>
            <a:endParaRPr lang="zh-CN" altLang="en-US" sz="12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pic>
        <p:nvPicPr>
          <p:cNvPr id="12294" name="Picture 6" descr="PIC4.jpg"/>
          <p:cNvPicPr>
            <a:picLocks noChangeAspect="1"/>
          </p:cNvPicPr>
          <p:nvPr/>
        </p:nvPicPr>
        <p:blipFill>
          <a:blip r:embed="rId3" cstate="print">
            <a:extLst>
              <a:ext uri="{28A0092B-C50C-407E-A947-70E740481C1C}">
                <a14:useLocalDpi xmlns:a14="http://schemas.microsoft.com/office/drawing/2010/main" val="0"/>
              </a:ext>
            </a:extLst>
          </a:blip>
          <a:srcRect l="28635" t="5258" r="22313" b="7541"/>
          <a:stretch>
            <a:fillRect/>
          </a:stretch>
        </p:blipFill>
        <p:spPr bwMode="auto">
          <a:xfrm>
            <a:off x="1359518" y="2585788"/>
            <a:ext cx="952376" cy="952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295" name="Picture 7" descr="PIC3.jpg"/>
          <p:cNvPicPr>
            <a:picLocks noChangeAspect="1"/>
          </p:cNvPicPr>
          <p:nvPr/>
        </p:nvPicPr>
        <p:blipFill>
          <a:blip r:embed="rId4" cstate="print">
            <a:extLst>
              <a:ext uri="{BEBA8EAE-BF5A-486C-A8C5-ECC9F3942E4B}">
                <a14:imgProps xmlns:a14="http://schemas.microsoft.com/office/drawing/2010/main">
                  <a14:imgLayer r:embed="rId5">
                    <a14:imgEffect>
                      <a14:artisticGlass/>
                    </a14:imgEffect>
                  </a14:imgLayer>
                </a14:imgProps>
              </a:ext>
              <a:ext uri="{28A0092B-C50C-407E-A947-70E740481C1C}">
                <a14:useLocalDpi xmlns:a14="http://schemas.microsoft.com/office/drawing/2010/main" val="0"/>
              </a:ext>
            </a:extLst>
          </a:blip>
          <a:srcRect l="45514" r="20271" b="447"/>
          <a:stretch>
            <a:fillRect/>
          </a:stretch>
        </p:blipFill>
        <p:spPr bwMode="auto">
          <a:xfrm>
            <a:off x="2303164" y="2593727"/>
            <a:ext cx="2191259" cy="1885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296" name="Picture 8" descr="team1.jpg"/>
          <p:cNvPicPr>
            <a:picLocks noChangeAspect="1"/>
          </p:cNvPicPr>
          <p:nvPr/>
        </p:nvPicPr>
        <p:blipFill>
          <a:blip r:embed="rId6" cstate="print">
            <a:extLst>
              <a:ext uri="{BEBA8EAE-BF5A-486C-A8C5-ECC9F3942E4B}">
                <a14:imgProps xmlns:a14="http://schemas.microsoft.com/office/drawing/2010/main">
                  <a14:imgLayer r:embed="rId7">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4497597" y="2585788"/>
            <a:ext cx="952376" cy="952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297" name="Picture 9" descr="pic13.jpg"/>
          <p:cNvPicPr>
            <a:picLocks noChangeAspect="1"/>
          </p:cNvPicPr>
          <p:nvPr/>
        </p:nvPicPr>
        <p:blipFill>
          <a:blip r:embed="rId8" cstate="print">
            <a:extLst>
              <a:ext uri="{BEBA8EAE-BF5A-486C-A8C5-ECC9F3942E4B}">
                <a14:imgProps xmlns:a14="http://schemas.microsoft.com/office/drawing/2010/main">
                  <a14:imgLayer r:embed="rId9">
                    <a14:imgEffect>
                      <a14:artisticGlass/>
                    </a14:imgEffect>
                  </a14:imgLayer>
                </a14:imgProps>
              </a:ext>
              <a:ext uri="{28A0092B-C50C-407E-A947-70E740481C1C}">
                <a14:useLocalDpi xmlns:a14="http://schemas.microsoft.com/office/drawing/2010/main" val="0"/>
              </a:ext>
            </a:extLst>
          </a:blip>
          <a:srcRect l="20351" r="2461"/>
          <a:stretch>
            <a:fillRect/>
          </a:stretch>
        </p:blipFill>
        <p:spPr bwMode="auto">
          <a:xfrm>
            <a:off x="5444418" y="2585789"/>
            <a:ext cx="2192052" cy="18930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298" name="Picture 10" descr="team2.jpg"/>
          <p:cNvPicPr>
            <a:picLocks noChangeAspect="1"/>
          </p:cNvPicPr>
          <p:nvPr/>
        </p:nvPicPr>
        <p:blipFill>
          <a:blip r:embed="rId10" cstate="print">
            <a:extLst>
              <a:ext uri="{BEBA8EAE-BF5A-486C-A8C5-ECC9F3942E4B}">
                <a14:imgProps xmlns:a14="http://schemas.microsoft.com/office/drawing/2010/main">
                  <a14:imgLayer r:embed="rId11">
                    <a14:imgEffect>
                      <a14:artisticGlass/>
                    </a14:imgEffect>
                  </a14:imgLayer>
                </a14:imgProps>
              </a:ext>
              <a:ext uri="{28A0092B-C50C-407E-A947-70E740481C1C}">
                <a14:useLocalDpi xmlns:a14="http://schemas.microsoft.com/office/drawing/2010/main" val="0"/>
              </a:ext>
            </a:extLst>
          </a:blip>
          <a:srcRect/>
          <a:stretch>
            <a:fillRect/>
          </a:stretch>
        </p:blipFill>
        <p:spPr bwMode="auto">
          <a:xfrm>
            <a:off x="7636470" y="2585788"/>
            <a:ext cx="952376" cy="952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299" name="Picture 11" descr="pic9.jpg"/>
          <p:cNvPicPr>
            <a:picLocks noChangeAspect="1"/>
          </p:cNvPicPr>
          <p:nvPr/>
        </p:nvPicPr>
        <p:blipFill>
          <a:blip r:embed="rId12" cstate="print">
            <a:extLst>
              <a:ext uri="{BEBA8EAE-BF5A-486C-A8C5-ECC9F3942E4B}">
                <a14:imgProps xmlns:a14="http://schemas.microsoft.com/office/drawing/2010/main">
                  <a14:imgLayer r:embed="rId13">
                    <a14:imgEffect>
                      <a14:artisticWatercolorSponge/>
                    </a14:imgEffect>
                  </a14:imgLayer>
                </a14:imgProps>
              </a:ext>
              <a:ext uri="{28A0092B-C50C-407E-A947-70E740481C1C}">
                <a14:useLocalDpi xmlns:a14="http://schemas.microsoft.com/office/drawing/2010/main" val="0"/>
              </a:ext>
            </a:extLst>
          </a:blip>
          <a:srcRect l="23941" r="23941"/>
          <a:stretch>
            <a:fillRect/>
          </a:stretch>
        </p:blipFill>
        <p:spPr bwMode="auto">
          <a:xfrm>
            <a:off x="8586465" y="2585789"/>
            <a:ext cx="2191259" cy="18930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300" name="AutoShape 12"/>
          <p:cNvSpPr>
            <a:spLocks/>
          </p:cNvSpPr>
          <p:nvPr/>
        </p:nvSpPr>
        <p:spPr bwMode="auto">
          <a:xfrm>
            <a:off x="1359518" y="3529558"/>
            <a:ext cx="952376" cy="952501"/>
          </a:xfrm>
          <a:custGeom>
            <a:avLst/>
            <a:gdLst>
              <a:gd name="T0" fmla="*/ 952500 w 21600"/>
              <a:gd name="T1" fmla="*/ 952500 h 21600"/>
              <a:gd name="T2" fmla="*/ 952500 w 21600"/>
              <a:gd name="T3" fmla="*/ 952500 h 21600"/>
              <a:gd name="T4" fmla="*/ 952500 w 21600"/>
              <a:gd name="T5" fmla="*/ 952500 h 21600"/>
              <a:gd name="T6" fmla="*/ 952500 w 21600"/>
              <a:gd name="T7" fmla="*/ 9525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chemeClr val="accent1"/>
          </a:solidFill>
          <a:ln>
            <a:noFill/>
          </a:ln>
          <a:effectLst/>
        </p:spPr>
        <p:txBody>
          <a:bodyPr lIns="0" tIns="0" rIns="0" bIns="0"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301" name="AutoShape 13"/>
          <p:cNvSpPr>
            <a:spLocks/>
          </p:cNvSpPr>
          <p:nvPr/>
        </p:nvSpPr>
        <p:spPr bwMode="auto">
          <a:xfrm>
            <a:off x="4497597" y="3529558"/>
            <a:ext cx="952376" cy="952501"/>
          </a:xfrm>
          <a:custGeom>
            <a:avLst/>
            <a:gdLst>
              <a:gd name="T0" fmla="*/ 952500 w 21600"/>
              <a:gd name="T1" fmla="*/ 952500 h 21600"/>
              <a:gd name="T2" fmla="*/ 952500 w 21600"/>
              <a:gd name="T3" fmla="*/ 952500 h 21600"/>
              <a:gd name="T4" fmla="*/ 952500 w 21600"/>
              <a:gd name="T5" fmla="*/ 952500 h 21600"/>
              <a:gd name="T6" fmla="*/ 952500 w 21600"/>
              <a:gd name="T7" fmla="*/ 9525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chemeClr val="accent3"/>
          </a:solidFill>
          <a:ln>
            <a:noFill/>
          </a:ln>
          <a:effectLst/>
        </p:spPr>
        <p:txBody>
          <a:bodyPr lIns="0" tIns="0" rIns="0" bIns="0"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302" name="AutoShape 14"/>
          <p:cNvSpPr>
            <a:spLocks/>
          </p:cNvSpPr>
          <p:nvPr/>
        </p:nvSpPr>
        <p:spPr bwMode="auto">
          <a:xfrm>
            <a:off x="7637263" y="3529558"/>
            <a:ext cx="952376" cy="952501"/>
          </a:xfrm>
          <a:custGeom>
            <a:avLst/>
            <a:gdLst>
              <a:gd name="T0" fmla="*/ 952500 w 21600"/>
              <a:gd name="T1" fmla="*/ 952500 h 21600"/>
              <a:gd name="T2" fmla="*/ 952500 w 21600"/>
              <a:gd name="T3" fmla="*/ 952500 h 21600"/>
              <a:gd name="T4" fmla="*/ 952500 w 21600"/>
              <a:gd name="T5" fmla="*/ 952500 h 21600"/>
              <a:gd name="T6" fmla="*/ 952500 w 21600"/>
              <a:gd name="T7" fmla="*/ 9525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chemeClr val="accent5"/>
          </a:solidFill>
          <a:ln>
            <a:noFill/>
          </a:ln>
          <a:effectLst/>
        </p:spPr>
        <p:txBody>
          <a:bodyPr lIns="0" tIns="0" rIns="0" bIns="0"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pic>
        <p:nvPicPr>
          <p:cNvPr id="12303" name="Picture 15" descr="pic12.jpg"/>
          <p:cNvPicPr>
            <a:picLocks noChangeAspect="1"/>
          </p:cNvPicPr>
          <p:nvPr/>
        </p:nvPicPr>
        <p:blipFill>
          <a:blip r:embed="rId14" cstate="print">
            <a:extLst>
              <a:ext uri="{BEBA8EAE-BF5A-486C-A8C5-ECC9F3942E4B}">
                <a14:imgProps xmlns:a14="http://schemas.microsoft.com/office/drawing/2010/main">
                  <a14:imgLayer r:embed="rId15">
                    <a14:imgEffect>
                      <a14:artisticGlass/>
                    </a14:imgEffect>
                  </a14:imgLayer>
                </a14:imgProps>
              </a:ext>
              <a:ext uri="{28A0092B-C50C-407E-A947-70E740481C1C}">
                <a14:useLocalDpi xmlns:a14="http://schemas.microsoft.com/office/drawing/2010/main" val="0"/>
              </a:ext>
            </a:extLst>
          </a:blip>
          <a:srcRect l="11406" r="11406"/>
          <a:stretch>
            <a:fillRect/>
          </a:stretch>
        </p:blipFill>
        <p:spPr bwMode="auto">
          <a:xfrm>
            <a:off x="1338090" y="4468564"/>
            <a:ext cx="2191259" cy="18930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304" name="AutoShape 16"/>
          <p:cNvSpPr>
            <a:spLocks/>
          </p:cNvSpPr>
          <p:nvPr/>
        </p:nvSpPr>
        <p:spPr bwMode="auto">
          <a:xfrm>
            <a:off x="3532523" y="4473326"/>
            <a:ext cx="952376" cy="952501"/>
          </a:xfrm>
          <a:custGeom>
            <a:avLst/>
            <a:gdLst>
              <a:gd name="T0" fmla="*/ 952500 w 21600"/>
              <a:gd name="T1" fmla="*/ 952500 h 21600"/>
              <a:gd name="T2" fmla="*/ 952500 w 21600"/>
              <a:gd name="T3" fmla="*/ 952500 h 21600"/>
              <a:gd name="T4" fmla="*/ 952500 w 21600"/>
              <a:gd name="T5" fmla="*/ 952500 h 21600"/>
              <a:gd name="T6" fmla="*/ 952500 w 21600"/>
              <a:gd name="T7" fmla="*/ 9525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chemeClr val="accent2"/>
          </a:solidFill>
          <a:ln>
            <a:noFill/>
          </a:ln>
          <a:effectLst/>
        </p:spPr>
        <p:txBody>
          <a:bodyPr lIns="0" tIns="0" rIns="0" bIns="0"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pic>
        <p:nvPicPr>
          <p:cNvPr id="12305" name="Picture 17" descr="pic11.jpg"/>
          <p:cNvPicPr>
            <a:picLocks noChangeAspect="1"/>
          </p:cNvPicPr>
          <p:nvPr/>
        </p:nvPicPr>
        <p:blipFill>
          <a:blip r:embed="rId16" cstate="print">
            <a:extLst>
              <a:ext uri="{28A0092B-C50C-407E-A947-70E740481C1C}">
                <a14:useLocalDpi xmlns:a14="http://schemas.microsoft.com/office/drawing/2010/main" val="0"/>
              </a:ext>
            </a:extLst>
          </a:blip>
          <a:srcRect l="11406" r="11406"/>
          <a:stretch>
            <a:fillRect/>
          </a:stretch>
        </p:blipFill>
        <p:spPr bwMode="auto">
          <a:xfrm>
            <a:off x="4484899" y="4468564"/>
            <a:ext cx="2191259" cy="18930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306" name="AutoShape 18"/>
          <p:cNvSpPr>
            <a:spLocks/>
          </p:cNvSpPr>
          <p:nvPr/>
        </p:nvSpPr>
        <p:spPr bwMode="auto">
          <a:xfrm>
            <a:off x="6680920" y="4473326"/>
            <a:ext cx="952376" cy="952501"/>
          </a:xfrm>
          <a:custGeom>
            <a:avLst/>
            <a:gdLst>
              <a:gd name="T0" fmla="*/ 952500 w 21600"/>
              <a:gd name="T1" fmla="*/ 952500 h 21600"/>
              <a:gd name="T2" fmla="*/ 952500 w 21600"/>
              <a:gd name="T3" fmla="*/ 952500 h 21600"/>
              <a:gd name="T4" fmla="*/ 952500 w 21600"/>
              <a:gd name="T5" fmla="*/ 952500 h 21600"/>
              <a:gd name="T6" fmla="*/ 952500 w 21600"/>
              <a:gd name="T7" fmla="*/ 9525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chemeClr val="accent4"/>
          </a:solidFill>
          <a:ln>
            <a:noFill/>
          </a:ln>
          <a:effectLst/>
        </p:spPr>
        <p:txBody>
          <a:bodyPr lIns="0" tIns="0" rIns="0" bIns="0"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pic>
        <p:nvPicPr>
          <p:cNvPr id="12307" name="Picture 19" descr="pic2.jpg"/>
          <p:cNvPicPr>
            <a:picLocks noChangeAspect="1"/>
          </p:cNvPicPr>
          <p:nvPr/>
        </p:nvPicPr>
        <p:blipFill>
          <a:blip r:embed="rId17" cstate="print">
            <a:extLst>
              <a:ext uri="{28A0092B-C50C-407E-A947-70E740481C1C}">
                <a14:useLocalDpi xmlns:a14="http://schemas.microsoft.com/office/drawing/2010/main" val="0"/>
              </a:ext>
            </a:extLst>
          </a:blip>
          <a:srcRect l="17441" r="17441"/>
          <a:stretch>
            <a:fillRect/>
          </a:stretch>
        </p:blipFill>
        <p:spPr bwMode="auto">
          <a:xfrm>
            <a:off x="7636470" y="4468564"/>
            <a:ext cx="2191259" cy="18930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308" name="AutoShape 20"/>
          <p:cNvSpPr>
            <a:spLocks/>
          </p:cNvSpPr>
          <p:nvPr/>
        </p:nvSpPr>
        <p:spPr bwMode="auto">
          <a:xfrm>
            <a:off x="9828522" y="4473326"/>
            <a:ext cx="952376" cy="952501"/>
          </a:xfrm>
          <a:custGeom>
            <a:avLst/>
            <a:gdLst>
              <a:gd name="T0" fmla="*/ 952500 w 21600"/>
              <a:gd name="T1" fmla="*/ 952500 h 21600"/>
              <a:gd name="T2" fmla="*/ 952500 w 21600"/>
              <a:gd name="T3" fmla="*/ 952500 h 21600"/>
              <a:gd name="T4" fmla="*/ 952500 w 21600"/>
              <a:gd name="T5" fmla="*/ 952500 h 21600"/>
              <a:gd name="T6" fmla="*/ 952500 w 21600"/>
              <a:gd name="T7" fmla="*/ 9525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chemeClr val="accent2"/>
          </a:solidFill>
          <a:ln>
            <a:noFill/>
          </a:ln>
          <a:effectLst/>
        </p:spPr>
        <p:txBody>
          <a:bodyPr lIns="0" tIns="0" rIns="0" bIns="0"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pic>
        <p:nvPicPr>
          <p:cNvPr id="12309" name="Picture 21" descr="team3.jpg"/>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532523" y="5417888"/>
            <a:ext cx="952376" cy="952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310" name="Picture 22" descr="team4.jpg"/>
          <p:cNvPicPr>
            <a:picLocks noChangeAspect="1"/>
          </p:cNvPicPr>
          <p:nvPr/>
        </p:nvPicPr>
        <p:blipFill>
          <a:blip r:embed="rId19" cstate="print">
            <a:extLst>
              <a:ext uri="{BEBA8EAE-BF5A-486C-A8C5-ECC9F3942E4B}">
                <a14:imgProps xmlns:a14="http://schemas.microsoft.com/office/drawing/2010/main">
                  <a14:imgLayer r:embed="rId20">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a:off x="6684094" y="5417888"/>
            <a:ext cx="952376" cy="952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311" name="Picture 23" descr="team1.jpg"/>
          <p:cNvPicPr>
            <a:picLocks noChangeAspect="1"/>
          </p:cNvPicPr>
          <p:nvPr/>
        </p:nvPicPr>
        <p:blipFill>
          <a:blip r:embed="rId6" cstate="print">
            <a:extLst>
              <a:ext uri="{BEBA8EAE-BF5A-486C-A8C5-ECC9F3942E4B}">
                <a14:imgProps xmlns:a14="http://schemas.microsoft.com/office/drawing/2010/main">
                  <a14:imgLayer r:embed="rId7">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9828522" y="5417888"/>
            <a:ext cx="952376" cy="952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标题 1"/>
          <p:cNvSpPr>
            <a:spLocks noGrp="1"/>
          </p:cNvSpPr>
          <p:nvPr>
            <p:ph type="title"/>
          </p:nvPr>
        </p:nvSpPr>
        <p:spPr/>
        <p:txBody>
          <a:bodyPr/>
          <a:lstStyle/>
          <a:p>
            <a:r>
              <a:rPr lang="en-US" altLang="zh-CN" dirty="0">
                <a:latin typeface="Arial" panose="020B0604020202020204" pitchFamily="34" charset="0"/>
                <a:ea typeface="+mn-ea"/>
                <a:cs typeface="Arial" panose="020B0604020202020204" pitchFamily="34" charset="0"/>
                <a:sym typeface="Arial" panose="020B0604020202020204" pitchFamily="34" charset="0"/>
              </a:rPr>
              <a:t>Click To Add Title</a:t>
            </a:r>
            <a:endParaRPr lang="zh-CN" altLang="en-US" dirty="0">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13360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2293"/>
                                        </p:tgtEl>
                                        <p:attrNameLst>
                                          <p:attrName>style.visibility</p:attrName>
                                        </p:attrNameLst>
                                      </p:cBhvr>
                                      <p:to>
                                        <p:strVal val="visible"/>
                                      </p:to>
                                    </p:set>
                                    <p:anim calcmode="lin" valueType="num">
                                      <p:cBhvr additive="base">
                                        <p:cTn id="7" dur="500" fill="hold"/>
                                        <p:tgtEl>
                                          <p:spTgt spid="12293"/>
                                        </p:tgtEl>
                                        <p:attrNameLst>
                                          <p:attrName>ppt_x</p:attrName>
                                        </p:attrNameLst>
                                      </p:cBhvr>
                                      <p:tavLst>
                                        <p:tav tm="0">
                                          <p:val>
                                            <p:strVal val="1+#ppt_w/2"/>
                                          </p:val>
                                        </p:tav>
                                        <p:tav tm="100000">
                                          <p:val>
                                            <p:strVal val="#ppt_x"/>
                                          </p:val>
                                        </p:tav>
                                      </p:tavLst>
                                    </p:anim>
                                    <p:anim calcmode="lin" valueType="num">
                                      <p:cBhvr additive="base">
                                        <p:cTn id="8" dur="500" fill="hold"/>
                                        <p:tgtEl>
                                          <p:spTgt spid="12293"/>
                                        </p:tgtEl>
                                        <p:attrNameLst>
                                          <p:attrName>ppt_y</p:attrName>
                                        </p:attrNameLst>
                                      </p:cBhvr>
                                      <p:tavLst>
                                        <p:tav tm="0">
                                          <p:val>
                                            <p:strVal val="#ppt_y"/>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2294"/>
                                        </p:tgtEl>
                                        <p:attrNameLst>
                                          <p:attrName>style.visibility</p:attrName>
                                        </p:attrNameLst>
                                      </p:cBhvr>
                                      <p:to>
                                        <p:strVal val="visible"/>
                                      </p:to>
                                    </p:set>
                                    <p:anim calcmode="lin" valueType="num">
                                      <p:cBhvr additive="base">
                                        <p:cTn id="11" dur="500" fill="hold"/>
                                        <p:tgtEl>
                                          <p:spTgt spid="12294"/>
                                        </p:tgtEl>
                                        <p:attrNameLst>
                                          <p:attrName>ppt_x</p:attrName>
                                        </p:attrNameLst>
                                      </p:cBhvr>
                                      <p:tavLst>
                                        <p:tav tm="0">
                                          <p:val>
                                            <p:strVal val="0-#ppt_w/2"/>
                                          </p:val>
                                        </p:tav>
                                        <p:tav tm="100000">
                                          <p:val>
                                            <p:strVal val="#ppt_x"/>
                                          </p:val>
                                        </p:tav>
                                      </p:tavLst>
                                    </p:anim>
                                    <p:anim calcmode="lin" valueType="num">
                                      <p:cBhvr additive="base">
                                        <p:cTn id="12" dur="500" fill="hold"/>
                                        <p:tgtEl>
                                          <p:spTgt spid="1229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295"/>
                                        </p:tgtEl>
                                        <p:attrNameLst>
                                          <p:attrName>style.visibility</p:attrName>
                                        </p:attrNameLst>
                                      </p:cBhvr>
                                      <p:to>
                                        <p:strVal val="visible"/>
                                      </p:to>
                                    </p:set>
                                    <p:anim calcmode="lin" valueType="num">
                                      <p:cBhvr additive="base">
                                        <p:cTn id="15" dur="500" fill="hold"/>
                                        <p:tgtEl>
                                          <p:spTgt spid="12295"/>
                                        </p:tgtEl>
                                        <p:attrNameLst>
                                          <p:attrName>ppt_x</p:attrName>
                                        </p:attrNameLst>
                                      </p:cBhvr>
                                      <p:tavLst>
                                        <p:tav tm="0">
                                          <p:val>
                                            <p:strVal val="#ppt_x"/>
                                          </p:val>
                                        </p:tav>
                                        <p:tav tm="100000">
                                          <p:val>
                                            <p:strVal val="#ppt_x"/>
                                          </p:val>
                                        </p:tav>
                                      </p:tavLst>
                                    </p:anim>
                                    <p:anim calcmode="lin" valueType="num">
                                      <p:cBhvr additive="base">
                                        <p:cTn id="16" dur="500" fill="hold"/>
                                        <p:tgtEl>
                                          <p:spTgt spid="1229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296"/>
                                        </p:tgtEl>
                                        <p:attrNameLst>
                                          <p:attrName>style.visibility</p:attrName>
                                        </p:attrNameLst>
                                      </p:cBhvr>
                                      <p:to>
                                        <p:strVal val="visible"/>
                                      </p:to>
                                    </p:set>
                                    <p:anim calcmode="lin" valueType="num">
                                      <p:cBhvr additive="base">
                                        <p:cTn id="19" dur="500" fill="hold"/>
                                        <p:tgtEl>
                                          <p:spTgt spid="12296"/>
                                        </p:tgtEl>
                                        <p:attrNameLst>
                                          <p:attrName>ppt_x</p:attrName>
                                        </p:attrNameLst>
                                      </p:cBhvr>
                                      <p:tavLst>
                                        <p:tav tm="0">
                                          <p:val>
                                            <p:strVal val="#ppt_x"/>
                                          </p:val>
                                        </p:tav>
                                        <p:tav tm="100000">
                                          <p:val>
                                            <p:strVal val="#ppt_x"/>
                                          </p:val>
                                        </p:tav>
                                      </p:tavLst>
                                    </p:anim>
                                    <p:anim calcmode="lin" valueType="num">
                                      <p:cBhvr additive="base">
                                        <p:cTn id="20" dur="500" fill="hold"/>
                                        <p:tgtEl>
                                          <p:spTgt spid="12296"/>
                                        </p:tgtEl>
                                        <p:attrNameLst>
                                          <p:attrName>ppt_y</p:attrName>
                                        </p:attrNameLst>
                                      </p:cBhvr>
                                      <p:tavLst>
                                        <p:tav tm="0">
                                          <p:val>
                                            <p:strVal val="1+#ppt_h/2"/>
                                          </p:val>
                                        </p:tav>
                                        <p:tav tm="100000">
                                          <p:val>
                                            <p:strVal val="#ppt_y"/>
                                          </p:val>
                                        </p:tav>
                                      </p:tavLst>
                                    </p:anim>
                                  </p:childTnLst>
                                </p:cTn>
                              </p:par>
                              <p:par>
                                <p:cTn id="21" presetID="2" presetClass="entr" presetSubtype="3" fill="hold" nodeType="withEffect">
                                  <p:stCondLst>
                                    <p:cond delay="0"/>
                                  </p:stCondLst>
                                  <p:childTnLst>
                                    <p:set>
                                      <p:cBhvr>
                                        <p:cTn id="22" dur="1" fill="hold">
                                          <p:stCondLst>
                                            <p:cond delay="0"/>
                                          </p:stCondLst>
                                        </p:cTn>
                                        <p:tgtEl>
                                          <p:spTgt spid="12297"/>
                                        </p:tgtEl>
                                        <p:attrNameLst>
                                          <p:attrName>style.visibility</p:attrName>
                                        </p:attrNameLst>
                                      </p:cBhvr>
                                      <p:to>
                                        <p:strVal val="visible"/>
                                      </p:to>
                                    </p:set>
                                    <p:anim calcmode="lin" valueType="num">
                                      <p:cBhvr additive="base">
                                        <p:cTn id="23" dur="500" fill="hold"/>
                                        <p:tgtEl>
                                          <p:spTgt spid="12297"/>
                                        </p:tgtEl>
                                        <p:attrNameLst>
                                          <p:attrName>ppt_x</p:attrName>
                                        </p:attrNameLst>
                                      </p:cBhvr>
                                      <p:tavLst>
                                        <p:tav tm="0">
                                          <p:val>
                                            <p:strVal val="1+#ppt_w/2"/>
                                          </p:val>
                                        </p:tav>
                                        <p:tav tm="100000">
                                          <p:val>
                                            <p:strVal val="#ppt_x"/>
                                          </p:val>
                                        </p:tav>
                                      </p:tavLst>
                                    </p:anim>
                                    <p:anim calcmode="lin" valueType="num">
                                      <p:cBhvr additive="base">
                                        <p:cTn id="24" dur="500" fill="hold"/>
                                        <p:tgtEl>
                                          <p:spTgt spid="12297"/>
                                        </p:tgtEl>
                                        <p:attrNameLst>
                                          <p:attrName>ppt_y</p:attrName>
                                        </p:attrNameLst>
                                      </p:cBhvr>
                                      <p:tavLst>
                                        <p:tav tm="0">
                                          <p:val>
                                            <p:strVal val="0-#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298"/>
                                        </p:tgtEl>
                                        <p:attrNameLst>
                                          <p:attrName>style.visibility</p:attrName>
                                        </p:attrNameLst>
                                      </p:cBhvr>
                                      <p:to>
                                        <p:strVal val="visible"/>
                                      </p:to>
                                    </p:set>
                                    <p:anim calcmode="lin" valueType="num">
                                      <p:cBhvr additive="base">
                                        <p:cTn id="27" dur="500" fill="hold"/>
                                        <p:tgtEl>
                                          <p:spTgt spid="12298"/>
                                        </p:tgtEl>
                                        <p:attrNameLst>
                                          <p:attrName>ppt_x</p:attrName>
                                        </p:attrNameLst>
                                      </p:cBhvr>
                                      <p:tavLst>
                                        <p:tav tm="0">
                                          <p:val>
                                            <p:strVal val="#ppt_x"/>
                                          </p:val>
                                        </p:tav>
                                        <p:tav tm="100000">
                                          <p:val>
                                            <p:strVal val="#ppt_x"/>
                                          </p:val>
                                        </p:tav>
                                      </p:tavLst>
                                    </p:anim>
                                    <p:anim calcmode="lin" valueType="num">
                                      <p:cBhvr additive="base">
                                        <p:cTn id="28" dur="500" fill="hold"/>
                                        <p:tgtEl>
                                          <p:spTgt spid="12298"/>
                                        </p:tgtEl>
                                        <p:attrNameLst>
                                          <p:attrName>ppt_y</p:attrName>
                                        </p:attrNameLst>
                                      </p:cBhvr>
                                      <p:tavLst>
                                        <p:tav tm="0">
                                          <p:val>
                                            <p:strVal val="1+#ppt_h/2"/>
                                          </p:val>
                                        </p:tav>
                                        <p:tav tm="100000">
                                          <p:val>
                                            <p:strVal val="#ppt_y"/>
                                          </p:val>
                                        </p:tav>
                                      </p:tavLst>
                                    </p:anim>
                                  </p:childTnLst>
                                </p:cTn>
                              </p:par>
                              <p:par>
                                <p:cTn id="29" presetID="2" presetClass="entr" presetSubtype="3" fill="hold" nodeType="withEffect">
                                  <p:stCondLst>
                                    <p:cond delay="0"/>
                                  </p:stCondLst>
                                  <p:childTnLst>
                                    <p:set>
                                      <p:cBhvr>
                                        <p:cTn id="30" dur="1" fill="hold">
                                          <p:stCondLst>
                                            <p:cond delay="0"/>
                                          </p:stCondLst>
                                        </p:cTn>
                                        <p:tgtEl>
                                          <p:spTgt spid="12299"/>
                                        </p:tgtEl>
                                        <p:attrNameLst>
                                          <p:attrName>style.visibility</p:attrName>
                                        </p:attrNameLst>
                                      </p:cBhvr>
                                      <p:to>
                                        <p:strVal val="visible"/>
                                      </p:to>
                                    </p:set>
                                    <p:anim calcmode="lin" valueType="num">
                                      <p:cBhvr additive="base">
                                        <p:cTn id="31" dur="500" fill="hold"/>
                                        <p:tgtEl>
                                          <p:spTgt spid="12299"/>
                                        </p:tgtEl>
                                        <p:attrNameLst>
                                          <p:attrName>ppt_x</p:attrName>
                                        </p:attrNameLst>
                                      </p:cBhvr>
                                      <p:tavLst>
                                        <p:tav tm="0">
                                          <p:val>
                                            <p:strVal val="1+#ppt_w/2"/>
                                          </p:val>
                                        </p:tav>
                                        <p:tav tm="100000">
                                          <p:val>
                                            <p:strVal val="#ppt_x"/>
                                          </p:val>
                                        </p:tav>
                                      </p:tavLst>
                                    </p:anim>
                                    <p:anim calcmode="lin" valueType="num">
                                      <p:cBhvr additive="base">
                                        <p:cTn id="32" dur="500" fill="hold"/>
                                        <p:tgtEl>
                                          <p:spTgt spid="12299"/>
                                        </p:tgtEl>
                                        <p:attrNameLst>
                                          <p:attrName>ppt_y</p:attrName>
                                        </p:attrNameLst>
                                      </p:cBhvr>
                                      <p:tavLst>
                                        <p:tav tm="0">
                                          <p:val>
                                            <p:strVal val="0-#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00"/>
                                        </p:tgtEl>
                                        <p:attrNameLst>
                                          <p:attrName>style.visibility</p:attrName>
                                        </p:attrNameLst>
                                      </p:cBhvr>
                                      <p:to>
                                        <p:strVal val="visible"/>
                                      </p:to>
                                    </p:set>
                                    <p:anim calcmode="lin" valueType="num">
                                      <p:cBhvr additive="base">
                                        <p:cTn id="35" dur="500" fill="hold"/>
                                        <p:tgtEl>
                                          <p:spTgt spid="12300"/>
                                        </p:tgtEl>
                                        <p:attrNameLst>
                                          <p:attrName>ppt_x</p:attrName>
                                        </p:attrNameLst>
                                      </p:cBhvr>
                                      <p:tavLst>
                                        <p:tav tm="0">
                                          <p:val>
                                            <p:strVal val="#ppt_x"/>
                                          </p:val>
                                        </p:tav>
                                        <p:tav tm="100000">
                                          <p:val>
                                            <p:strVal val="#ppt_x"/>
                                          </p:val>
                                        </p:tav>
                                      </p:tavLst>
                                    </p:anim>
                                    <p:anim calcmode="lin" valueType="num">
                                      <p:cBhvr additive="base">
                                        <p:cTn id="36" dur="500" fill="hold"/>
                                        <p:tgtEl>
                                          <p:spTgt spid="1230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301"/>
                                        </p:tgtEl>
                                        <p:attrNameLst>
                                          <p:attrName>style.visibility</p:attrName>
                                        </p:attrNameLst>
                                      </p:cBhvr>
                                      <p:to>
                                        <p:strVal val="visible"/>
                                      </p:to>
                                    </p:set>
                                    <p:anim calcmode="lin" valueType="num">
                                      <p:cBhvr additive="base">
                                        <p:cTn id="39" dur="500" fill="hold"/>
                                        <p:tgtEl>
                                          <p:spTgt spid="12301"/>
                                        </p:tgtEl>
                                        <p:attrNameLst>
                                          <p:attrName>ppt_x</p:attrName>
                                        </p:attrNameLst>
                                      </p:cBhvr>
                                      <p:tavLst>
                                        <p:tav tm="0">
                                          <p:val>
                                            <p:strVal val="#ppt_x"/>
                                          </p:val>
                                        </p:tav>
                                        <p:tav tm="100000">
                                          <p:val>
                                            <p:strVal val="#ppt_x"/>
                                          </p:val>
                                        </p:tav>
                                      </p:tavLst>
                                    </p:anim>
                                    <p:anim calcmode="lin" valueType="num">
                                      <p:cBhvr additive="base">
                                        <p:cTn id="40" dur="500" fill="hold"/>
                                        <p:tgtEl>
                                          <p:spTgt spid="1230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302"/>
                                        </p:tgtEl>
                                        <p:attrNameLst>
                                          <p:attrName>style.visibility</p:attrName>
                                        </p:attrNameLst>
                                      </p:cBhvr>
                                      <p:to>
                                        <p:strVal val="visible"/>
                                      </p:to>
                                    </p:set>
                                    <p:anim calcmode="lin" valueType="num">
                                      <p:cBhvr additive="base">
                                        <p:cTn id="43" dur="500" fill="hold"/>
                                        <p:tgtEl>
                                          <p:spTgt spid="12302"/>
                                        </p:tgtEl>
                                        <p:attrNameLst>
                                          <p:attrName>ppt_x</p:attrName>
                                        </p:attrNameLst>
                                      </p:cBhvr>
                                      <p:tavLst>
                                        <p:tav tm="0">
                                          <p:val>
                                            <p:strVal val="#ppt_x"/>
                                          </p:val>
                                        </p:tav>
                                        <p:tav tm="100000">
                                          <p:val>
                                            <p:strVal val="#ppt_x"/>
                                          </p:val>
                                        </p:tav>
                                      </p:tavLst>
                                    </p:anim>
                                    <p:anim calcmode="lin" valueType="num">
                                      <p:cBhvr additive="base">
                                        <p:cTn id="44" dur="500" fill="hold"/>
                                        <p:tgtEl>
                                          <p:spTgt spid="1230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2303"/>
                                        </p:tgtEl>
                                        <p:attrNameLst>
                                          <p:attrName>style.visibility</p:attrName>
                                        </p:attrNameLst>
                                      </p:cBhvr>
                                      <p:to>
                                        <p:strVal val="visible"/>
                                      </p:to>
                                    </p:set>
                                    <p:anim calcmode="lin" valueType="num">
                                      <p:cBhvr additive="base">
                                        <p:cTn id="47" dur="500" fill="hold"/>
                                        <p:tgtEl>
                                          <p:spTgt spid="12303"/>
                                        </p:tgtEl>
                                        <p:attrNameLst>
                                          <p:attrName>ppt_x</p:attrName>
                                        </p:attrNameLst>
                                      </p:cBhvr>
                                      <p:tavLst>
                                        <p:tav tm="0">
                                          <p:val>
                                            <p:strVal val="#ppt_x"/>
                                          </p:val>
                                        </p:tav>
                                        <p:tav tm="100000">
                                          <p:val>
                                            <p:strVal val="#ppt_x"/>
                                          </p:val>
                                        </p:tav>
                                      </p:tavLst>
                                    </p:anim>
                                    <p:anim calcmode="lin" valueType="num">
                                      <p:cBhvr additive="base">
                                        <p:cTn id="48" dur="500" fill="hold"/>
                                        <p:tgtEl>
                                          <p:spTgt spid="12303"/>
                                        </p:tgtEl>
                                        <p:attrNameLst>
                                          <p:attrName>ppt_y</p:attrName>
                                        </p:attrNameLst>
                                      </p:cBhvr>
                                      <p:tavLst>
                                        <p:tav tm="0">
                                          <p:val>
                                            <p:strVal val="1+#ppt_h/2"/>
                                          </p:val>
                                        </p:tav>
                                        <p:tav tm="100000">
                                          <p:val>
                                            <p:strVal val="#ppt_y"/>
                                          </p:val>
                                        </p:tav>
                                      </p:tavLst>
                                    </p:anim>
                                  </p:childTnLst>
                                </p:cTn>
                              </p:par>
                              <p:par>
                                <p:cTn id="49" presetID="2" presetClass="entr" presetSubtype="3" fill="hold" grpId="0" nodeType="withEffect">
                                  <p:stCondLst>
                                    <p:cond delay="0"/>
                                  </p:stCondLst>
                                  <p:childTnLst>
                                    <p:set>
                                      <p:cBhvr>
                                        <p:cTn id="50" dur="1" fill="hold">
                                          <p:stCondLst>
                                            <p:cond delay="0"/>
                                          </p:stCondLst>
                                        </p:cTn>
                                        <p:tgtEl>
                                          <p:spTgt spid="12304"/>
                                        </p:tgtEl>
                                        <p:attrNameLst>
                                          <p:attrName>style.visibility</p:attrName>
                                        </p:attrNameLst>
                                      </p:cBhvr>
                                      <p:to>
                                        <p:strVal val="visible"/>
                                      </p:to>
                                    </p:set>
                                    <p:anim calcmode="lin" valueType="num">
                                      <p:cBhvr additive="base">
                                        <p:cTn id="51" dur="500" fill="hold"/>
                                        <p:tgtEl>
                                          <p:spTgt spid="12304"/>
                                        </p:tgtEl>
                                        <p:attrNameLst>
                                          <p:attrName>ppt_x</p:attrName>
                                        </p:attrNameLst>
                                      </p:cBhvr>
                                      <p:tavLst>
                                        <p:tav tm="0">
                                          <p:val>
                                            <p:strVal val="1+#ppt_w/2"/>
                                          </p:val>
                                        </p:tav>
                                        <p:tav tm="100000">
                                          <p:val>
                                            <p:strVal val="#ppt_x"/>
                                          </p:val>
                                        </p:tav>
                                      </p:tavLst>
                                    </p:anim>
                                    <p:anim calcmode="lin" valueType="num">
                                      <p:cBhvr additive="base">
                                        <p:cTn id="52" dur="500" fill="hold"/>
                                        <p:tgtEl>
                                          <p:spTgt spid="12304"/>
                                        </p:tgtEl>
                                        <p:attrNameLst>
                                          <p:attrName>ppt_y</p:attrName>
                                        </p:attrNameLst>
                                      </p:cBhvr>
                                      <p:tavLst>
                                        <p:tav tm="0">
                                          <p:val>
                                            <p:strVal val="0-#ppt_h/2"/>
                                          </p:val>
                                        </p:tav>
                                        <p:tav tm="100000">
                                          <p:val>
                                            <p:strVal val="#ppt_y"/>
                                          </p:val>
                                        </p:tav>
                                      </p:tavLst>
                                    </p:anim>
                                  </p:childTnLst>
                                </p:cTn>
                              </p:par>
                              <p:par>
                                <p:cTn id="53" presetID="2" presetClass="entr" presetSubtype="12" fill="hold" nodeType="withEffect">
                                  <p:stCondLst>
                                    <p:cond delay="0"/>
                                  </p:stCondLst>
                                  <p:childTnLst>
                                    <p:set>
                                      <p:cBhvr>
                                        <p:cTn id="54" dur="1" fill="hold">
                                          <p:stCondLst>
                                            <p:cond delay="0"/>
                                          </p:stCondLst>
                                        </p:cTn>
                                        <p:tgtEl>
                                          <p:spTgt spid="12305"/>
                                        </p:tgtEl>
                                        <p:attrNameLst>
                                          <p:attrName>style.visibility</p:attrName>
                                        </p:attrNameLst>
                                      </p:cBhvr>
                                      <p:to>
                                        <p:strVal val="visible"/>
                                      </p:to>
                                    </p:set>
                                    <p:anim calcmode="lin" valueType="num">
                                      <p:cBhvr additive="base">
                                        <p:cTn id="55" dur="500" fill="hold"/>
                                        <p:tgtEl>
                                          <p:spTgt spid="12305"/>
                                        </p:tgtEl>
                                        <p:attrNameLst>
                                          <p:attrName>ppt_x</p:attrName>
                                        </p:attrNameLst>
                                      </p:cBhvr>
                                      <p:tavLst>
                                        <p:tav tm="0">
                                          <p:val>
                                            <p:strVal val="0-#ppt_w/2"/>
                                          </p:val>
                                        </p:tav>
                                        <p:tav tm="100000">
                                          <p:val>
                                            <p:strVal val="#ppt_x"/>
                                          </p:val>
                                        </p:tav>
                                      </p:tavLst>
                                    </p:anim>
                                    <p:anim calcmode="lin" valueType="num">
                                      <p:cBhvr additive="base">
                                        <p:cTn id="56" dur="500" fill="hold"/>
                                        <p:tgtEl>
                                          <p:spTgt spid="1230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306"/>
                                        </p:tgtEl>
                                        <p:attrNameLst>
                                          <p:attrName>style.visibility</p:attrName>
                                        </p:attrNameLst>
                                      </p:cBhvr>
                                      <p:to>
                                        <p:strVal val="visible"/>
                                      </p:to>
                                    </p:set>
                                    <p:anim calcmode="lin" valueType="num">
                                      <p:cBhvr additive="base">
                                        <p:cTn id="59" dur="500" fill="hold"/>
                                        <p:tgtEl>
                                          <p:spTgt spid="12306"/>
                                        </p:tgtEl>
                                        <p:attrNameLst>
                                          <p:attrName>ppt_x</p:attrName>
                                        </p:attrNameLst>
                                      </p:cBhvr>
                                      <p:tavLst>
                                        <p:tav tm="0">
                                          <p:val>
                                            <p:strVal val="#ppt_x"/>
                                          </p:val>
                                        </p:tav>
                                        <p:tav tm="100000">
                                          <p:val>
                                            <p:strVal val="#ppt_x"/>
                                          </p:val>
                                        </p:tav>
                                      </p:tavLst>
                                    </p:anim>
                                    <p:anim calcmode="lin" valueType="num">
                                      <p:cBhvr additive="base">
                                        <p:cTn id="60" dur="500" fill="hold"/>
                                        <p:tgtEl>
                                          <p:spTgt spid="12306"/>
                                        </p:tgtEl>
                                        <p:attrNameLst>
                                          <p:attrName>ppt_y</p:attrName>
                                        </p:attrNameLst>
                                      </p:cBhvr>
                                      <p:tavLst>
                                        <p:tav tm="0">
                                          <p:val>
                                            <p:strVal val="1+#ppt_h/2"/>
                                          </p:val>
                                        </p:tav>
                                        <p:tav tm="100000">
                                          <p:val>
                                            <p:strVal val="#ppt_y"/>
                                          </p:val>
                                        </p:tav>
                                      </p:tavLst>
                                    </p:anim>
                                  </p:childTnLst>
                                </p:cTn>
                              </p:par>
                              <p:par>
                                <p:cTn id="61" presetID="2" presetClass="entr" presetSubtype="12" fill="hold" nodeType="withEffect">
                                  <p:stCondLst>
                                    <p:cond delay="0"/>
                                  </p:stCondLst>
                                  <p:childTnLst>
                                    <p:set>
                                      <p:cBhvr>
                                        <p:cTn id="62" dur="1" fill="hold">
                                          <p:stCondLst>
                                            <p:cond delay="0"/>
                                          </p:stCondLst>
                                        </p:cTn>
                                        <p:tgtEl>
                                          <p:spTgt spid="12307"/>
                                        </p:tgtEl>
                                        <p:attrNameLst>
                                          <p:attrName>style.visibility</p:attrName>
                                        </p:attrNameLst>
                                      </p:cBhvr>
                                      <p:to>
                                        <p:strVal val="visible"/>
                                      </p:to>
                                    </p:set>
                                    <p:anim calcmode="lin" valueType="num">
                                      <p:cBhvr additive="base">
                                        <p:cTn id="63" dur="500" fill="hold"/>
                                        <p:tgtEl>
                                          <p:spTgt spid="12307"/>
                                        </p:tgtEl>
                                        <p:attrNameLst>
                                          <p:attrName>ppt_x</p:attrName>
                                        </p:attrNameLst>
                                      </p:cBhvr>
                                      <p:tavLst>
                                        <p:tav tm="0">
                                          <p:val>
                                            <p:strVal val="0-#ppt_w/2"/>
                                          </p:val>
                                        </p:tav>
                                        <p:tav tm="100000">
                                          <p:val>
                                            <p:strVal val="#ppt_x"/>
                                          </p:val>
                                        </p:tav>
                                      </p:tavLst>
                                    </p:anim>
                                    <p:anim calcmode="lin" valueType="num">
                                      <p:cBhvr additive="base">
                                        <p:cTn id="64" dur="500" fill="hold"/>
                                        <p:tgtEl>
                                          <p:spTgt spid="1230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2308"/>
                                        </p:tgtEl>
                                        <p:attrNameLst>
                                          <p:attrName>style.visibility</p:attrName>
                                        </p:attrNameLst>
                                      </p:cBhvr>
                                      <p:to>
                                        <p:strVal val="visible"/>
                                      </p:to>
                                    </p:set>
                                    <p:anim calcmode="lin" valueType="num">
                                      <p:cBhvr additive="base">
                                        <p:cTn id="67" dur="500" fill="hold"/>
                                        <p:tgtEl>
                                          <p:spTgt spid="12308"/>
                                        </p:tgtEl>
                                        <p:attrNameLst>
                                          <p:attrName>ppt_x</p:attrName>
                                        </p:attrNameLst>
                                      </p:cBhvr>
                                      <p:tavLst>
                                        <p:tav tm="0">
                                          <p:val>
                                            <p:strVal val="#ppt_x"/>
                                          </p:val>
                                        </p:tav>
                                        <p:tav tm="100000">
                                          <p:val>
                                            <p:strVal val="#ppt_x"/>
                                          </p:val>
                                        </p:tav>
                                      </p:tavLst>
                                    </p:anim>
                                    <p:anim calcmode="lin" valueType="num">
                                      <p:cBhvr additive="base">
                                        <p:cTn id="68" dur="500" fill="hold"/>
                                        <p:tgtEl>
                                          <p:spTgt spid="12308"/>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2309"/>
                                        </p:tgtEl>
                                        <p:attrNameLst>
                                          <p:attrName>style.visibility</p:attrName>
                                        </p:attrNameLst>
                                      </p:cBhvr>
                                      <p:to>
                                        <p:strVal val="visible"/>
                                      </p:to>
                                    </p:set>
                                    <p:anim calcmode="lin" valueType="num">
                                      <p:cBhvr additive="base">
                                        <p:cTn id="71" dur="500" fill="hold"/>
                                        <p:tgtEl>
                                          <p:spTgt spid="12309"/>
                                        </p:tgtEl>
                                        <p:attrNameLst>
                                          <p:attrName>ppt_x</p:attrName>
                                        </p:attrNameLst>
                                      </p:cBhvr>
                                      <p:tavLst>
                                        <p:tav tm="0">
                                          <p:val>
                                            <p:strVal val="#ppt_x"/>
                                          </p:val>
                                        </p:tav>
                                        <p:tav tm="100000">
                                          <p:val>
                                            <p:strVal val="#ppt_x"/>
                                          </p:val>
                                        </p:tav>
                                      </p:tavLst>
                                    </p:anim>
                                    <p:anim calcmode="lin" valueType="num">
                                      <p:cBhvr additive="base">
                                        <p:cTn id="72" dur="500" fill="hold"/>
                                        <p:tgtEl>
                                          <p:spTgt spid="12309"/>
                                        </p:tgtEl>
                                        <p:attrNameLst>
                                          <p:attrName>ppt_y</p:attrName>
                                        </p:attrNameLst>
                                      </p:cBhvr>
                                      <p:tavLst>
                                        <p:tav tm="0">
                                          <p:val>
                                            <p:strVal val="1+#ppt_h/2"/>
                                          </p:val>
                                        </p:tav>
                                        <p:tav tm="100000">
                                          <p:val>
                                            <p:strVal val="#ppt_y"/>
                                          </p:val>
                                        </p:tav>
                                      </p:tavLst>
                                    </p:anim>
                                  </p:childTnLst>
                                </p:cTn>
                              </p:par>
                              <p:par>
                                <p:cTn id="73" presetID="2" presetClass="entr" presetSubtype="12" fill="hold" nodeType="withEffect">
                                  <p:stCondLst>
                                    <p:cond delay="0"/>
                                  </p:stCondLst>
                                  <p:childTnLst>
                                    <p:set>
                                      <p:cBhvr>
                                        <p:cTn id="74" dur="1" fill="hold">
                                          <p:stCondLst>
                                            <p:cond delay="0"/>
                                          </p:stCondLst>
                                        </p:cTn>
                                        <p:tgtEl>
                                          <p:spTgt spid="12310"/>
                                        </p:tgtEl>
                                        <p:attrNameLst>
                                          <p:attrName>style.visibility</p:attrName>
                                        </p:attrNameLst>
                                      </p:cBhvr>
                                      <p:to>
                                        <p:strVal val="visible"/>
                                      </p:to>
                                    </p:set>
                                    <p:anim calcmode="lin" valueType="num">
                                      <p:cBhvr additive="base">
                                        <p:cTn id="75" dur="500" fill="hold"/>
                                        <p:tgtEl>
                                          <p:spTgt spid="12310"/>
                                        </p:tgtEl>
                                        <p:attrNameLst>
                                          <p:attrName>ppt_x</p:attrName>
                                        </p:attrNameLst>
                                      </p:cBhvr>
                                      <p:tavLst>
                                        <p:tav tm="0">
                                          <p:val>
                                            <p:strVal val="0-#ppt_w/2"/>
                                          </p:val>
                                        </p:tav>
                                        <p:tav tm="100000">
                                          <p:val>
                                            <p:strVal val="#ppt_x"/>
                                          </p:val>
                                        </p:tav>
                                      </p:tavLst>
                                    </p:anim>
                                    <p:anim calcmode="lin" valueType="num">
                                      <p:cBhvr additive="base">
                                        <p:cTn id="76" dur="500" fill="hold"/>
                                        <p:tgtEl>
                                          <p:spTgt spid="12310"/>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2311"/>
                                        </p:tgtEl>
                                        <p:attrNameLst>
                                          <p:attrName>style.visibility</p:attrName>
                                        </p:attrNameLst>
                                      </p:cBhvr>
                                      <p:to>
                                        <p:strVal val="visible"/>
                                      </p:to>
                                    </p:set>
                                    <p:anim calcmode="lin" valueType="num">
                                      <p:cBhvr additive="base">
                                        <p:cTn id="79" dur="500" fill="hold"/>
                                        <p:tgtEl>
                                          <p:spTgt spid="12311"/>
                                        </p:tgtEl>
                                        <p:attrNameLst>
                                          <p:attrName>ppt_x</p:attrName>
                                        </p:attrNameLst>
                                      </p:cBhvr>
                                      <p:tavLst>
                                        <p:tav tm="0">
                                          <p:val>
                                            <p:strVal val="#ppt_x"/>
                                          </p:val>
                                        </p:tav>
                                        <p:tav tm="100000">
                                          <p:val>
                                            <p:strVal val="#ppt_x"/>
                                          </p:val>
                                        </p:tav>
                                      </p:tavLst>
                                    </p:anim>
                                    <p:anim calcmode="lin" valueType="num">
                                      <p:cBhvr additive="base">
                                        <p:cTn id="80" dur="500" fill="hold"/>
                                        <p:tgtEl>
                                          <p:spTgt spid="12311"/>
                                        </p:tgtEl>
                                        <p:attrNameLst>
                                          <p:attrName>ppt_y</p:attrName>
                                        </p:attrNameLst>
                                      </p:cBhvr>
                                      <p:tavLst>
                                        <p:tav tm="0">
                                          <p:val>
                                            <p:strVal val="1+#ppt_h/2"/>
                                          </p:val>
                                        </p:tav>
                                        <p:tav tm="100000">
                                          <p:val>
                                            <p:strVal val="#ppt_y"/>
                                          </p:val>
                                        </p:tav>
                                      </p:tavLst>
                                    </p:anim>
                                  </p:childTnLst>
                                </p:cTn>
                              </p:par>
                            </p:childTnLst>
                          </p:cTn>
                        </p:par>
                        <p:par>
                          <p:cTn id="81" fill="hold">
                            <p:stCondLst>
                              <p:cond delay="500"/>
                            </p:stCondLst>
                            <p:childTnLst>
                              <p:par>
                                <p:cTn id="82" presetID="27" presetClass="emph" presetSubtype="0" fill="remove" grpId="1" nodeType="afterEffect">
                                  <p:stCondLst>
                                    <p:cond delay="0"/>
                                  </p:stCondLst>
                                  <p:childTnLst>
                                    <p:animClr clrSpc="rgb" dir="cw">
                                      <p:cBhvr override="childStyle">
                                        <p:cTn id="83" dur="250" autoRev="1" fill="remove"/>
                                        <p:tgtEl>
                                          <p:spTgt spid="12300"/>
                                        </p:tgtEl>
                                        <p:attrNameLst>
                                          <p:attrName>style.color</p:attrName>
                                        </p:attrNameLst>
                                      </p:cBhvr>
                                      <p:to>
                                        <a:schemeClr val="bg1"/>
                                      </p:to>
                                    </p:animClr>
                                    <p:animClr clrSpc="rgb" dir="cw">
                                      <p:cBhvr>
                                        <p:cTn id="84" dur="250" autoRev="1" fill="remove"/>
                                        <p:tgtEl>
                                          <p:spTgt spid="12300"/>
                                        </p:tgtEl>
                                        <p:attrNameLst>
                                          <p:attrName>fillcolor</p:attrName>
                                        </p:attrNameLst>
                                      </p:cBhvr>
                                      <p:to>
                                        <a:schemeClr val="bg1"/>
                                      </p:to>
                                    </p:animClr>
                                    <p:set>
                                      <p:cBhvr>
                                        <p:cTn id="85" dur="250" autoRev="1" fill="remove"/>
                                        <p:tgtEl>
                                          <p:spTgt spid="12300"/>
                                        </p:tgtEl>
                                        <p:attrNameLst>
                                          <p:attrName>fill.type</p:attrName>
                                        </p:attrNameLst>
                                      </p:cBhvr>
                                      <p:to>
                                        <p:strVal val="solid"/>
                                      </p:to>
                                    </p:set>
                                    <p:set>
                                      <p:cBhvr>
                                        <p:cTn id="86" dur="250" autoRev="1" fill="remove"/>
                                        <p:tgtEl>
                                          <p:spTgt spid="12300"/>
                                        </p:tgtEl>
                                        <p:attrNameLst>
                                          <p:attrName>fill.on</p:attrName>
                                        </p:attrNameLst>
                                      </p:cBhvr>
                                      <p:to>
                                        <p:strVal val="true"/>
                                      </p:to>
                                    </p:set>
                                  </p:childTnLst>
                                </p:cTn>
                              </p:par>
                            </p:childTnLst>
                          </p:cTn>
                        </p:par>
                        <p:par>
                          <p:cTn id="87" fill="hold">
                            <p:stCondLst>
                              <p:cond delay="1000"/>
                            </p:stCondLst>
                            <p:childTnLst>
                              <p:par>
                                <p:cTn id="88" presetID="27" presetClass="emph" presetSubtype="0" fill="remove" grpId="1" nodeType="afterEffect">
                                  <p:stCondLst>
                                    <p:cond delay="0"/>
                                  </p:stCondLst>
                                  <p:childTnLst>
                                    <p:animClr clrSpc="rgb" dir="cw">
                                      <p:cBhvr override="childStyle">
                                        <p:cTn id="89" dur="250" autoRev="1" fill="remove"/>
                                        <p:tgtEl>
                                          <p:spTgt spid="12301"/>
                                        </p:tgtEl>
                                        <p:attrNameLst>
                                          <p:attrName>style.color</p:attrName>
                                        </p:attrNameLst>
                                      </p:cBhvr>
                                      <p:to>
                                        <a:schemeClr val="bg1"/>
                                      </p:to>
                                    </p:animClr>
                                    <p:animClr clrSpc="rgb" dir="cw">
                                      <p:cBhvr>
                                        <p:cTn id="90" dur="250" autoRev="1" fill="remove"/>
                                        <p:tgtEl>
                                          <p:spTgt spid="12301"/>
                                        </p:tgtEl>
                                        <p:attrNameLst>
                                          <p:attrName>fillcolor</p:attrName>
                                        </p:attrNameLst>
                                      </p:cBhvr>
                                      <p:to>
                                        <a:schemeClr val="bg1"/>
                                      </p:to>
                                    </p:animClr>
                                    <p:set>
                                      <p:cBhvr>
                                        <p:cTn id="91" dur="250" autoRev="1" fill="remove"/>
                                        <p:tgtEl>
                                          <p:spTgt spid="12301"/>
                                        </p:tgtEl>
                                        <p:attrNameLst>
                                          <p:attrName>fill.type</p:attrName>
                                        </p:attrNameLst>
                                      </p:cBhvr>
                                      <p:to>
                                        <p:strVal val="solid"/>
                                      </p:to>
                                    </p:set>
                                    <p:set>
                                      <p:cBhvr>
                                        <p:cTn id="92" dur="250" autoRev="1" fill="remove"/>
                                        <p:tgtEl>
                                          <p:spTgt spid="12301"/>
                                        </p:tgtEl>
                                        <p:attrNameLst>
                                          <p:attrName>fill.on</p:attrName>
                                        </p:attrNameLst>
                                      </p:cBhvr>
                                      <p:to>
                                        <p:strVal val="true"/>
                                      </p:to>
                                    </p:set>
                                  </p:childTnLst>
                                </p:cTn>
                              </p:par>
                            </p:childTnLst>
                          </p:cTn>
                        </p:par>
                        <p:par>
                          <p:cTn id="93" fill="hold">
                            <p:stCondLst>
                              <p:cond delay="1500"/>
                            </p:stCondLst>
                            <p:childTnLst>
                              <p:par>
                                <p:cTn id="94" presetID="27" presetClass="emph" presetSubtype="0" fill="remove" grpId="1" nodeType="afterEffect">
                                  <p:stCondLst>
                                    <p:cond delay="0"/>
                                  </p:stCondLst>
                                  <p:childTnLst>
                                    <p:animClr clrSpc="rgb" dir="cw">
                                      <p:cBhvr override="childStyle">
                                        <p:cTn id="95" dur="250" autoRev="1" fill="remove"/>
                                        <p:tgtEl>
                                          <p:spTgt spid="12302"/>
                                        </p:tgtEl>
                                        <p:attrNameLst>
                                          <p:attrName>style.color</p:attrName>
                                        </p:attrNameLst>
                                      </p:cBhvr>
                                      <p:to>
                                        <a:schemeClr val="bg1"/>
                                      </p:to>
                                    </p:animClr>
                                    <p:animClr clrSpc="rgb" dir="cw">
                                      <p:cBhvr>
                                        <p:cTn id="96" dur="250" autoRev="1" fill="remove"/>
                                        <p:tgtEl>
                                          <p:spTgt spid="12302"/>
                                        </p:tgtEl>
                                        <p:attrNameLst>
                                          <p:attrName>fillcolor</p:attrName>
                                        </p:attrNameLst>
                                      </p:cBhvr>
                                      <p:to>
                                        <a:schemeClr val="bg1"/>
                                      </p:to>
                                    </p:animClr>
                                    <p:set>
                                      <p:cBhvr>
                                        <p:cTn id="97" dur="250" autoRev="1" fill="remove"/>
                                        <p:tgtEl>
                                          <p:spTgt spid="12302"/>
                                        </p:tgtEl>
                                        <p:attrNameLst>
                                          <p:attrName>fill.type</p:attrName>
                                        </p:attrNameLst>
                                      </p:cBhvr>
                                      <p:to>
                                        <p:strVal val="solid"/>
                                      </p:to>
                                    </p:set>
                                    <p:set>
                                      <p:cBhvr>
                                        <p:cTn id="98" dur="250" autoRev="1" fill="remove"/>
                                        <p:tgtEl>
                                          <p:spTgt spid="12302"/>
                                        </p:tgtEl>
                                        <p:attrNameLst>
                                          <p:attrName>fill.on</p:attrName>
                                        </p:attrNameLst>
                                      </p:cBhvr>
                                      <p:to>
                                        <p:strVal val="true"/>
                                      </p:to>
                                    </p:set>
                                  </p:childTnLst>
                                </p:cTn>
                              </p:par>
                            </p:childTnLst>
                          </p:cTn>
                        </p:par>
                        <p:par>
                          <p:cTn id="99" fill="hold">
                            <p:stCondLst>
                              <p:cond delay="2000"/>
                            </p:stCondLst>
                            <p:childTnLst>
                              <p:par>
                                <p:cTn id="100" presetID="27" presetClass="emph" presetSubtype="0" fill="remove" grpId="1" nodeType="afterEffect">
                                  <p:stCondLst>
                                    <p:cond delay="0"/>
                                  </p:stCondLst>
                                  <p:childTnLst>
                                    <p:animClr clrSpc="rgb" dir="cw">
                                      <p:cBhvr override="childStyle">
                                        <p:cTn id="101" dur="250" autoRev="1" fill="remove"/>
                                        <p:tgtEl>
                                          <p:spTgt spid="12304"/>
                                        </p:tgtEl>
                                        <p:attrNameLst>
                                          <p:attrName>style.color</p:attrName>
                                        </p:attrNameLst>
                                      </p:cBhvr>
                                      <p:to>
                                        <a:schemeClr val="bg1"/>
                                      </p:to>
                                    </p:animClr>
                                    <p:animClr clrSpc="rgb" dir="cw">
                                      <p:cBhvr>
                                        <p:cTn id="102" dur="250" autoRev="1" fill="remove"/>
                                        <p:tgtEl>
                                          <p:spTgt spid="12304"/>
                                        </p:tgtEl>
                                        <p:attrNameLst>
                                          <p:attrName>fillcolor</p:attrName>
                                        </p:attrNameLst>
                                      </p:cBhvr>
                                      <p:to>
                                        <a:schemeClr val="bg1"/>
                                      </p:to>
                                    </p:animClr>
                                    <p:set>
                                      <p:cBhvr>
                                        <p:cTn id="103" dur="250" autoRev="1" fill="remove"/>
                                        <p:tgtEl>
                                          <p:spTgt spid="12304"/>
                                        </p:tgtEl>
                                        <p:attrNameLst>
                                          <p:attrName>fill.type</p:attrName>
                                        </p:attrNameLst>
                                      </p:cBhvr>
                                      <p:to>
                                        <p:strVal val="solid"/>
                                      </p:to>
                                    </p:set>
                                    <p:set>
                                      <p:cBhvr>
                                        <p:cTn id="104" dur="250" autoRev="1" fill="remove"/>
                                        <p:tgtEl>
                                          <p:spTgt spid="12304"/>
                                        </p:tgtEl>
                                        <p:attrNameLst>
                                          <p:attrName>fill.on</p:attrName>
                                        </p:attrNameLst>
                                      </p:cBhvr>
                                      <p:to>
                                        <p:strVal val="true"/>
                                      </p:to>
                                    </p:set>
                                  </p:childTnLst>
                                </p:cTn>
                              </p:par>
                            </p:childTnLst>
                          </p:cTn>
                        </p:par>
                        <p:par>
                          <p:cTn id="105" fill="hold">
                            <p:stCondLst>
                              <p:cond delay="2500"/>
                            </p:stCondLst>
                            <p:childTnLst>
                              <p:par>
                                <p:cTn id="106" presetID="27" presetClass="emph" presetSubtype="0" fill="remove" grpId="1" nodeType="afterEffect">
                                  <p:stCondLst>
                                    <p:cond delay="0"/>
                                  </p:stCondLst>
                                  <p:childTnLst>
                                    <p:animClr clrSpc="rgb" dir="cw">
                                      <p:cBhvr override="childStyle">
                                        <p:cTn id="107" dur="250" autoRev="1" fill="remove"/>
                                        <p:tgtEl>
                                          <p:spTgt spid="12306"/>
                                        </p:tgtEl>
                                        <p:attrNameLst>
                                          <p:attrName>style.color</p:attrName>
                                        </p:attrNameLst>
                                      </p:cBhvr>
                                      <p:to>
                                        <a:schemeClr val="bg1"/>
                                      </p:to>
                                    </p:animClr>
                                    <p:animClr clrSpc="rgb" dir="cw">
                                      <p:cBhvr>
                                        <p:cTn id="108" dur="250" autoRev="1" fill="remove"/>
                                        <p:tgtEl>
                                          <p:spTgt spid="12306"/>
                                        </p:tgtEl>
                                        <p:attrNameLst>
                                          <p:attrName>fillcolor</p:attrName>
                                        </p:attrNameLst>
                                      </p:cBhvr>
                                      <p:to>
                                        <a:schemeClr val="bg1"/>
                                      </p:to>
                                    </p:animClr>
                                    <p:set>
                                      <p:cBhvr>
                                        <p:cTn id="109" dur="250" autoRev="1" fill="remove"/>
                                        <p:tgtEl>
                                          <p:spTgt spid="12306"/>
                                        </p:tgtEl>
                                        <p:attrNameLst>
                                          <p:attrName>fill.type</p:attrName>
                                        </p:attrNameLst>
                                      </p:cBhvr>
                                      <p:to>
                                        <p:strVal val="solid"/>
                                      </p:to>
                                    </p:set>
                                    <p:set>
                                      <p:cBhvr>
                                        <p:cTn id="110" dur="250" autoRev="1" fill="remove"/>
                                        <p:tgtEl>
                                          <p:spTgt spid="12306"/>
                                        </p:tgtEl>
                                        <p:attrNameLst>
                                          <p:attrName>fill.on</p:attrName>
                                        </p:attrNameLst>
                                      </p:cBhvr>
                                      <p:to>
                                        <p:strVal val="true"/>
                                      </p:to>
                                    </p:set>
                                  </p:childTnLst>
                                </p:cTn>
                              </p:par>
                            </p:childTnLst>
                          </p:cTn>
                        </p:par>
                        <p:par>
                          <p:cTn id="111" fill="hold">
                            <p:stCondLst>
                              <p:cond delay="3000"/>
                            </p:stCondLst>
                            <p:childTnLst>
                              <p:par>
                                <p:cTn id="112" presetID="27" presetClass="emph" presetSubtype="0" fill="remove" grpId="1" nodeType="afterEffect">
                                  <p:stCondLst>
                                    <p:cond delay="0"/>
                                  </p:stCondLst>
                                  <p:childTnLst>
                                    <p:animClr clrSpc="rgb" dir="cw">
                                      <p:cBhvr override="childStyle">
                                        <p:cTn id="113" dur="250" autoRev="1" fill="remove"/>
                                        <p:tgtEl>
                                          <p:spTgt spid="12308"/>
                                        </p:tgtEl>
                                        <p:attrNameLst>
                                          <p:attrName>style.color</p:attrName>
                                        </p:attrNameLst>
                                      </p:cBhvr>
                                      <p:to>
                                        <a:schemeClr val="bg1"/>
                                      </p:to>
                                    </p:animClr>
                                    <p:animClr clrSpc="rgb" dir="cw">
                                      <p:cBhvr>
                                        <p:cTn id="114" dur="250" autoRev="1" fill="remove"/>
                                        <p:tgtEl>
                                          <p:spTgt spid="12308"/>
                                        </p:tgtEl>
                                        <p:attrNameLst>
                                          <p:attrName>fillcolor</p:attrName>
                                        </p:attrNameLst>
                                      </p:cBhvr>
                                      <p:to>
                                        <a:schemeClr val="bg1"/>
                                      </p:to>
                                    </p:animClr>
                                    <p:set>
                                      <p:cBhvr>
                                        <p:cTn id="115" dur="250" autoRev="1" fill="remove"/>
                                        <p:tgtEl>
                                          <p:spTgt spid="12308"/>
                                        </p:tgtEl>
                                        <p:attrNameLst>
                                          <p:attrName>fill.type</p:attrName>
                                        </p:attrNameLst>
                                      </p:cBhvr>
                                      <p:to>
                                        <p:strVal val="solid"/>
                                      </p:to>
                                    </p:set>
                                    <p:set>
                                      <p:cBhvr>
                                        <p:cTn id="116" dur="250" autoRev="1" fill="remove"/>
                                        <p:tgtEl>
                                          <p:spTgt spid="1230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utoUpdateAnimBg="0"/>
      <p:bldP spid="12300" grpId="0" animBg="1"/>
      <p:bldP spid="12300" grpId="1" animBg="1"/>
      <p:bldP spid="12301" grpId="0" animBg="1"/>
      <p:bldP spid="12301" grpId="1" animBg="1"/>
      <p:bldP spid="12302" grpId="0" animBg="1"/>
      <p:bldP spid="12302" grpId="1" animBg="1"/>
      <p:bldP spid="12304" grpId="0" animBg="1"/>
      <p:bldP spid="12304" grpId="1" animBg="1"/>
      <p:bldP spid="12306" grpId="0" animBg="1"/>
      <p:bldP spid="12306" grpId="1" animBg="1"/>
      <p:bldP spid="12308" grpId="0" animBg="1"/>
      <p:bldP spid="1230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83" name="TextBox 4"/>
          <p:cNvSpPr txBox="1">
            <a:spLocks noChangeArrowheads="1"/>
          </p:cNvSpPr>
          <p:nvPr/>
        </p:nvSpPr>
        <p:spPr bwMode="auto">
          <a:xfrm>
            <a:off x="8297578" y="5563980"/>
            <a:ext cx="30349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defRPr/>
            </a:pPr>
            <a:r>
              <a:rPr lang="en-US" altLang="zh-CN" sz="1100" dirty="0">
                <a:solidFill>
                  <a:schemeClr val="tx1">
                    <a:lumMod val="50000"/>
                    <a:lumOff val="50000"/>
                  </a:schemeClr>
                </a:solidFill>
                <a:latin typeface="Arial" panose="020B0604020202020204" pitchFamily="34" charset="0"/>
                <a:ea typeface="+mn-ea"/>
                <a:cs typeface="Arial" panose="020B0604020202020204" pitchFamily="34" charset="0"/>
                <a:sym typeface="Arial" panose="020B0604020202020204" pitchFamily="34" charset="0"/>
              </a:rPr>
              <a:t>Lorem ipsum dolor sit amet elit morbi ultrices posuere sapien quis.</a:t>
            </a:r>
          </a:p>
        </p:txBody>
      </p:sp>
      <p:sp>
        <p:nvSpPr>
          <p:cNvPr id="99381" name="TextBox 7"/>
          <p:cNvSpPr txBox="1">
            <a:spLocks noChangeArrowheads="1"/>
          </p:cNvSpPr>
          <p:nvPr/>
        </p:nvSpPr>
        <p:spPr bwMode="auto">
          <a:xfrm>
            <a:off x="565871" y="3696758"/>
            <a:ext cx="29968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r">
              <a:defRPr/>
            </a:pPr>
            <a:r>
              <a:rPr lang="en-US" altLang="zh-CN" sz="1100" dirty="0">
                <a:solidFill>
                  <a:schemeClr val="tx1">
                    <a:lumMod val="50000"/>
                    <a:lumOff val="50000"/>
                  </a:schemeClr>
                </a:solidFill>
                <a:latin typeface="Arial" panose="020B0604020202020204" pitchFamily="34" charset="0"/>
                <a:ea typeface="+mn-ea"/>
                <a:cs typeface="Arial" panose="020B0604020202020204" pitchFamily="34" charset="0"/>
                <a:sym typeface="Arial" panose="020B0604020202020204" pitchFamily="34" charset="0"/>
              </a:rPr>
              <a:t>Lorem ipsum dolor sit amet elit morbi ultrices posuere sapien quis.</a:t>
            </a:r>
          </a:p>
        </p:txBody>
      </p:sp>
      <p:sp>
        <p:nvSpPr>
          <p:cNvPr id="11" name="TextBox 10"/>
          <p:cNvSpPr txBox="1"/>
          <p:nvPr/>
        </p:nvSpPr>
        <p:spPr bwMode="auto">
          <a:xfrm>
            <a:off x="8297578" y="1932025"/>
            <a:ext cx="3034905" cy="338554"/>
          </a:xfrm>
          <a:prstGeom prst="rect">
            <a:avLst/>
          </a:prstGeom>
          <a:noFill/>
        </p:spPr>
        <p:txBody>
          <a:bodyPr lIns="0" tIns="0" rIns="0" bIns="0">
            <a:spAutoFit/>
          </a:bodyPr>
          <a:lstStyle/>
          <a:p>
            <a:pPr>
              <a:defRPr/>
            </a:pPr>
            <a:r>
              <a:rPr lang="en-US" altLang="zh-CN" sz="11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elit morbi ultrices posuere sapien quis.</a:t>
            </a:r>
          </a:p>
        </p:txBody>
      </p:sp>
      <p:sp>
        <p:nvSpPr>
          <p:cNvPr id="99377" name="TextBox 13"/>
          <p:cNvSpPr txBox="1">
            <a:spLocks noChangeArrowheads="1"/>
          </p:cNvSpPr>
          <p:nvPr/>
        </p:nvSpPr>
        <p:spPr bwMode="auto">
          <a:xfrm>
            <a:off x="783331" y="1901277"/>
            <a:ext cx="30342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r">
              <a:defRPr/>
            </a:pPr>
            <a:r>
              <a:rPr lang="en-US" altLang="zh-CN" sz="1100" dirty="0">
                <a:solidFill>
                  <a:schemeClr val="tx1">
                    <a:lumMod val="50000"/>
                    <a:lumOff val="50000"/>
                  </a:schemeClr>
                </a:solidFill>
                <a:latin typeface="Arial" panose="020B0604020202020204" pitchFamily="34" charset="0"/>
                <a:ea typeface="+mn-ea"/>
                <a:cs typeface="Arial" panose="020B0604020202020204" pitchFamily="34" charset="0"/>
                <a:sym typeface="Arial" panose="020B0604020202020204" pitchFamily="34" charset="0"/>
              </a:rPr>
              <a:t>Lorem ipsum dolor sit amet elit morbi ultrices posuere sapien quis.</a:t>
            </a:r>
          </a:p>
        </p:txBody>
      </p:sp>
      <p:sp>
        <p:nvSpPr>
          <p:cNvPr id="99375" name="TextBox 16"/>
          <p:cNvSpPr txBox="1">
            <a:spLocks noChangeArrowheads="1"/>
          </p:cNvSpPr>
          <p:nvPr/>
        </p:nvSpPr>
        <p:spPr bwMode="auto">
          <a:xfrm>
            <a:off x="733791" y="5461422"/>
            <a:ext cx="30345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r">
              <a:defRPr/>
            </a:pPr>
            <a:r>
              <a:rPr lang="en-US" altLang="zh-CN" sz="1100" dirty="0">
                <a:solidFill>
                  <a:schemeClr val="tx1">
                    <a:lumMod val="50000"/>
                    <a:lumOff val="50000"/>
                  </a:schemeClr>
                </a:solidFill>
                <a:latin typeface="Arial" panose="020B0604020202020204" pitchFamily="34" charset="0"/>
                <a:ea typeface="+mn-ea"/>
                <a:cs typeface="Arial" panose="020B0604020202020204" pitchFamily="34" charset="0"/>
                <a:sym typeface="Arial" panose="020B0604020202020204" pitchFamily="34" charset="0"/>
              </a:rPr>
              <a:t>Lorem ipsum dolor sit amet elit morbi ultrices posuere sapien quis.</a:t>
            </a:r>
          </a:p>
        </p:txBody>
      </p:sp>
      <p:sp>
        <p:nvSpPr>
          <p:cNvPr id="99373" name="TextBox 19"/>
          <p:cNvSpPr txBox="1">
            <a:spLocks noChangeArrowheads="1"/>
          </p:cNvSpPr>
          <p:nvPr/>
        </p:nvSpPr>
        <p:spPr bwMode="auto">
          <a:xfrm>
            <a:off x="8551546" y="3696758"/>
            <a:ext cx="27809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defRPr/>
            </a:pPr>
            <a:r>
              <a:rPr lang="en-US" altLang="zh-CN" sz="1100" dirty="0">
                <a:solidFill>
                  <a:schemeClr val="tx1">
                    <a:lumMod val="50000"/>
                    <a:lumOff val="50000"/>
                  </a:schemeClr>
                </a:solidFill>
                <a:latin typeface="Arial" panose="020B0604020202020204" pitchFamily="34" charset="0"/>
                <a:ea typeface="+mn-ea"/>
                <a:cs typeface="Arial" panose="020B0604020202020204" pitchFamily="34" charset="0"/>
                <a:sym typeface="Arial" panose="020B0604020202020204" pitchFamily="34" charset="0"/>
              </a:rPr>
              <a:t>Lorem ipsum dolor sit amet elit morbi ultrices posuere sapien quis.</a:t>
            </a:r>
          </a:p>
        </p:txBody>
      </p:sp>
      <p:grpSp>
        <p:nvGrpSpPr>
          <p:cNvPr id="22" name="Group 21"/>
          <p:cNvGrpSpPr>
            <a:grpSpLocks/>
          </p:cNvGrpSpPr>
          <p:nvPr/>
        </p:nvGrpSpPr>
        <p:grpSpPr bwMode="auto">
          <a:xfrm>
            <a:off x="3869029" y="2014580"/>
            <a:ext cx="1239676" cy="287338"/>
            <a:chOff x="2901397" y="1460250"/>
            <a:chExt cx="930338" cy="220268"/>
          </a:xfrm>
        </p:grpSpPr>
        <p:cxnSp>
          <p:nvCxnSpPr>
            <p:cNvPr id="23" name="Straight Connector 22"/>
            <p:cNvCxnSpPr/>
            <p:nvPr/>
          </p:nvCxnSpPr>
          <p:spPr>
            <a:xfrm flipH="1" flipV="1">
              <a:off x="3592301" y="1460250"/>
              <a:ext cx="239434" cy="220268"/>
            </a:xfrm>
            <a:prstGeom prst="line">
              <a:avLst/>
            </a:prstGeom>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901397" y="1463901"/>
              <a:ext cx="690904" cy="0"/>
            </a:xfrm>
            <a:prstGeom prst="line">
              <a:avLst/>
            </a:prstGeom>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25" name="Group 24"/>
          <p:cNvGrpSpPr>
            <a:grpSpLocks/>
          </p:cNvGrpSpPr>
          <p:nvPr/>
        </p:nvGrpSpPr>
        <p:grpSpPr bwMode="auto">
          <a:xfrm flipH="1">
            <a:off x="6995997" y="2008230"/>
            <a:ext cx="1239676" cy="293688"/>
            <a:chOff x="2901397" y="1460250"/>
            <a:chExt cx="930338" cy="220268"/>
          </a:xfrm>
        </p:grpSpPr>
        <p:cxnSp>
          <p:nvCxnSpPr>
            <p:cNvPr id="26" name="Straight Connector 25"/>
            <p:cNvCxnSpPr/>
            <p:nvPr/>
          </p:nvCxnSpPr>
          <p:spPr>
            <a:xfrm flipH="1" flipV="1">
              <a:off x="3592301" y="1460250"/>
              <a:ext cx="239434" cy="220268"/>
            </a:xfrm>
            <a:prstGeom prst="line">
              <a:avLst/>
            </a:prstGeom>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901397" y="1463822"/>
              <a:ext cx="690904" cy="0"/>
            </a:xfrm>
            <a:prstGeom prst="line">
              <a:avLst/>
            </a:prstGeom>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28" name="Group 27"/>
          <p:cNvGrpSpPr>
            <a:grpSpLocks/>
          </p:cNvGrpSpPr>
          <p:nvPr/>
        </p:nvGrpSpPr>
        <p:grpSpPr bwMode="auto">
          <a:xfrm flipV="1">
            <a:off x="3869029" y="5302295"/>
            <a:ext cx="1239676" cy="288925"/>
            <a:chOff x="2901397" y="1460250"/>
            <a:chExt cx="930338" cy="220268"/>
          </a:xfrm>
        </p:grpSpPr>
        <p:cxnSp>
          <p:nvCxnSpPr>
            <p:cNvPr id="29" name="Straight Connector 28"/>
            <p:cNvCxnSpPr/>
            <p:nvPr/>
          </p:nvCxnSpPr>
          <p:spPr>
            <a:xfrm flipH="1" flipV="1">
              <a:off x="3592301" y="1460250"/>
              <a:ext cx="239434" cy="220268"/>
            </a:xfrm>
            <a:prstGeom prst="line">
              <a:avLst/>
            </a:prstGeom>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2901397" y="1463881"/>
              <a:ext cx="690904" cy="0"/>
            </a:xfrm>
            <a:prstGeom prst="line">
              <a:avLst/>
            </a:prstGeom>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31" name="Group 30"/>
          <p:cNvGrpSpPr>
            <a:grpSpLocks/>
          </p:cNvGrpSpPr>
          <p:nvPr/>
        </p:nvGrpSpPr>
        <p:grpSpPr bwMode="auto">
          <a:xfrm flipH="1" flipV="1">
            <a:off x="6995997" y="5348330"/>
            <a:ext cx="1239676" cy="293688"/>
            <a:chOff x="2901397" y="1460250"/>
            <a:chExt cx="930338" cy="220268"/>
          </a:xfrm>
        </p:grpSpPr>
        <p:cxnSp>
          <p:nvCxnSpPr>
            <p:cNvPr id="32" name="Straight Connector 31"/>
            <p:cNvCxnSpPr/>
            <p:nvPr/>
          </p:nvCxnSpPr>
          <p:spPr>
            <a:xfrm flipH="1" flipV="1">
              <a:off x="3592301" y="1460250"/>
              <a:ext cx="239434" cy="220268"/>
            </a:xfrm>
            <a:prstGeom prst="line">
              <a:avLst/>
            </a:prstGeom>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2901397" y="1463822"/>
              <a:ext cx="690904" cy="0"/>
            </a:xfrm>
            <a:prstGeom prst="line">
              <a:avLst/>
            </a:prstGeom>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a:xfrm flipH="1">
            <a:off x="3691254" y="3798931"/>
            <a:ext cx="612695" cy="0"/>
          </a:xfrm>
          <a:prstGeom prst="line">
            <a:avLst/>
          </a:prstGeom>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7888058" y="3798931"/>
            <a:ext cx="612695" cy="0"/>
          </a:xfrm>
          <a:prstGeom prst="line">
            <a:avLst/>
          </a:prstGeom>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4291250" y="2008232"/>
            <a:ext cx="3609505" cy="3621087"/>
            <a:chOff x="3218260" y="1460157"/>
            <a:chExt cx="2707481" cy="2716654"/>
          </a:xfrm>
        </p:grpSpPr>
        <p:grpSp>
          <p:nvGrpSpPr>
            <p:cNvPr id="48" name="Group 47"/>
            <p:cNvGrpSpPr>
              <a:grpSpLocks/>
            </p:cNvGrpSpPr>
            <p:nvPr/>
          </p:nvGrpSpPr>
          <p:grpSpPr bwMode="auto">
            <a:xfrm>
              <a:off x="5105400" y="2162843"/>
              <a:ext cx="820341" cy="1286272"/>
              <a:chOff x="6807477" y="2883411"/>
              <a:chExt cx="1092888" cy="1713903"/>
            </a:xfrm>
          </p:grpSpPr>
          <p:sp>
            <p:nvSpPr>
              <p:cNvPr id="49" name="Freeform 58"/>
              <p:cNvSpPr>
                <a:spLocks/>
              </p:cNvSpPr>
              <p:nvPr/>
            </p:nvSpPr>
            <p:spPr bwMode="auto">
              <a:xfrm>
                <a:off x="6807477" y="2883411"/>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chemeClr val="accent4"/>
              </a:solidFill>
              <a:ln w="9525">
                <a:noFill/>
                <a:round/>
                <a:headEnd/>
                <a:tailEnd/>
              </a:ln>
            </p:spPr>
            <p:txBody>
              <a:bodyPr lIns="121920" tIns="60960" rIns="121920" bIns="60960"/>
              <a:lstStyle/>
              <a:p>
                <a:pPr>
                  <a:defRPr/>
                </a:pPr>
                <a:endParaRPr lang="en-US" sz="240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50" name="Freeform 141"/>
              <p:cNvSpPr>
                <a:spLocks noChangeArrowheads="1"/>
              </p:cNvSpPr>
              <p:nvPr/>
            </p:nvSpPr>
            <p:spPr bwMode="auto">
              <a:xfrm>
                <a:off x="7126463" y="3502271"/>
                <a:ext cx="517182" cy="526333"/>
              </a:xfrm>
              <a:custGeom>
                <a:avLst/>
                <a:gdLst>
                  <a:gd name="T0" fmla="*/ 498451 w 497"/>
                  <a:gd name="T1" fmla="*/ 193474 h 506"/>
                  <a:gd name="T2" fmla="*/ 498451 w 497"/>
                  <a:gd name="T3" fmla="*/ 193474 h 506"/>
                  <a:gd name="T4" fmla="*/ 303857 w 497"/>
                  <a:gd name="T5" fmla="*/ 147706 h 506"/>
                  <a:gd name="T6" fmla="*/ 276802 w 497"/>
                  <a:gd name="T7" fmla="*/ 17683 h 506"/>
                  <a:gd name="T8" fmla="*/ 248705 w 497"/>
                  <a:gd name="T9" fmla="*/ 0 h 506"/>
                  <a:gd name="T10" fmla="*/ 17690 w 497"/>
                  <a:gd name="T11" fmla="*/ 63451 h 506"/>
                  <a:gd name="T12" fmla="*/ 0 w 497"/>
                  <a:gd name="T13" fmla="*/ 92576 h 506"/>
                  <a:gd name="T14" fmla="*/ 82208 w 497"/>
                  <a:gd name="T15" fmla="*/ 405672 h 506"/>
                  <a:gd name="T16" fmla="*/ 111345 w 497"/>
                  <a:gd name="T17" fmla="*/ 415033 h 506"/>
                  <a:gd name="T18" fmla="*/ 202918 w 497"/>
                  <a:gd name="T19" fmla="*/ 386948 h 506"/>
                  <a:gd name="T20" fmla="*/ 184188 w 497"/>
                  <a:gd name="T21" fmla="*/ 442078 h 506"/>
                  <a:gd name="T22" fmla="*/ 202918 w 497"/>
                  <a:gd name="T23" fmla="*/ 460801 h 506"/>
                  <a:gd name="T24" fmla="*/ 414162 w 497"/>
                  <a:gd name="T25" fmla="*/ 515931 h 506"/>
                  <a:gd name="T26" fmla="*/ 443299 w 497"/>
                  <a:gd name="T27" fmla="*/ 506570 h 506"/>
                  <a:gd name="T28" fmla="*/ 516141 w 497"/>
                  <a:gd name="T29" fmla="*/ 220519 h 506"/>
                  <a:gd name="T30" fmla="*/ 498451 w 497"/>
                  <a:gd name="T31" fmla="*/ 193474 h 506"/>
                  <a:gd name="T32" fmla="*/ 36421 w 497"/>
                  <a:gd name="T33" fmla="*/ 100898 h 506"/>
                  <a:gd name="T34" fmla="*/ 36421 w 497"/>
                  <a:gd name="T35" fmla="*/ 100898 h 506"/>
                  <a:gd name="T36" fmla="*/ 239340 w 497"/>
                  <a:gd name="T37" fmla="*/ 45768 h 506"/>
                  <a:gd name="T38" fmla="*/ 322588 w 497"/>
                  <a:gd name="T39" fmla="*/ 322457 h 506"/>
                  <a:gd name="T40" fmla="*/ 120710 w 497"/>
                  <a:gd name="T41" fmla="*/ 378627 h 506"/>
                  <a:gd name="T42" fmla="*/ 36421 w 497"/>
                  <a:gd name="T43" fmla="*/ 100898 h 506"/>
                  <a:gd name="T44" fmla="*/ 404796 w 497"/>
                  <a:gd name="T45" fmla="*/ 479525 h 506"/>
                  <a:gd name="T46" fmla="*/ 404796 w 497"/>
                  <a:gd name="T47" fmla="*/ 479525 h 506"/>
                  <a:gd name="T48" fmla="*/ 231015 w 497"/>
                  <a:gd name="T49" fmla="*/ 433757 h 506"/>
                  <a:gd name="T50" fmla="*/ 239340 w 497"/>
                  <a:gd name="T51" fmla="*/ 378627 h 506"/>
                  <a:gd name="T52" fmla="*/ 341319 w 497"/>
                  <a:gd name="T53" fmla="*/ 349502 h 506"/>
                  <a:gd name="T54" fmla="*/ 359010 w 497"/>
                  <a:gd name="T55" fmla="*/ 331819 h 506"/>
                  <a:gd name="T56" fmla="*/ 322588 w 497"/>
                  <a:gd name="T57" fmla="*/ 184113 h 506"/>
                  <a:gd name="T58" fmla="*/ 469314 w 497"/>
                  <a:gd name="T59" fmla="*/ 220519 h 506"/>
                  <a:gd name="T60" fmla="*/ 404796 w 497"/>
                  <a:gd name="T61" fmla="*/ 479525 h 50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97" h="506">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8" name="组合 7"/>
            <p:cNvGrpSpPr/>
            <p:nvPr/>
          </p:nvGrpSpPr>
          <p:grpSpPr>
            <a:xfrm>
              <a:off x="3218260" y="1460157"/>
              <a:ext cx="2514600" cy="2716654"/>
              <a:chOff x="3218260" y="1460157"/>
              <a:chExt cx="2514600" cy="2716654"/>
            </a:xfrm>
          </p:grpSpPr>
          <p:grpSp>
            <p:nvGrpSpPr>
              <p:cNvPr id="39" name="Group 38"/>
              <p:cNvGrpSpPr>
                <a:grpSpLocks/>
              </p:cNvGrpSpPr>
              <p:nvPr/>
            </p:nvGrpSpPr>
            <p:grpSpPr bwMode="auto">
              <a:xfrm>
                <a:off x="3218260" y="2165225"/>
                <a:ext cx="820340" cy="1287463"/>
                <a:chOff x="4291635" y="2885856"/>
                <a:chExt cx="1092888" cy="1716347"/>
              </a:xfrm>
            </p:grpSpPr>
            <p:sp>
              <p:nvSpPr>
                <p:cNvPr id="99361" name="Freeform 62"/>
                <p:cNvSpPr>
                  <a:spLocks/>
                </p:cNvSpPr>
                <p:nvPr/>
              </p:nvSpPr>
              <p:spPr bwMode="auto">
                <a:xfrm>
                  <a:off x="4291635" y="2885856"/>
                  <a:ext cx="1092888" cy="1716347"/>
                </a:xfrm>
                <a:custGeom>
                  <a:avLst/>
                  <a:gdLst>
                    <a:gd name="T0" fmla="*/ 209 w 246"/>
                    <a:gd name="T1" fmla="*/ 93 h 385"/>
                    <a:gd name="T2" fmla="*/ 75 w 246"/>
                    <a:gd name="T3" fmla="*/ 20 h 385"/>
                    <a:gd name="T4" fmla="*/ 27 w 246"/>
                    <a:gd name="T5" fmla="*/ 77 h 385"/>
                    <a:gd name="T6" fmla="*/ 38 w 246"/>
                    <a:gd name="T7" fmla="*/ 338 h 385"/>
                    <a:gd name="T8" fmla="*/ 83 w 246"/>
                    <a:gd name="T9" fmla="*/ 368 h 385"/>
                    <a:gd name="T10" fmla="*/ 221 w 246"/>
                    <a:gd name="T11" fmla="*/ 284 h 385"/>
                    <a:gd name="T12" fmla="*/ 238 w 246"/>
                    <a:gd name="T13" fmla="*/ 250 h 385"/>
                    <a:gd name="T14" fmla="*/ 232 w 246"/>
                    <a:gd name="T15" fmla="*/ 152 h 385"/>
                    <a:gd name="T16" fmla="*/ 209 w 246"/>
                    <a:gd name="T17" fmla="*/ 93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41" name="Freeform 124"/>
                <p:cNvSpPr>
                  <a:spLocks noChangeArrowheads="1"/>
                </p:cNvSpPr>
                <p:nvPr/>
              </p:nvSpPr>
              <p:spPr bwMode="auto">
                <a:xfrm>
                  <a:off x="4627776" y="3615446"/>
                  <a:ext cx="377650" cy="364739"/>
                </a:xfrm>
                <a:custGeom>
                  <a:avLst/>
                  <a:gdLst>
                    <a:gd name="T0" fmla="*/ 57931 w 515"/>
                    <a:gd name="T1" fmla="*/ 246821 h 498"/>
                    <a:gd name="T2" fmla="*/ 57931 w 515"/>
                    <a:gd name="T3" fmla="*/ 246821 h 498"/>
                    <a:gd name="T4" fmla="*/ 13199 w 515"/>
                    <a:gd name="T5" fmla="*/ 344232 h 498"/>
                    <a:gd name="T6" fmla="*/ 123928 w 515"/>
                    <a:gd name="T7" fmla="*/ 317865 h 498"/>
                    <a:gd name="T8" fmla="*/ 117328 w 515"/>
                    <a:gd name="T9" fmla="*/ 253413 h 498"/>
                    <a:gd name="T10" fmla="*/ 57931 w 515"/>
                    <a:gd name="T11" fmla="*/ 246821 h 498"/>
                    <a:gd name="T12" fmla="*/ 363717 w 515"/>
                    <a:gd name="T13" fmla="*/ 13183 h 498"/>
                    <a:gd name="T14" fmla="*/ 363717 w 515"/>
                    <a:gd name="T15" fmla="*/ 13183 h 498"/>
                    <a:gd name="T16" fmla="*/ 142994 w 515"/>
                    <a:gd name="T17" fmla="*/ 169186 h 498"/>
                    <a:gd name="T18" fmla="*/ 103395 w 515"/>
                    <a:gd name="T19" fmla="*/ 214595 h 498"/>
                    <a:gd name="T20" fmla="*/ 109995 w 515"/>
                    <a:gd name="T21" fmla="*/ 220455 h 498"/>
                    <a:gd name="T22" fmla="*/ 136394 w 515"/>
                    <a:gd name="T23" fmla="*/ 240230 h 498"/>
                    <a:gd name="T24" fmla="*/ 149593 w 515"/>
                    <a:gd name="T25" fmla="*/ 259272 h 498"/>
                    <a:gd name="T26" fmla="*/ 156193 w 515"/>
                    <a:gd name="T27" fmla="*/ 265864 h 498"/>
                    <a:gd name="T28" fmla="*/ 201658 w 515"/>
                    <a:gd name="T29" fmla="*/ 227046 h 498"/>
                    <a:gd name="T30" fmla="*/ 363717 w 515"/>
                    <a:gd name="T31" fmla="*/ 13183 h 4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5" h="498">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5" name="组合 4"/>
              <p:cNvGrpSpPr/>
              <p:nvPr/>
            </p:nvGrpSpPr>
            <p:grpSpPr>
              <a:xfrm>
                <a:off x="3414712" y="1460157"/>
                <a:ext cx="2318148" cy="2716654"/>
                <a:chOff x="3414712" y="1460157"/>
                <a:chExt cx="2318148" cy="2716654"/>
              </a:xfrm>
            </p:grpSpPr>
            <p:grpSp>
              <p:nvGrpSpPr>
                <p:cNvPr id="36" name="Group 35"/>
                <p:cNvGrpSpPr>
                  <a:grpSpLocks/>
                </p:cNvGrpSpPr>
                <p:nvPr/>
              </p:nvGrpSpPr>
              <p:grpSpPr bwMode="auto">
                <a:xfrm>
                  <a:off x="3425429" y="1460157"/>
                  <a:ext cx="1116806" cy="1000434"/>
                  <a:chOff x="4567913" y="1947001"/>
                  <a:chExt cx="1488968" cy="1332492"/>
                </a:xfrm>
              </p:grpSpPr>
              <p:sp>
                <p:nvSpPr>
                  <p:cNvPr id="99363" name="Freeform 64"/>
                  <p:cNvSpPr>
                    <a:spLocks/>
                  </p:cNvSpPr>
                  <p:nvPr/>
                </p:nvSpPr>
                <p:spPr bwMode="auto">
                  <a:xfrm>
                    <a:off x="4567913" y="1947001"/>
                    <a:ext cx="1488968" cy="1332492"/>
                  </a:xfrm>
                  <a:custGeom>
                    <a:avLst/>
                    <a:gdLst>
                      <a:gd name="T0" fmla="*/ 330 w 335"/>
                      <a:gd name="T1" fmla="*/ 184 h 299"/>
                      <a:gd name="T2" fmla="*/ 330 w 335"/>
                      <a:gd name="T3" fmla="*/ 32 h 299"/>
                      <a:gd name="T4" fmla="*/ 257 w 335"/>
                      <a:gd name="T5" fmla="*/ 18 h 299"/>
                      <a:gd name="T6" fmla="*/ 33 w 335"/>
                      <a:gd name="T7" fmla="*/ 152 h 299"/>
                      <a:gd name="T8" fmla="*/ 28 w 335"/>
                      <a:gd name="T9" fmla="*/ 206 h 299"/>
                      <a:gd name="T10" fmla="*/ 168 w 335"/>
                      <a:gd name="T11" fmla="*/ 287 h 299"/>
                      <a:gd name="T12" fmla="*/ 206 w 335"/>
                      <a:gd name="T13" fmla="*/ 286 h 299"/>
                      <a:gd name="T14" fmla="*/ 289 w 335"/>
                      <a:gd name="T15" fmla="*/ 233 h 299"/>
                      <a:gd name="T16" fmla="*/ 330 w 335"/>
                      <a:gd name="T17" fmla="*/ 184 h 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8" name="Freeform 154"/>
                  <p:cNvSpPr>
                    <a:spLocks noChangeArrowheads="1"/>
                  </p:cNvSpPr>
                  <p:nvPr/>
                </p:nvSpPr>
                <p:spPr bwMode="auto">
                  <a:xfrm>
                    <a:off x="5300173" y="2465272"/>
                    <a:ext cx="309705" cy="420584"/>
                  </a:xfrm>
                  <a:custGeom>
                    <a:avLst/>
                    <a:gdLst>
                      <a:gd name="T0" fmla="*/ 301853 w 355"/>
                      <a:gd name="T1" fmla="*/ 113998 h 487"/>
                      <a:gd name="T2" fmla="*/ 301853 w 355"/>
                      <a:gd name="T3" fmla="*/ 113998 h 487"/>
                      <a:gd name="T4" fmla="*/ 101199 w 355"/>
                      <a:gd name="T5" fmla="*/ 14682 h 487"/>
                      <a:gd name="T6" fmla="*/ 7852 w 355"/>
                      <a:gd name="T7" fmla="*/ 45772 h 487"/>
                      <a:gd name="T8" fmla="*/ 0 w 355"/>
                      <a:gd name="T9" fmla="*/ 68226 h 487"/>
                      <a:gd name="T10" fmla="*/ 7852 w 355"/>
                      <a:gd name="T11" fmla="*/ 297950 h 487"/>
                      <a:gd name="T12" fmla="*/ 15703 w 355"/>
                      <a:gd name="T13" fmla="*/ 313495 h 487"/>
                      <a:gd name="T14" fmla="*/ 193675 w 355"/>
                      <a:gd name="T15" fmla="*/ 419720 h 487"/>
                      <a:gd name="T16" fmla="*/ 201526 w 355"/>
                      <a:gd name="T17" fmla="*/ 419720 h 487"/>
                      <a:gd name="T18" fmla="*/ 209378 w 355"/>
                      <a:gd name="T19" fmla="*/ 419720 h 487"/>
                      <a:gd name="T20" fmla="*/ 216357 w 355"/>
                      <a:gd name="T21" fmla="*/ 412811 h 487"/>
                      <a:gd name="T22" fmla="*/ 216357 w 355"/>
                      <a:gd name="T23" fmla="*/ 175315 h 487"/>
                      <a:gd name="T24" fmla="*/ 209378 w 355"/>
                      <a:gd name="T25" fmla="*/ 159770 h 487"/>
                      <a:gd name="T26" fmla="*/ 38386 w 355"/>
                      <a:gd name="T27" fmla="*/ 60454 h 487"/>
                      <a:gd name="T28" fmla="*/ 61941 w 355"/>
                      <a:gd name="T29" fmla="*/ 45772 h 487"/>
                      <a:gd name="T30" fmla="*/ 93348 w 355"/>
                      <a:gd name="T31" fmla="*/ 37999 h 487"/>
                      <a:gd name="T32" fmla="*/ 262595 w 355"/>
                      <a:gd name="T33" fmla="*/ 129543 h 487"/>
                      <a:gd name="T34" fmla="*/ 270447 w 355"/>
                      <a:gd name="T35" fmla="*/ 137316 h 487"/>
                      <a:gd name="T36" fmla="*/ 270447 w 355"/>
                      <a:gd name="T37" fmla="*/ 367039 h 487"/>
                      <a:gd name="T38" fmla="*/ 286150 w 355"/>
                      <a:gd name="T39" fmla="*/ 381721 h 487"/>
                      <a:gd name="T40" fmla="*/ 308833 w 355"/>
                      <a:gd name="T41" fmla="*/ 367039 h 487"/>
                      <a:gd name="T42" fmla="*/ 308833 w 355"/>
                      <a:gd name="T43" fmla="*/ 121771 h 487"/>
                      <a:gd name="T44" fmla="*/ 301853 w 355"/>
                      <a:gd name="T45" fmla="*/ 113998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42" name="Group 41"/>
                <p:cNvGrpSpPr>
                  <a:grpSpLocks/>
                </p:cNvGrpSpPr>
                <p:nvPr/>
              </p:nvGrpSpPr>
              <p:grpSpPr bwMode="auto">
                <a:xfrm>
                  <a:off x="3414712" y="3147794"/>
                  <a:ext cx="1120379" cy="1008770"/>
                  <a:chOff x="4553244" y="4196345"/>
                  <a:chExt cx="1493859" cy="1344716"/>
                </a:xfrm>
              </p:grpSpPr>
              <p:sp>
                <p:nvSpPr>
                  <p:cNvPr id="43" name="Freeform 61"/>
                  <p:cNvSpPr>
                    <a:spLocks/>
                  </p:cNvSpPr>
                  <p:nvPr/>
                </p:nvSpPr>
                <p:spPr bwMode="auto">
                  <a:xfrm>
                    <a:off x="4553244" y="4196345"/>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chemeClr val="accent4"/>
                  </a:solidFill>
                  <a:ln w="9525">
                    <a:noFill/>
                    <a:round/>
                    <a:headEnd/>
                    <a:tailEnd/>
                  </a:ln>
                </p:spPr>
                <p:txBody>
                  <a:bodyPr lIns="121920" tIns="60960" rIns="121920" bIns="60960"/>
                  <a:lstStyle/>
                  <a:p>
                    <a:pPr>
                      <a:defRPr/>
                    </a:pPr>
                    <a:endParaRPr lang="en-US" sz="240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44" name="Freeform 116"/>
                  <p:cNvSpPr>
                    <a:spLocks noChangeArrowheads="1"/>
                  </p:cNvSpPr>
                  <p:nvPr/>
                </p:nvSpPr>
                <p:spPr bwMode="auto">
                  <a:xfrm>
                    <a:off x="5239213" y="4686290"/>
                    <a:ext cx="370665" cy="385342"/>
                  </a:xfrm>
                  <a:custGeom>
                    <a:avLst/>
                    <a:gdLst>
                      <a:gd name="T0" fmla="*/ 333182 w 445"/>
                      <a:gd name="T1" fmla="*/ 132618 h 462"/>
                      <a:gd name="T2" fmla="*/ 333182 w 445"/>
                      <a:gd name="T3" fmla="*/ 132618 h 462"/>
                      <a:gd name="T4" fmla="*/ 221566 w 445"/>
                      <a:gd name="T5" fmla="*/ 6673 h 462"/>
                      <a:gd name="T6" fmla="*/ 29986 w 445"/>
                      <a:gd name="T7" fmla="*/ 206850 h 462"/>
                      <a:gd name="T8" fmla="*/ 7497 w 445"/>
                      <a:gd name="T9" fmla="*/ 266069 h 462"/>
                      <a:gd name="T10" fmla="*/ 67469 w 445"/>
                      <a:gd name="T11" fmla="*/ 296096 h 462"/>
                      <a:gd name="T12" fmla="*/ 81630 w 445"/>
                      <a:gd name="T13" fmla="*/ 288589 h 462"/>
                      <a:gd name="T14" fmla="*/ 111616 w 445"/>
                      <a:gd name="T15" fmla="*/ 310275 h 462"/>
                      <a:gd name="T16" fmla="*/ 133273 w 445"/>
                      <a:gd name="T17" fmla="*/ 361988 h 462"/>
                      <a:gd name="T18" fmla="*/ 155763 w 445"/>
                      <a:gd name="T19" fmla="*/ 377001 h 462"/>
                      <a:gd name="T20" fmla="*/ 199909 w 445"/>
                      <a:gd name="T21" fmla="*/ 361988 h 462"/>
                      <a:gd name="T22" fmla="*/ 207406 w 445"/>
                      <a:gd name="T23" fmla="*/ 346975 h 462"/>
                      <a:gd name="T24" fmla="*/ 192413 w 445"/>
                      <a:gd name="T25" fmla="*/ 325289 h 462"/>
                      <a:gd name="T26" fmla="*/ 169923 w 445"/>
                      <a:gd name="T27" fmla="*/ 281083 h 462"/>
                      <a:gd name="T28" fmla="*/ 192413 w 445"/>
                      <a:gd name="T29" fmla="*/ 258563 h 462"/>
                      <a:gd name="T30" fmla="*/ 347342 w 445"/>
                      <a:gd name="T31" fmla="*/ 296096 h 462"/>
                      <a:gd name="T32" fmla="*/ 333182 w 445"/>
                      <a:gd name="T33" fmla="*/ 132618 h 462"/>
                      <a:gd name="T34" fmla="*/ 324852 w 445"/>
                      <a:gd name="T35" fmla="*/ 258563 h 462"/>
                      <a:gd name="T36" fmla="*/ 324852 w 445"/>
                      <a:gd name="T37" fmla="*/ 258563 h 462"/>
                      <a:gd name="T38" fmla="*/ 251552 w 445"/>
                      <a:gd name="T39" fmla="*/ 170151 h 462"/>
                      <a:gd name="T40" fmla="*/ 236559 w 445"/>
                      <a:gd name="T41" fmla="*/ 51713 h 462"/>
                      <a:gd name="T42" fmla="*/ 303196 w 445"/>
                      <a:gd name="T43" fmla="*/ 147631 h 462"/>
                      <a:gd name="T44" fmla="*/ 324852 w 445"/>
                      <a:gd name="T45" fmla="*/ 258563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45" name="Group 44"/>
                <p:cNvGrpSpPr>
                  <a:grpSpLocks/>
                </p:cNvGrpSpPr>
                <p:nvPr/>
              </p:nvGrpSpPr>
              <p:grpSpPr bwMode="auto">
                <a:xfrm>
                  <a:off x="4616054" y="1464921"/>
                  <a:ext cx="1116806" cy="1015917"/>
                  <a:chOff x="6154677" y="1951889"/>
                  <a:chExt cx="1488968" cy="1354496"/>
                </a:xfrm>
              </p:grpSpPr>
              <p:sp>
                <p:nvSpPr>
                  <p:cNvPr id="46" name="Freeform 59"/>
                  <p:cNvSpPr>
                    <a:spLocks/>
                  </p:cNvSpPr>
                  <p:nvPr/>
                </p:nvSpPr>
                <p:spPr bwMode="auto">
                  <a:xfrm>
                    <a:off x="6154677" y="1951889"/>
                    <a:ext cx="1488968" cy="1354496"/>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chemeClr val="accent3"/>
                  </a:solidFill>
                  <a:ln w="9525">
                    <a:noFill/>
                    <a:round/>
                    <a:headEnd/>
                    <a:tailEnd/>
                  </a:ln>
                </p:spPr>
                <p:txBody>
                  <a:bodyPr lIns="121920" tIns="60960" rIns="121920" bIns="60960"/>
                  <a:lstStyle/>
                  <a:p>
                    <a:pPr>
                      <a:defRPr/>
                    </a:pPr>
                    <a:endParaRPr lang="en-US" sz="240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47" name="Freeform 100"/>
                  <p:cNvSpPr>
                    <a:spLocks noChangeArrowheads="1"/>
                  </p:cNvSpPr>
                  <p:nvPr/>
                </p:nvSpPr>
                <p:spPr bwMode="auto">
                  <a:xfrm>
                    <a:off x="6523752" y="2465272"/>
                    <a:ext cx="530778" cy="342894"/>
                  </a:xfrm>
                  <a:custGeom>
                    <a:avLst/>
                    <a:gdLst>
                      <a:gd name="T0" fmla="*/ 406077 w 498"/>
                      <a:gd name="T1" fmla="*/ 95367 h 320"/>
                      <a:gd name="T2" fmla="*/ 406077 w 498"/>
                      <a:gd name="T3" fmla="*/ 95367 h 320"/>
                      <a:gd name="T4" fmla="*/ 378366 w 498"/>
                      <a:gd name="T5" fmla="*/ 95367 h 320"/>
                      <a:gd name="T6" fmla="*/ 246204 w 498"/>
                      <a:gd name="T7" fmla="*/ 0 h 320"/>
                      <a:gd name="T8" fmla="*/ 104450 w 498"/>
                      <a:gd name="T9" fmla="*/ 143587 h 320"/>
                      <a:gd name="T10" fmla="*/ 104450 w 498"/>
                      <a:gd name="T11" fmla="*/ 160732 h 320"/>
                      <a:gd name="T12" fmla="*/ 94858 w 498"/>
                      <a:gd name="T13" fmla="*/ 160732 h 320"/>
                      <a:gd name="T14" fmla="*/ 0 w 498"/>
                      <a:gd name="T15" fmla="*/ 257171 h 320"/>
                      <a:gd name="T16" fmla="*/ 94858 w 498"/>
                      <a:gd name="T17" fmla="*/ 341822 h 320"/>
                      <a:gd name="T18" fmla="*/ 406077 w 498"/>
                      <a:gd name="T19" fmla="*/ 341822 h 320"/>
                      <a:gd name="T20" fmla="*/ 529712 w 498"/>
                      <a:gd name="T21" fmla="*/ 218595 h 320"/>
                      <a:gd name="T22" fmla="*/ 406077 w 498"/>
                      <a:gd name="T23" fmla="*/ 95367 h 320"/>
                      <a:gd name="T24" fmla="*/ 302693 w 498"/>
                      <a:gd name="T25" fmla="*/ 208951 h 320"/>
                      <a:gd name="T26" fmla="*/ 302693 w 498"/>
                      <a:gd name="T27" fmla="*/ 208951 h 320"/>
                      <a:gd name="T28" fmla="*/ 227020 w 498"/>
                      <a:gd name="T29" fmla="*/ 294675 h 320"/>
                      <a:gd name="T30" fmla="*/ 207835 w 498"/>
                      <a:gd name="T31" fmla="*/ 294675 h 320"/>
                      <a:gd name="T32" fmla="*/ 207835 w 498"/>
                      <a:gd name="T33" fmla="*/ 285031 h 320"/>
                      <a:gd name="T34" fmla="*/ 207835 w 498"/>
                      <a:gd name="T35" fmla="*/ 275387 h 320"/>
                      <a:gd name="T36" fmla="*/ 236612 w 498"/>
                      <a:gd name="T37" fmla="*/ 218595 h 320"/>
                      <a:gd name="T38" fmla="*/ 217427 w 498"/>
                      <a:gd name="T39" fmla="*/ 208951 h 320"/>
                      <a:gd name="T40" fmla="*/ 217427 w 498"/>
                      <a:gd name="T41" fmla="*/ 208951 h 320"/>
                      <a:gd name="T42" fmla="*/ 198242 w 498"/>
                      <a:gd name="T43" fmla="*/ 190735 h 320"/>
                      <a:gd name="T44" fmla="*/ 207835 w 498"/>
                      <a:gd name="T45" fmla="*/ 171447 h 320"/>
                      <a:gd name="T46" fmla="*/ 274981 w 498"/>
                      <a:gd name="T47" fmla="*/ 95367 h 320"/>
                      <a:gd name="T48" fmla="*/ 293100 w 498"/>
                      <a:gd name="T49" fmla="*/ 85724 h 320"/>
                      <a:gd name="T50" fmla="*/ 302693 w 498"/>
                      <a:gd name="T51" fmla="*/ 95367 h 320"/>
                      <a:gd name="T52" fmla="*/ 293100 w 498"/>
                      <a:gd name="T53" fmla="*/ 113584 h 320"/>
                      <a:gd name="T54" fmla="*/ 265389 w 498"/>
                      <a:gd name="T55" fmla="*/ 171447 h 320"/>
                      <a:gd name="T56" fmla="*/ 293100 w 498"/>
                      <a:gd name="T57" fmla="*/ 181091 h 320"/>
                      <a:gd name="T58" fmla="*/ 293100 w 498"/>
                      <a:gd name="T59" fmla="*/ 181091 h 320"/>
                      <a:gd name="T60" fmla="*/ 312285 w 498"/>
                      <a:gd name="T61" fmla="*/ 200379 h 320"/>
                      <a:gd name="T62" fmla="*/ 302693 w 498"/>
                      <a:gd name="T63" fmla="*/ 208951 h 3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cubicBezTo>
                          <a:pt x="284" y="169"/>
                          <a:pt x="293" y="178"/>
                          <a:pt x="293" y="187"/>
                        </a:cubicBezTo>
                        <a:lnTo>
                          <a:pt x="284" y="195"/>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51" name="Group 50"/>
                <p:cNvGrpSpPr>
                  <a:grpSpLocks/>
                </p:cNvGrpSpPr>
                <p:nvPr/>
              </p:nvGrpSpPr>
              <p:grpSpPr bwMode="auto">
                <a:xfrm>
                  <a:off x="4608910" y="3160894"/>
                  <a:ext cx="1107281" cy="1015917"/>
                  <a:chOff x="6144898" y="4213457"/>
                  <a:chExt cx="1476743" cy="1354496"/>
                </a:xfrm>
              </p:grpSpPr>
              <p:sp>
                <p:nvSpPr>
                  <p:cNvPr id="52" name="Freeform 60"/>
                  <p:cNvSpPr>
                    <a:spLocks/>
                  </p:cNvSpPr>
                  <p:nvPr/>
                </p:nvSpPr>
                <p:spPr bwMode="auto">
                  <a:xfrm>
                    <a:off x="6144898" y="4213457"/>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chemeClr val="accent5"/>
                  </a:solidFill>
                  <a:ln w="9525">
                    <a:noFill/>
                    <a:round/>
                    <a:headEnd/>
                    <a:tailEnd/>
                  </a:ln>
                </p:spPr>
                <p:txBody>
                  <a:bodyPr lIns="121920" tIns="60960" rIns="121920" bIns="60960"/>
                  <a:lstStyle/>
                  <a:p>
                    <a:pPr>
                      <a:defRPr/>
                    </a:pPr>
                    <a:endParaRPr lang="en-US" sz="240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53" name="Freeform 123"/>
                  <p:cNvSpPr>
                    <a:spLocks noChangeArrowheads="1"/>
                  </p:cNvSpPr>
                  <p:nvPr/>
                </p:nvSpPr>
                <p:spPr bwMode="auto">
                  <a:xfrm>
                    <a:off x="6531183" y="4687484"/>
                    <a:ext cx="401270" cy="409061"/>
                  </a:xfrm>
                  <a:custGeom>
                    <a:avLst/>
                    <a:gdLst>
                      <a:gd name="T0" fmla="*/ 244136 w 452"/>
                      <a:gd name="T1" fmla="*/ 266509 h 462"/>
                      <a:gd name="T2" fmla="*/ 244136 w 452"/>
                      <a:gd name="T3" fmla="*/ 266509 h 462"/>
                      <a:gd name="T4" fmla="*/ 385290 w 452"/>
                      <a:gd name="T5" fmla="*/ 23021 h 462"/>
                      <a:gd name="T6" fmla="*/ 385290 w 452"/>
                      <a:gd name="T7" fmla="*/ 15937 h 462"/>
                      <a:gd name="T8" fmla="*/ 377300 w 452"/>
                      <a:gd name="T9" fmla="*/ 15937 h 462"/>
                      <a:gd name="T10" fmla="*/ 141155 w 452"/>
                      <a:gd name="T11" fmla="*/ 157604 h 462"/>
                      <a:gd name="T12" fmla="*/ 7990 w 452"/>
                      <a:gd name="T13" fmla="*/ 266509 h 462"/>
                      <a:gd name="T14" fmla="*/ 31072 w 452"/>
                      <a:gd name="T15" fmla="*/ 290416 h 462"/>
                      <a:gd name="T16" fmla="*/ 78123 w 452"/>
                      <a:gd name="T17" fmla="*/ 274478 h 462"/>
                      <a:gd name="T18" fmla="*/ 134053 w 452"/>
                      <a:gd name="T19" fmla="*/ 329374 h 462"/>
                      <a:gd name="T20" fmla="*/ 118073 w 452"/>
                      <a:gd name="T21" fmla="*/ 376301 h 462"/>
                      <a:gd name="T22" fmla="*/ 134053 w 452"/>
                      <a:gd name="T23" fmla="*/ 400207 h 462"/>
                      <a:gd name="T24" fmla="*/ 244136 w 452"/>
                      <a:gd name="T25" fmla="*/ 266509 h 462"/>
                      <a:gd name="T26" fmla="*/ 267217 w 452"/>
                      <a:gd name="T27" fmla="*/ 132812 h 462"/>
                      <a:gd name="T28" fmla="*/ 267217 w 452"/>
                      <a:gd name="T29" fmla="*/ 132812 h 462"/>
                      <a:gd name="T30" fmla="*/ 267217 w 452"/>
                      <a:gd name="T31" fmla="*/ 85885 h 462"/>
                      <a:gd name="T32" fmla="*/ 314269 w 452"/>
                      <a:gd name="T33" fmla="*/ 85885 h 462"/>
                      <a:gd name="T34" fmla="*/ 314269 w 452"/>
                      <a:gd name="T35" fmla="*/ 132812 h 462"/>
                      <a:gd name="T36" fmla="*/ 267217 w 452"/>
                      <a:gd name="T37" fmla="*/ 132812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54" name="Group 53"/>
                <p:cNvGrpSpPr>
                  <a:grpSpLocks/>
                </p:cNvGrpSpPr>
                <p:nvPr/>
              </p:nvGrpSpPr>
              <p:grpSpPr bwMode="auto">
                <a:xfrm>
                  <a:off x="4065985" y="2310526"/>
                  <a:ext cx="1006078" cy="1005198"/>
                  <a:chOff x="5421196" y="3079005"/>
                  <a:chExt cx="1342272" cy="1339827"/>
                </a:xfrm>
              </p:grpSpPr>
              <p:sp>
                <p:nvSpPr>
                  <p:cNvPr id="55" name="Oval 63"/>
                  <p:cNvSpPr>
                    <a:spLocks noChangeArrowheads="1"/>
                  </p:cNvSpPr>
                  <p:nvPr/>
                </p:nvSpPr>
                <p:spPr bwMode="auto">
                  <a:xfrm>
                    <a:off x="5421196" y="3079005"/>
                    <a:ext cx="1342272" cy="1339827"/>
                  </a:xfrm>
                  <a:prstGeom prst="ellipse">
                    <a:avLst/>
                  </a:prstGeom>
                  <a:solidFill>
                    <a:schemeClr val="accent2"/>
                  </a:solidFill>
                  <a:ln w="9525">
                    <a:noFill/>
                    <a:round/>
                    <a:headEnd/>
                    <a:tailEnd/>
                  </a:ln>
                </p:spPr>
                <p:txBody>
                  <a:bodyPr lIns="121920" tIns="60960" rIns="121920" bIns="60960"/>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endParaRPr lang="zh-CN" altLang="zh-CN" sz="2400">
                      <a:solidFill>
                        <a:schemeClr val="tx1">
                          <a:lumMod val="50000"/>
                          <a:lumOff val="50000"/>
                        </a:schemeClr>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56" name="Freeform 65"/>
                  <p:cNvSpPr>
                    <a:spLocks noChangeArrowheads="1"/>
                  </p:cNvSpPr>
                  <p:nvPr/>
                </p:nvSpPr>
                <p:spPr bwMode="auto">
                  <a:xfrm>
                    <a:off x="5860487" y="3528208"/>
                    <a:ext cx="463689" cy="463689"/>
                  </a:xfrm>
                  <a:custGeom>
                    <a:avLst/>
                    <a:gdLst>
                      <a:gd name="T0" fmla="*/ 423658 w 417"/>
                      <a:gd name="T1" fmla="*/ 225729 h 417"/>
                      <a:gd name="T2" fmla="*/ 423658 w 417"/>
                      <a:gd name="T3" fmla="*/ 225729 h 417"/>
                      <a:gd name="T4" fmla="*/ 462577 w 417"/>
                      <a:gd name="T5" fmla="*/ 156787 h 417"/>
                      <a:gd name="T6" fmla="*/ 453681 w 417"/>
                      <a:gd name="T7" fmla="*/ 117868 h 417"/>
                      <a:gd name="T8" fmla="*/ 374732 w 417"/>
                      <a:gd name="T9" fmla="*/ 87845 h 417"/>
                      <a:gd name="T10" fmla="*/ 354717 w 417"/>
                      <a:gd name="T11" fmla="*/ 18903 h 417"/>
                      <a:gd name="T12" fmla="*/ 305790 w 417"/>
                      <a:gd name="T13" fmla="*/ 0 h 417"/>
                      <a:gd name="T14" fmla="*/ 236848 w 417"/>
                      <a:gd name="T15" fmla="*/ 38919 h 417"/>
                      <a:gd name="T16" fmla="*/ 167907 w 417"/>
                      <a:gd name="T17" fmla="*/ 0 h 417"/>
                      <a:gd name="T18" fmla="*/ 118980 w 417"/>
                      <a:gd name="T19" fmla="*/ 18903 h 417"/>
                      <a:gd name="T20" fmla="*/ 98965 w 417"/>
                      <a:gd name="T21" fmla="*/ 87845 h 417"/>
                      <a:gd name="T22" fmla="*/ 20015 w 417"/>
                      <a:gd name="T23" fmla="*/ 117868 h 417"/>
                      <a:gd name="T24" fmla="*/ 0 w 417"/>
                      <a:gd name="T25" fmla="*/ 156787 h 417"/>
                      <a:gd name="T26" fmla="*/ 48926 w 417"/>
                      <a:gd name="T27" fmla="*/ 225729 h 417"/>
                      <a:gd name="T28" fmla="*/ 0 w 417"/>
                      <a:gd name="T29" fmla="*/ 305790 h 417"/>
                      <a:gd name="T30" fmla="*/ 20015 w 417"/>
                      <a:gd name="T31" fmla="*/ 344709 h 417"/>
                      <a:gd name="T32" fmla="*/ 98965 w 417"/>
                      <a:gd name="T33" fmla="*/ 364724 h 417"/>
                      <a:gd name="T34" fmla="*/ 118980 w 417"/>
                      <a:gd name="T35" fmla="*/ 442562 h 417"/>
                      <a:gd name="T36" fmla="*/ 167907 w 417"/>
                      <a:gd name="T37" fmla="*/ 462577 h 417"/>
                      <a:gd name="T38" fmla="*/ 236848 w 417"/>
                      <a:gd name="T39" fmla="*/ 413651 h 417"/>
                      <a:gd name="T40" fmla="*/ 305790 w 417"/>
                      <a:gd name="T41" fmla="*/ 462577 h 417"/>
                      <a:gd name="T42" fmla="*/ 354717 w 417"/>
                      <a:gd name="T43" fmla="*/ 442562 h 417"/>
                      <a:gd name="T44" fmla="*/ 374732 w 417"/>
                      <a:gd name="T45" fmla="*/ 364724 h 417"/>
                      <a:gd name="T46" fmla="*/ 453681 w 417"/>
                      <a:gd name="T47" fmla="*/ 344709 h 417"/>
                      <a:gd name="T48" fmla="*/ 462577 w 417"/>
                      <a:gd name="T49" fmla="*/ 294670 h 417"/>
                      <a:gd name="T50" fmla="*/ 423658 w 417"/>
                      <a:gd name="T51" fmla="*/ 225729 h 417"/>
                      <a:gd name="T52" fmla="*/ 236848 w 417"/>
                      <a:gd name="T53" fmla="*/ 324693 h 417"/>
                      <a:gd name="T54" fmla="*/ 236848 w 417"/>
                      <a:gd name="T55" fmla="*/ 324693 h 417"/>
                      <a:gd name="T56" fmla="*/ 138996 w 417"/>
                      <a:gd name="T57" fmla="*/ 225729 h 417"/>
                      <a:gd name="T58" fmla="*/ 236848 w 417"/>
                      <a:gd name="T59" fmla="*/ 127876 h 417"/>
                      <a:gd name="T60" fmla="*/ 334701 w 417"/>
                      <a:gd name="T61" fmla="*/ 225729 h 417"/>
                      <a:gd name="T62" fmla="*/ 236848 w 417"/>
                      <a:gd name="T63" fmla="*/ 324693 h 4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grpSp>
        </p:grpSp>
      </p:grpSp>
      <p:sp>
        <p:nvSpPr>
          <p:cNvPr id="2" name="标题 1"/>
          <p:cNvSpPr>
            <a:spLocks noGrp="1"/>
          </p:cNvSpPr>
          <p:nvPr>
            <p:ph type="title"/>
          </p:nvPr>
        </p:nvSpPr>
        <p:spPr/>
        <p:txBody>
          <a:bodyPr/>
          <a:lstStyle/>
          <a:p>
            <a:r>
              <a:rPr lang="en-US" altLang="zh-CN" dirty="0">
                <a:latin typeface="Arial" panose="020B0604020202020204" pitchFamily="34" charset="0"/>
                <a:ea typeface="+mn-ea"/>
                <a:cs typeface="Arial" panose="020B0604020202020204" pitchFamily="34" charset="0"/>
                <a:sym typeface="Arial" panose="020B0604020202020204" pitchFamily="34" charset="0"/>
              </a:rPr>
              <a:t>Click To Add Title</a:t>
            </a:r>
            <a:endParaRPr lang="zh-CN" altLang="en-US" dirty="0">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1636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18" presetClass="entr" presetSubtype="12"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strips(downLeft)">
                                      <p:cBhvr>
                                        <p:cTn id="14" dur="500"/>
                                        <p:tgtEl>
                                          <p:spTgt spid="22"/>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99377"/>
                                        </p:tgtEl>
                                        <p:attrNameLst>
                                          <p:attrName>style.visibility</p:attrName>
                                        </p:attrNameLst>
                                      </p:cBhvr>
                                      <p:to>
                                        <p:strVal val="visible"/>
                                      </p:to>
                                    </p:set>
                                    <p:anim calcmode="lin" valueType="num">
                                      <p:cBhvr>
                                        <p:cTn id="18" dur="500" fill="hold"/>
                                        <p:tgtEl>
                                          <p:spTgt spid="99377"/>
                                        </p:tgtEl>
                                        <p:attrNameLst>
                                          <p:attrName>ppt_w</p:attrName>
                                        </p:attrNameLst>
                                      </p:cBhvr>
                                      <p:tavLst>
                                        <p:tav tm="0">
                                          <p:val>
                                            <p:fltVal val="0"/>
                                          </p:val>
                                        </p:tav>
                                        <p:tav tm="100000">
                                          <p:val>
                                            <p:strVal val="#ppt_w"/>
                                          </p:val>
                                        </p:tav>
                                      </p:tavLst>
                                    </p:anim>
                                    <p:anim calcmode="lin" valueType="num">
                                      <p:cBhvr>
                                        <p:cTn id="19" dur="500" fill="hold"/>
                                        <p:tgtEl>
                                          <p:spTgt spid="99377"/>
                                        </p:tgtEl>
                                        <p:attrNameLst>
                                          <p:attrName>ppt_h</p:attrName>
                                        </p:attrNameLst>
                                      </p:cBhvr>
                                      <p:tavLst>
                                        <p:tav tm="0">
                                          <p:val>
                                            <p:fltVal val="0"/>
                                          </p:val>
                                        </p:tav>
                                        <p:tav tm="100000">
                                          <p:val>
                                            <p:strVal val="#ppt_h"/>
                                          </p:val>
                                        </p:tav>
                                      </p:tavLst>
                                    </p:anim>
                                    <p:animEffect transition="in" filter="fade">
                                      <p:cBhvr>
                                        <p:cTn id="20" dur="500"/>
                                        <p:tgtEl>
                                          <p:spTgt spid="993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strips(downRight)">
                                      <p:cBhvr>
                                        <p:cTn id="24" dur="500"/>
                                        <p:tgtEl>
                                          <p:spTgt spid="25"/>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par>
                          <p:cTn id="31" fill="hold">
                            <p:stCondLst>
                              <p:cond delay="3000"/>
                            </p:stCondLst>
                            <p:childTnLst>
                              <p:par>
                                <p:cTn id="32" presetID="18" presetClass="entr" presetSubtype="1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strips(downLeft)">
                                      <p:cBhvr>
                                        <p:cTn id="34" dur="500"/>
                                        <p:tgtEl>
                                          <p:spTgt spid="34"/>
                                        </p:tgtEl>
                                      </p:cBhvr>
                                    </p:animEffect>
                                  </p:childTnLst>
                                </p:cTn>
                              </p:par>
                            </p:childTnLst>
                          </p:cTn>
                        </p:par>
                        <p:par>
                          <p:cTn id="35" fill="hold" nodeType="afterGroup">
                            <p:stCondLst>
                              <p:cond delay="3500"/>
                            </p:stCondLst>
                            <p:childTnLst>
                              <p:par>
                                <p:cTn id="36" presetID="53" presetClass="entr" presetSubtype="16" fill="hold" grpId="0" nodeType="afterEffect">
                                  <p:stCondLst>
                                    <p:cond delay="0"/>
                                  </p:stCondLst>
                                  <p:childTnLst>
                                    <p:set>
                                      <p:cBhvr>
                                        <p:cTn id="37" dur="1" fill="hold">
                                          <p:stCondLst>
                                            <p:cond delay="0"/>
                                          </p:stCondLst>
                                        </p:cTn>
                                        <p:tgtEl>
                                          <p:spTgt spid="99381"/>
                                        </p:tgtEl>
                                        <p:attrNameLst>
                                          <p:attrName>style.visibility</p:attrName>
                                        </p:attrNameLst>
                                      </p:cBhvr>
                                      <p:to>
                                        <p:strVal val="visible"/>
                                      </p:to>
                                    </p:set>
                                    <p:anim calcmode="lin" valueType="num">
                                      <p:cBhvr>
                                        <p:cTn id="38" dur="500" fill="hold"/>
                                        <p:tgtEl>
                                          <p:spTgt spid="99381"/>
                                        </p:tgtEl>
                                        <p:attrNameLst>
                                          <p:attrName>ppt_w</p:attrName>
                                        </p:attrNameLst>
                                      </p:cBhvr>
                                      <p:tavLst>
                                        <p:tav tm="0">
                                          <p:val>
                                            <p:fltVal val="0"/>
                                          </p:val>
                                        </p:tav>
                                        <p:tav tm="100000">
                                          <p:val>
                                            <p:strVal val="#ppt_w"/>
                                          </p:val>
                                        </p:tav>
                                      </p:tavLst>
                                    </p:anim>
                                    <p:anim calcmode="lin" valueType="num">
                                      <p:cBhvr>
                                        <p:cTn id="39" dur="500" fill="hold"/>
                                        <p:tgtEl>
                                          <p:spTgt spid="99381"/>
                                        </p:tgtEl>
                                        <p:attrNameLst>
                                          <p:attrName>ppt_h</p:attrName>
                                        </p:attrNameLst>
                                      </p:cBhvr>
                                      <p:tavLst>
                                        <p:tav tm="0">
                                          <p:val>
                                            <p:fltVal val="0"/>
                                          </p:val>
                                        </p:tav>
                                        <p:tav tm="100000">
                                          <p:val>
                                            <p:strVal val="#ppt_h"/>
                                          </p:val>
                                        </p:tav>
                                      </p:tavLst>
                                    </p:anim>
                                    <p:animEffect transition="in" filter="fade">
                                      <p:cBhvr>
                                        <p:cTn id="40" dur="500"/>
                                        <p:tgtEl>
                                          <p:spTgt spid="99381"/>
                                        </p:tgtEl>
                                      </p:cBhvr>
                                    </p:animEffect>
                                  </p:childTnLst>
                                </p:cTn>
                              </p:par>
                            </p:childTnLst>
                          </p:cTn>
                        </p:par>
                        <p:par>
                          <p:cTn id="41" fill="hold">
                            <p:stCondLst>
                              <p:cond delay="4000"/>
                            </p:stCondLst>
                            <p:childTnLst>
                              <p:par>
                                <p:cTn id="42" presetID="18" presetClass="entr" presetSubtype="6"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strips(downRight)">
                                      <p:cBhvr>
                                        <p:cTn id="44" dur="500"/>
                                        <p:tgtEl>
                                          <p:spTgt spid="35"/>
                                        </p:tgtEl>
                                      </p:cBhvr>
                                    </p:animEffect>
                                  </p:childTnLst>
                                </p:cTn>
                              </p:par>
                            </p:childTnLst>
                          </p:cTn>
                        </p:par>
                        <p:par>
                          <p:cTn id="45" fill="hold" nodeType="afterGroup">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99373"/>
                                        </p:tgtEl>
                                        <p:attrNameLst>
                                          <p:attrName>style.visibility</p:attrName>
                                        </p:attrNameLst>
                                      </p:cBhvr>
                                      <p:to>
                                        <p:strVal val="visible"/>
                                      </p:to>
                                    </p:set>
                                    <p:anim calcmode="lin" valueType="num">
                                      <p:cBhvr>
                                        <p:cTn id="48" dur="500" fill="hold"/>
                                        <p:tgtEl>
                                          <p:spTgt spid="99373"/>
                                        </p:tgtEl>
                                        <p:attrNameLst>
                                          <p:attrName>ppt_w</p:attrName>
                                        </p:attrNameLst>
                                      </p:cBhvr>
                                      <p:tavLst>
                                        <p:tav tm="0">
                                          <p:val>
                                            <p:fltVal val="0"/>
                                          </p:val>
                                        </p:tav>
                                        <p:tav tm="100000">
                                          <p:val>
                                            <p:strVal val="#ppt_w"/>
                                          </p:val>
                                        </p:tav>
                                      </p:tavLst>
                                    </p:anim>
                                    <p:anim calcmode="lin" valueType="num">
                                      <p:cBhvr>
                                        <p:cTn id="49" dur="500" fill="hold"/>
                                        <p:tgtEl>
                                          <p:spTgt spid="99373"/>
                                        </p:tgtEl>
                                        <p:attrNameLst>
                                          <p:attrName>ppt_h</p:attrName>
                                        </p:attrNameLst>
                                      </p:cBhvr>
                                      <p:tavLst>
                                        <p:tav tm="0">
                                          <p:val>
                                            <p:fltVal val="0"/>
                                          </p:val>
                                        </p:tav>
                                        <p:tav tm="100000">
                                          <p:val>
                                            <p:strVal val="#ppt_h"/>
                                          </p:val>
                                        </p:tav>
                                      </p:tavLst>
                                    </p:anim>
                                    <p:animEffect transition="in" filter="fade">
                                      <p:cBhvr>
                                        <p:cTn id="50" dur="500"/>
                                        <p:tgtEl>
                                          <p:spTgt spid="99373"/>
                                        </p:tgtEl>
                                      </p:cBhvr>
                                    </p:animEffect>
                                  </p:childTnLst>
                                </p:cTn>
                              </p:par>
                            </p:childTnLst>
                          </p:cTn>
                        </p:par>
                        <p:par>
                          <p:cTn id="51" fill="hold">
                            <p:stCondLst>
                              <p:cond delay="5000"/>
                            </p:stCondLst>
                            <p:childTnLst>
                              <p:par>
                                <p:cTn id="52" presetID="18" presetClass="entr" presetSubtype="12" fill="hold"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strips(downLeft)">
                                      <p:cBhvr>
                                        <p:cTn id="54" dur="500"/>
                                        <p:tgtEl>
                                          <p:spTgt spid="28"/>
                                        </p:tgtEl>
                                      </p:cBhvr>
                                    </p:animEffect>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99375"/>
                                        </p:tgtEl>
                                        <p:attrNameLst>
                                          <p:attrName>style.visibility</p:attrName>
                                        </p:attrNameLst>
                                      </p:cBhvr>
                                      <p:to>
                                        <p:strVal val="visible"/>
                                      </p:to>
                                    </p:set>
                                    <p:anim calcmode="lin" valueType="num">
                                      <p:cBhvr>
                                        <p:cTn id="58" dur="500" fill="hold"/>
                                        <p:tgtEl>
                                          <p:spTgt spid="99375"/>
                                        </p:tgtEl>
                                        <p:attrNameLst>
                                          <p:attrName>ppt_w</p:attrName>
                                        </p:attrNameLst>
                                      </p:cBhvr>
                                      <p:tavLst>
                                        <p:tav tm="0">
                                          <p:val>
                                            <p:fltVal val="0"/>
                                          </p:val>
                                        </p:tav>
                                        <p:tav tm="100000">
                                          <p:val>
                                            <p:strVal val="#ppt_w"/>
                                          </p:val>
                                        </p:tav>
                                      </p:tavLst>
                                    </p:anim>
                                    <p:anim calcmode="lin" valueType="num">
                                      <p:cBhvr>
                                        <p:cTn id="59" dur="500" fill="hold"/>
                                        <p:tgtEl>
                                          <p:spTgt spid="99375"/>
                                        </p:tgtEl>
                                        <p:attrNameLst>
                                          <p:attrName>ppt_h</p:attrName>
                                        </p:attrNameLst>
                                      </p:cBhvr>
                                      <p:tavLst>
                                        <p:tav tm="0">
                                          <p:val>
                                            <p:fltVal val="0"/>
                                          </p:val>
                                        </p:tav>
                                        <p:tav tm="100000">
                                          <p:val>
                                            <p:strVal val="#ppt_h"/>
                                          </p:val>
                                        </p:tav>
                                      </p:tavLst>
                                    </p:anim>
                                    <p:animEffect transition="in" filter="fade">
                                      <p:cBhvr>
                                        <p:cTn id="60" dur="500"/>
                                        <p:tgtEl>
                                          <p:spTgt spid="99375"/>
                                        </p:tgtEl>
                                      </p:cBhvr>
                                    </p:animEffect>
                                  </p:childTnLst>
                                </p:cTn>
                              </p:par>
                            </p:childTnLst>
                          </p:cTn>
                        </p:par>
                        <p:par>
                          <p:cTn id="61" fill="hold">
                            <p:stCondLst>
                              <p:cond delay="6000"/>
                            </p:stCondLst>
                            <p:childTnLst>
                              <p:par>
                                <p:cTn id="62" presetID="18" presetClass="entr" presetSubtype="3" fill="hold"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strips(upRight)">
                                      <p:cBhvr>
                                        <p:cTn id="64" dur="500"/>
                                        <p:tgtEl>
                                          <p:spTgt spid="3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99383"/>
                                        </p:tgtEl>
                                        <p:attrNameLst>
                                          <p:attrName>style.visibility</p:attrName>
                                        </p:attrNameLst>
                                      </p:cBhvr>
                                      <p:to>
                                        <p:strVal val="visible"/>
                                      </p:to>
                                    </p:set>
                                    <p:anim calcmode="lin" valueType="num">
                                      <p:cBhvr>
                                        <p:cTn id="68" dur="500" fill="hold"/>
                                        <p:tgtEl>
                                          <p:spTgt spid="99383"/>
                                        </p:tgtEl>
                                        <p:attrNameLst>
                                          <p:attrName>ppt_w</p:attrName>
                                        </p:attrNameLst>
                                      </p:cBhvr>
                                      <p:tavLst>
                                        <p:tav tm="0">
                                          <p:val>
                                            <p:fltVal val="0"/>
                                          </p:val>
                                        </p:tav>
                                        <p:tav tm="100000">
                                          <p:val>
                                            <p:strVal val="#ppt_w"/>
                                          </p:val>
                                        </p:tav>
                                      </p:tavLst>
                                    </p:anim>
                                    <p:anim calcmode="lin" valueType="num">
                                      <p:cBhvr>
                                        <p:cTn id="69" dur="500" fill="hold"/>
                                        <p:tgtEl>
                                          <p:spTgt spid="99383"/>
                                        </p:tgtEl>
                                        <p:attrNameLst>
                                          <p:attrName>ppt_h</p:attrName>
                                        </p:attrNameLst>
                                      </p:cBhvr>
                                      <p:tavLst>
                                        <p:tav tm="0">
                                          <p:val>
                                            <p:fltVal val="0"/>
                                          </p:val>
                                        </p:tav>
                                        <p:tav tm="100000">
                                          <p:val>
                                            <p:strVal val="#ppt_h"/>
                                          </p:val>
                                        </p:tav>
                                      </p:tavLst>
                                    </p:anim>
                                    <p:animEffect transition="in" filter="fade">
                                      <p:cBhvr>
                                        <p:cTn id="70" dur="500"/>
                                        <p:tgtEl>
                                          <p:spTgt spid="99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83" grpId="0"/>
      <p:bldP spid="99381" grpId="0"/>
      <p:bldP spid="11" grpId="0"/>
      <p:bldP spid="99377" grpId="0"/>
      <p:bldP spid="99375" grpId="0"/>
      <p:bldP spid="9937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AutoShape 5"/>
          <p:cNvSpPr>
            <a:spLocks/>
          </p:cNvSpPr>
          <p:nvPr/>
        </p:nvSpPr>
        <p:spPr bwMode="auto">
          <a:xfrm>
            <a:off x="1355551" y="2082006"/>
            <a:ext cx="9406301"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r>
              <a:rPr lang="en-US" altLang="zh-CN" sz="12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 Aliquam vel interdum sem, non accumsan libero. Sed tempor in ex non tempor. </a:t>
            </a:r>
            <a:endParaRPr lang="zh-CN" altLang="en-US" sz="12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7414" name="AutoShape 6"/>
          <p:cNvSpPr>
            <a:spLocks/>
          </p:cNvSpPr>
          <p:nvPr/>
        </p:nvSpPr>
        <p:spPr bwMode="auto">
          <a:xfrm>
            <a:off x="2119831" y="3151121"/>
            <a:ext cx="661109" cy="661195"/>
          </a:xfrm>
          <a:custGeom>
            <a:avLst/>
            <a:gdLst>
              <a:gd name="T0" fmla="*/ 661160 w 19679"/>
              <a:gd name="T1" fmla="*/ 725738 h 19679"/>
              <a:gd name="T2" fmla="*/ 661160 w 19679"/>
              <a:gd name="T3" fmla="*/ 725738 h 19679"/>
              <a:gd name="T4" fmla="*/ 661160 w 19679"/>
              <a:gd name="T5" fmla="*/ 725738 h 19679"/>
              <a:gd name="T6" fmla="*/ 661160 w 19679"/>
              <a:gd name="T7" fmla="*/ 72573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headEnd/>
            <a:tailEnd/>
          </a:ln>
          <a:effectLst/>
        </p:spPr>
        <p:txBody>
          <a:bodyPr lIns="0" tIns="0" rIns="0" bIns="0"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7415" name="AutoShape 7"/>
          <p:cNvSpPr>
            <a:spLocks/>
          </p:cNvSpPr>
          <p:nvPr/>
        </p:nvSpPr>
        <p:spPr bwMode="auto">
          <a:xfrm>
            <a:off x="6844412" y="3157471"/>
            <a:ext cx="661107" cy="661195"/>
          </a:xfrm>
          <a:custGeom>
            <a:avLst/>
            <a:gdLst>
              <a:gd name="T0" fmla="*/ 661160 w 19679"/>
              <a:gd name="T1" fmla="*/ 725738 h 19679"/>
              <a:gd name="T2" fmla="*/ 661160 w 19679"/>
              <a:gd name="T3" fmla="*/ 725738 h 19679"/>
              <a:gd name="T4" fmla="*/ 661160 w 19679"/>
              <a:gd name="T5" fmla="*/ 725738 h 19679"/>
              <a:gd name="T6" fmla="*/ 661160 w 19679"/>
              <a:gd name="T7" fmla="*/ 72573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3"/>
          </a:solidFill>
          <a:ln w="25400" cap="flat" cmpd="sng">
            <a:solidFill>
              <a:srgbClr val="000000">
                <a:alpha val="0"/>
              </a:srgbClr>
            </a:solidFill>
            <a:prstDash val="solid"/>
            <a:miter lim="0"/>
            <a:headEnd/>
            <a:tailEnd/>
          </a:ln>
          <a:effectLst/>
        </p:spPr>
        <p:txBody>
          <a:bodyPr lIns="0" tIns="0" rIns="0" bIns="0"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7416" name="AutoShape 8"/>
          <p:cNvSpPr>
            <a:spLocks/>
          </p:cNvSpPr>
          <p:nvPr/>
        </p:nvSpPr>
        <p:spPr bwMode="auto">
          <a:xfrm>
            <a:off x="4481723" y="3151121"/>
            <a:ext cx="661109" cy="661195"/>
          </a:xfrm>
          <a:custGeom>
            <a:avLst/>
            <a:gdLst>
              <a:gd name="T0" fmla="*/ 661160 w 19679"/>
              <a:gd name="T1" fmla="*/ 725738 h 19679"/>
              <a:gd name="T2" fmla="*/ 661160 w 19679"/>
              <a:gd name="T3" fmla="*/ 725738 h 19679"/>
              <a:gd name="T4" fmla="*/ 661160 w 19679"/>
              <a:gd name="T5" fmla="*/ 725738 h 19679"/>
              <a:gd name="T6" fmla="*/ 661160 w 19679"/>
              <a:gd name="T7" fmla="*/ 72573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2"/>
          </a:solidFill>
          <a:ln w="25400" cap="flat" cmpd="sng">
            <a:solidFill>
              <a:srgbClr val="000000">
                <a:alpha val="0"/>
              </a:srgbClr>
            </a:solidFill>
            <a:prstDash val="solid"/>
            <a:miter lim="0"/>
            <a:headEnd/>
            <a:tailEnd/>
          </a:ln>
          <a:effectLst/>
        </p:spPr>
        <p:txBody>
          <a:bodyPr lIns="0" tIns="0" rIns="0" bIns="0"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7417" name="AutoShape 9"/>
          <p:cNvSpPr>
            <a:spLocks/>
          </p:cNvSpPr>
          <p:nvPr/>
        </p:nvSpPr>
        <p:spPr bwMode="auto">
          <a:xfrm>
            <a:off x="9320589" y="3187633"/>
            <a:ext cx="661107" cy="661195"/>
          </a:xfrm>
          <a:custGeom>
            <a:avLst/>
            <a:gdLst>
              <a:gd name="T0" fmla="*/ 661160 w 19679"/>
              <a:gd name="T1" fmla="*/ 725738 h 19679"/>
              <a:gd name="T2" fmla="*/ 661160 w 19679"/>
              <a:gd name="T3" fmla="*/ 725738 h 19679"/>
              <a:gd name="T4" fmla="*/ 661160 w 19679"/>
              <a:gd name="T5" fmla="*/ 725738 h 19679"/>
              <a:gd name="T6" fmla="*/ 661160 w 19679"/>
              <a:gd name="T7" fmla="*/ 72573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4"/>
          </a:solidFill>
          <a:ln w="25400" cap="flat" cmpd="sng">
            <a:solidFill>
              <a:srgbClr val="000000">
                <a:alpha val="0"/>
              </a:srgbClr>
            </a:solidFill>
            <a:prstDash val="solid"/>
            <a:miter lim="0"/>
            <a:headEnd/>
            <a:tailEnd/>
          </a:ln>
          <a:effectLst/>
        </p:spPr>
        <p:txBody>
          <a:bodyPr lIns="0" tIns="0" rIns="0" bIns="0"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7418" name="AutoShape 10"/>
          <p:cNvSpPr>
            <a:spLocks/>
          </p:cNvSpPr>
          <p:nvPr/>
        </p:nvSpPr>
        <p:spPr bwMode="auto">
          <a:xfrm>
            <a:off x="7060283" y="3372577"/>
            <a:ext cx="239681" cy="240506"/>
          </a:xfrm>
          <a:custGeom>
            <a:avLst/>
            <a:gdLst>
              <a:gd name="T0" fmla="*/ 239713 w 21600"/>
              <a:gd name="T1" fmla="*/ 240506 h 21600"/>
              <a:gd name="T2" fmla="*/ 239713 w 21600"/>
              <a:gd name="T3" fmla="*/ 240506 h 21600"/>
              <a:gd name="T4" fmla="*/ 239713 w 21600"/>
              <a:gd name="T5" fmla="*/ 240506 h 21600"/>
              <a:gd name="T6" fmla="*/ 239713 w 21600"/>
              <a:gd name="T7" fmla="*/ 2405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600"/>
                  <a:pt x="10798" y="21600"/>
                </a:cubicBezTo>
                <a:cubicBezTo>
                  <a:pt x="10553" y="21600"/>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6" tIns="19046" rIns="19046" bIns="19046"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7419" name="AutoShape 11"/>
          <p:cNvSpPr>
            <a:spLocks/>
          </p:cNvSpPr>
          <p:nvPr/>
        </p:nvSpPr>
        <p:spPr bwMode="auto">
          <a:xfrm>
            <a:off x="9530905" y="3417028"/>
            <a:ext cx="240475" cy="198437"/>
          </a:xfrm>
          <a:custGeom>
            <a:avLst/>
            <a:gdLst>
              <a:gd name="T0" fmla="*/ 240507 w 21600"/>
              <a:gd name="T1" fmla="*/ 198438 h 21600"/>
              <a:gd name="T2" fmla="*/ 240507 w 21600"/>
              <a:gd name="T3" fmla="*/ 198438 h 21600"/>
              <a:gd name="T4" fmla="*/ 240507 w 21600"/>
              <a:gd name="T5" fmla="*/ 198438 h 21600"/>
              <a:gd name="T6" fmla="*/ 240507 w 21600"/>
              <a:gd name="T7" fmla="*/ 1984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lnTo>
                  <a:pt x="6791"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6" tIns="19046" rIns="19046" bIns="19046"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7420" name="AutoShape 12"/>
          <p:cNvSpPr>
            <a:spLocks/>
          </p:cNvSpPr>
          <p:nvPr/>
        </p:nvSpPr>
        <p:spPr bwMode="auto">
          <a:xfrm>
            <a:off x="2339672" y="3346383"/>
            <a:ext cx="240475" cy="240507"/>
          </a:xfrm>
          <a:custGeom>
            <a:avLst/>
            <a:gdLst>
              <a:gd name="T0" fmla="*/ 240506 w 21376"/>
              <a:gd name="T1" fmla="*/ 240507 h 21600"/>
              <a:gd name="T2" fmla="*/ 240506 w 21376"/>
              <a:gd name="T3" fmla="*/ 240507 h 21600"/>
              <a:gd name="T4" fmla="*/ 240506 w 21376"/>
              <a:gd name="T5" fmla="*/ 240507 h 21600"/>
              <a:gd name="T6" fmla="*/ 240506 w 21376"/>
              <a:gd name="T7" fmla="*/ 2405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600"/>
                  <a:pt x="19455" y="21600"/>
                </a:cubicBezTo>
                <a:lnTo>
                  <a:pt x="1928" y="21600"/>
                </a:lnTo>
                <a:cubicBezTo>
                  <a:pt x="1585" y="21600"/>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6" tIns="19046" rIns="19046" bIns="19046"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7421" name="AutoShape 13"/>
          <p:cNvSpPr>
            <a:spLocks/>
          </p:cNvSpPr>
          <p:nvPr/>
        </p:nvSpPr>
        <p:spPr bwMode="auto">
          <a:xfrm>
            <a:off x="4706327" y="3346383"/>
            <a:ext cx="240475" cy="240507"/>
          </a:xfrm>
          <a:custGeom>
            <a:avLst/>
            <a:gdLst>
              <a:gd name="T0" fmla="*/ 240495 w 21591"/>
              <a:gd name="T1" fmla="*/ 241625 h 21498"/>
              <a:gd name="T2" fmla="*/ 240495 w 21591"/>
              <a:gd name="T3" fmla="*/ 241625 h 21498"/>
              <a:gd name="T4" fmla="*/ 240495 w 21591"/>
              <a:gd name="T5" fmla="*/ 241625 h 21498"/>
              <a:gd name="T6" fmla="*/ 240495 w 21591"/>
              <a:gd name="T7" fmla="*/ 241625 h 214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91" h="21498">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4"/>
                  <a:pt x="10017" y="11093"/>
                  <a:pt x="9664" y="11764"/>
                </a:cubicBezTo>
                <a:cubicBezTo>
                  <a:pt x="9234" y="12584"/>
                  <a:pt x="8793" y="13393"/>
                  <a:pt x="8336" y="14196"/>
                </a:cubicBezTo>
                <a:cubicBezTo>
                  <a:pt x="7876" y="14996"/>
                  <a:pt x="7384" y="15717"/>
                  <a:pt x="6858" y="16356"/>
                </a:cubicBezTo>
                <a:cubicBezTo>
                  <a:pt x="6329" y="16995"/>
                  <a:pt x="5752" y="17509"/>
                  <a:pt x="5118" y="17897"/>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3"/>
                  <a:pt x="6410" y="9875"/>
                </a:cubicBezTo>
                <a:cubicBezTo>
                  <a:pt x="5862" y="8926"/>
                  <a:pt x="5319" y="8127"/>
                  <a:pt x="4776" y="7473"/>
                </a:cubicBezTo>
                <a:cubicBezTo>
                  <a:pt x="4232" y="6822"/>
                  <a:pt x="3650" y="6495"/>
                  <a:pt x="3024" y="6495"/>
                </a:cubicBezTo>
                <a:lnTo>
                  <a:pt x="462" y="6495"/>
                </a:lnTo>
                <a:close/>
                <a:moveTo>
                  <a:pt x="21333" y="15997"/>
                </a:moveTo>
                <a:cubicBezTo>
                  <a:pt x="21514" y="16166"/>
                  <a:pt x="21600"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6" tIns="19046" rIns="19046" bIns="19046"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7422" name="AutoShape 14"/>
          <p:cNvSpPr>
            <a:spLocks/>
          </p:cNvSpPr>
          <p:nvPr/>
        </p:nvSpPr>
        <p:spPr bwMode="auto">
          <a:xfrm>
            <a:off x="1350788" y="3923439"/>
            <a:ext cx="2199988" cy="484188"/>
          </a:xfrm>
          <a:custGeom>
            <a:avLst/>
            <a:gdLst>
              <a:gd name="T0" fmla="*/ 2200275 w 21600"/>
              <a:gd name="T1" fmla="*/ 484188 h 21600"/>
              <a:gd name="T2" fmla="*/ 2200275 w 21600"/>
              <a:gd name="T3" fmla="*/ 484188 h 21600"/>
              <a:gd name="T4" fmla="*/ 2200275 w 21600"/>
              <a:gd name="T5" fmla="*/ 484188 h 21600"/>
              <a:gd name="T6" fmla="*/ 2200275 w 21600"/>
              <a:gd name="T7" fmla="*/ 4841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40" y="0"/>
                </a:moveTo>
                <a:lnTo>
                  <a:pt x="9637" y="4975"/>
                </a:lnTo>
                <a:lnTo>
                  <a:pt x="1180" y="4975"/>
                </a:lnTo>
                <a:cubicBezTo>
                  <a:pt x="528" y="4975"/>
                  <a:pt x="0" y="7377"/>
                  <a:pt x="0" y="10339"/>
                </a:cubicBezTo>
                <a:lnTo>
                  <a:pt x="0" y="16235"/>
                </a:lnTo>
                <a:cubicBezTo>
                  <a:pt x="0" y="19197"/>
                  <a:pt x="528" y="21599"/>
                  <a:pt x="1180" y="21599"/>
                </a:cubicBezTo>
                <a:lnTo>
                  <a:pt x="20419" y="21599"/>
                </a:lnTo>
                <a:cubicBezTo>
                  <a:pt x="21071" y="21599"/>
                  <a:pt x="21599" y="19197"/>
                  <a:pt x="21599" y="16235"/>
                </a:cubicBezTo>
                <a:lnTo>
                  <a:pt x="21599" y="10339"/>
                </a:lnTo>
                <a:cubicBezTo>
                  <a:pt x="21599" y="7377"/>
                  <a:pt x="21071" y="4975"/>
                  <a:pt x="20419" y="4975"/>
                </a:cubicBezTo>
                <a:lnTo>
                  <a:pt x="11845" y="4975"/>
                </a:lnTo>
                <a:lnTo>
                  <a:pt x="10740" y="0"/>
                </a:lnTo>
                <a:close/>
              </a:path>
            </a:pathLst>
          </a:custGeom>
          <a:solidFill>
            <a:schemeClr val="accent1"/>
          </a:solidFill>
          <a:ln w="25400" cap="flat" cmpd="sng">
            <a:solidFill>
              <a:srgbClr val="000000">
                <a:alpha val="0"/>
              </a:srgbClr>
            </a:solidFill>
            <a:prstDash val="solid"/>
            <a:miter lim="0"/>
            <a:headEnd/>
            <a:tailEnd/>
          </a:ln>
          <a:effectLst/>
        </p:spPr>
        <p:txBody>
          <a:bodyPr lIns="0" tIns="0" rIns="0" bIns="0"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7423" name="AutoShape 15"/>
          <p:cNvSpPr>
            <a:spLocks/>
          </p:cNvSpPr>
          <p:nvPr/>
        </p:nvSpPr>
        <p:spPr bwMode="auto">
          <a:xfrm>
            <a:off x="3724584" y="3923439"/>
            <a:ext cx="2199988" cy="484188"/>
          </a:xfrm>
          <a:custGeom>
            <a:avLst/>
            <a:gdLst>
              <a:gd name="T0" fmla="*/ 2200275 w 21600"/>
              <a:gd name="T1" fmla="*/ 484188 h 21600"/>
              <a:gd name="T2" fmla="*/ 2200275 w 21600"/>
              <a:gd name="T3" fmla="*/ 484188 h 21600"/>
              <a:gd name="T4" fmla="*/ 2200275 w 21600"/>
              <a:gd name="T5" fmla="*/ 484188 h 21600"/>
              <a:gd name="T6" fmla="*/ 2200275 w 21600"/>
              <a:gd name="T7" fmla="*/ 4841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40" y="0"/>
                </a:moveTo>
                <a:lnTo>
                  <a:pt x="9637" y="4975"/>
                </a:lnTo>
                <a:lnTo>
                  <a:pt x="1180" y="4975"/>
                </a:lnTo>
                <a:cubicBezTo>
                  <a:pt x="528" y="4975"/>
                  <a:pt x="0" y="7377"/>
                  <a:pt x="0" y="10339"/>
                </a:cubicBezTo>
                <a:lnTo>
                  <a:pt x="0" y="16235"/>
                </a:lnTo>
                <a:cubicBezTo>
                  <a:pt x="0" y="19197"/>
                  <a:pt x="528" y="21599"/>
                  <a:pt x="1180" y="21599"/>
                </a:cubicBezTo>
                <a:lnTo>
                  <a:pt x="20419" y="21599"/>
                </a:lnTo>
                <a:cubicBezTo>
                  <a:pt x="21071" y="21599"/>
                  <a:pt x="21599" y="19197"/>
                  <a:pt x="21599" y="16235"/>
                </a:cubicBezTo>
                <a:lnTo>
                  <a:pt x="21599" y="10339"/>
                </a:lnTo>
                <a:cubicBezTo>
                  <a:pt x="21599" y="7377"/>
                  <a:pt x="21071" y="4975"/>
                  <a:pt x="20419" y="4975"/>
                </a:cubicBezTo>
                <a:lnTo>
                  <a:pt x="11845" y="4975"/>
                </a:lnTo>
                <a:lnTo>
                  <a:pt x="10740" y="0"/>
                </a:lnTo>
                <a:close/>
              </a:path>
            </a:pathLst>
          </a:custGeom>
          <a:solidFill>
            <a:schemeClr val="accent2"/>
          </a:solidFill>
          <a:ln w="25400" cap="flat" cmpd="sng">
            <a:solidFill>
              <a:srgbClr val="000000">
                <a:alpha val="0"/>
              </a:srgbClr>
            </a:solidFill>
            <a:prstDash val="solid"/>
            <a:miter lim="0"/>
            <a:headEnd/>
            <a:tailEnd/>
          </a:ln>
          <a:effectLst/>
        </p:spPr>
        <p:txBody>
          <a:bodyPr lIns="0" tIns="0" rIns="0" bIns="0"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7424" name="AutoShape 16"/>
          <p:cNvSpPr>
            <a:spLocks/>
          </p:cNvSpPr>
          <p:nvPr/>
        </p:nvSpPr>
        <p:spPr bwMode="auto">
          <a:xfrm>
            <a:off x="8557099" y="3923439"/>
            <a:ext cx="2199988" cy="484188"/>
          </a:xfrm>
          <a:custGeom>
            <a:avLst/>
            <a:gdLst>
              <a:gd name="T0" fmla="*/ 2200275 w 21600"/>
              <a:gd name="T1" fmla="*/ 484188 h 21600"/>
              <a:gd name="T2" fmla="*/ 2200275 w 21600"/>
              <a:gd name="T3" fmla="*/ 484188 h 21600"/>
              <a:gd name="T4" fmla="*/ 2200275 w 21600"/>
              <a:gd name="T5" fmla="*/ 484188 h 21600"/>
              <a:gd name="T6" fmla="*/ 2200275 w 21600"/>
              <a:gd name="T7" fmla="*/ 4841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40" y="0"/>
                </a:moveTo>
                <a:lnTo>
                  <a:pt x="9637" y="4975"/>
                </a:lnTo>
                <a:lnTo>
                  <a:pt x="1180" y="4975"/>
                </a:lnTo>
                <a:cubicBezTo>
                  <a:pt x="528" y="4975"/>
                  <a:pt x="0" y="7377"/>
                  <a:pt x="0" y="10339"/>
                </a:cubicBezTo>
                <a:lnTo>
                  <a:pt x="0" y="16235"/>
                </a:lnTo>
                <a:cubicBezTo>
                  <a:pt x="0" y="19197"/>
                  <a:pt x="528" y="21599"/>
                  <a:pt x="1180" y="21599"/>
                </a:cubicBezTo>
                <a:lnTo>
                  <a:pt x="20419" y="21599"/>
                </a:lnTo>
                <a:cubicBezTo>
                  <a:pt x="21071" y="21599"/>
                  <a:pt x="21599" y="19197"/>
                  <a:pt x="21599" y="16235"/>
                </a:cubicBezTo>
                <a:lnTo>
                  <a:pt x="21599" y="10339"/>
                </a:lnTo>
                <a:cubicBezTo>
                  <a:pt x="21599" y="7377"/>
                  <a:pt x="21071" y="4975"/>
                  <a:pt x="20419" y="4975"/>
                </a:cubicBezTo>
                <a:lnTo>
                  <a:pt x="11845" y="4975"/>
                </a:lnTo>
                <a:lnTo>
                  <a:pt x="10740" y="0"/>
                </a:lnTo>
                <a:close/>
              </a:path>
            </a:pathLst>
          </a:custGeom>
          <a:solidFill>
            <a:schemeClr val="accent4"/>
          </a:solidFill>
          <a:ln w="25400" cap="flat" cmpd="sng">
            <a:solidFill>
              <a:srgbClr val="000000">
                <a:alpha val="0"/>
              </a:srgbClr>
            </a:solidFill>
            <a:prstDash val="solid"/>
            <a:miter lim="0"/>
            <a:headEnd/>
            <a:tailEnd/>
          </a:ln>
          <a:effectLst/>
        </p:spPr>
        <p:txBody>
          <a:bodyPr lIns="0" tIns="0" rIns="0" bIns="0"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7425" name="AutoShape 17"/>
          <p:cNvSpPr>
            <a:spLocks/>
          </p:cNvSpPr>
          <p:nvPr/>
        </p:nvSpPr>
        <p:spPr bwMode="auto">
          <a:xfrm>
            <a:off x="6080921" y="3923439"/>
            <a:ext cx="2199988" cy="484188"/>
          </a:xfrm>
          <a:custGeom>
            <a:avLst/>
            <a:gdLst>
              <a:gd name="T0" fmla="*/ 2200275 w 21600"/>
              <a:gd name="T1" fmla="*/ 484188 h 21600"/>
              <a:gd name="T2" fmla="*/ 2200275 w 21600"/>
              <a:gd name="T3" fmla="*/ 484188 h 21600"/>
              <a:gd name="T4" fmla="*/ 2200275 w 21600"/>
              <a:gd name="T5" fmla="*/ 484188 h 21600"/>
              <a:gd name="T6" fmla="*/ 2200275 w 21600"/>
              <a:gd name="T7" fmla="*/ 4841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40" y="0"/>
                </a:moveTo>
                <a:lnTo>
                  <a:pt x="9637" y="4975"/>
                </a:lnTo>
                <a:lnTo>
                  <a:pt x="1180" y="4975"/>
                </a:lnTo>
                <a:cubicBezTo>
                  <a:pt x="528" y="4975"/>
                  <a:pt x="0" y="7377"/>
                  <a:pt x="0" y="10339"/>
                </a:cubicBezTo>
                <a:lnTo>
                  <a:pt x="0" y="16235"/>
                </a:lnTo>
                <a:cubicBezTo>
                  <a:pt x="0" y="19197"/>
                  <a:pt x="528" y="21599"/>
                  <a:pt x="1180" y="21599"/>
                </a:cubicBezTo>
                <a:lnTo>
                  <a:pt x="20419" y="21599"/>
                </a:lnTo>
                <a:cubicBezTo>
                  <a:pt x="21071" y="21599"/>
                  <a:pt x="21599" y="19197"/>
                  <a:pt x="21599" y="16235"/>
                </a:cubicBezTo>
                <a:lnTo>
                  <a:pt x="21599" y="10339"/>
                </a:lnTo>
                <a:cubicBezTo>
                  <a:pt x="21599" y="7377"/>
                  <a:pt x="21071" y="4975"/>
                  <a:pt x="20419" y="4975"/>
                </a:cubicBezTo>
                <a:lnTo>
                  <a:pt x="11845" y="4975"/>
                </a:lnTo>
                <a:lnTo>
                  <a:pt x="10740" y="0"/>
                </a:lnTo>
                <a:close/>
              </a:path>
            </a:pathLst>
          </a:custGeom>
          <a:solidFill>
            <a:schemeClr val="accent3"/>
          </a:solidFill>
          <a:ln w="25400" cap="flat" cmpd="sng">
            <a:solidFill>
              <a:srgbClr val="000000">
                <a:alpha val="0"/>
              </a:srgbClr>
            </a:solidFill>
            <a:prstDash val="solid"/>
            <a:miter lim="0"/>
            <a:headEnd/>
            <a:tailEnd/>
          </a:ln>
          <a:effectLst/>
        </p:spPr>
        <p:txBody>
          <a:bodyPr lIns="0" tIns="0" rIns="0" bIns="0"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7426" name="AutoShape 18"/>
          <p:cNvSpPr>
            <a:spLocks/>
          </p:cNvSpPr>
          <p:nvPr/>
        </p:nvSpPr>
        <p:spPr bwMode="auto">
          <a:xfrm>
            <a:off x="8605513" y="4731454"/>
            <a:ext cx="2109513" cy="133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en-US" altLang="zh-CN" sz="11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at.</a:t>
            </a:r>
            <a:endParaRPr lang="zh-CN" altLang="en-US" sz="11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a:p>
            <a:pPr>
              <a:lnSpc>
                <a:spcPct val="130000"/>
              </a:lnSpc>
              <a:spcAft>
                <a:spcPts val="800"/>
              </a:spcAft>
            </a:pPr>
            <a:endParaRPr lang="zh-CN" altLang="en-US" sz="11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7427" name="AutoShape 19"/>
          <p:cNvSpPr>
            <a:spLocks/>
          </p:cNvSpPr>
          <p:nvPr/>
        </p:nvSpPr>
        <p:spPr bwMode="auto">
          <a:xfrm>
            <a:off x="6122986" y="4731454"/>
            <a:ext cx="2110307" cy="133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en-US" altLang="zh-CN" sz="11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at.</a:t>
            </a:r>
            <a:endParaRPr lang="zh-CN" altLang="en-US" sz="11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a:p>
            <a:pPr>
              <a:lnSpc>
                <a:spcPct val="130000"/>
              </a:lnSpc>
              <a:spcAft>
                <a:spcPts val="800"/>
              </a:spcAft>
            </a:pPr>
            <a:endParaRPr lang="zh-CN" altLang="en-US" sz="11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7428" name="AutoShape 20"/>
          <p:cNvSpPr>
            <a:spLocks/>
          </p:cNvSpPr>
          <p:nvPr/>
        </p:nvSpPr>
        <p:spPr bwMode="auto">
          <a:xfrm>
            <a:off x="3761094" y="4731454"/>
            <a:ext cx="2109513" cy="133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en-US" altLang="zh-CN" sz="11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at.</a:t>
            </a:r>
            <a:endParaRPr lang="zh-CN" altLang="en-US" sz="11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a:p>
            <a:pPr>
              <a:lnSpc>
                <a:spcPct val="130000"/>
              </a:lnSpc>
              <a:spcAft>
                <a:spcPts val="800"/>
              </a:spcAft>
            </a:pPr>
            <a:endParaRPr lang="zh-CN" altLang="en-US" sz="11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7429" name="AutoShape 21"/>
          <p:cNvSpPr>
            <a:spLocks/>
          </p:cNvSpPr>
          <p:nvPr/>
        </p:nvSpPr>
        <p:spPr bwMode="auto">
          <a:xfrm>
            <a:off x="1386502" y="4731454"/>
            <a:ext cx="2110307" cy="133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en-US" altLang="zh-CN" sz="11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at.</a:t>
            </a:r>
            <a:endParaRPr lang="zh-CN" altLang="en-US" sz="11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 name="标题 1"/>
          <p:cNvSpPr>
            <a:spLocks noGrp="1"/>
          </p:cNvSpPr>
          <p:nvPr>
            <p:ph type="title"/>
          </p:nvPr>
        </p:nvSpPr>
        <p:spPr/>
        <p:txBody>
          <a:bodyPr/>
          <a:lstStyle/>
          <a:p>
            <a:r>
              <a:rPr lang="en-US" altLang="zh-CN" dirty="0">
                <a:latin typeface="Arial" panose="020B0604020202020204" pitchFamily="34" charset="0"/>
                <a:ea typeface="+mn-ea"/>
                <a:cs typeface="Arial" panose="020B0604020202020204" pitchFamily="34" charset="0"/>
                <a:sym typeface="Arial" panose="020B0604020202020204" pitchFamily="34" charset="0"/>
              </a:rPr>
              <a:t>Click To Add Title</a:t>
            </a:r>
            <a:endParaRPr lang="zh-CN" altLang="en-US" dirty="0">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1795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wipe(left)">
                                      <p:cBhvr>
                                        <p:cTn id="7" dur="500"/>
                                        <p:tgtEl>
                                          <p:spTgt spid="174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414"/>
                                        </p:tgtEl>
                                        <p:attrNameLst>
                                          <p:attrName>style.visibility</p:attrName>
                                        </p:attrNameLst>
                                      </p:cBhvr>
                                      <p:to>
                                        <p:strVal val="visible"/>
                                      </p:to>
                                    </p:set>
                                    <p:animEffect transition="in" filter="fade">
                                      <p:cBhvr>
                                        <p:cTn id="11" dur="1000"/>
                                        <p:tgtEl>
                                          <p:spTgt spid="17414"/>
                                        </p:tgtEl>
                                      </p:cBhvr>
                                    </p:animEffect>
                                    <p:anim calcmode="lin" valueType="num">
                                      <p:cBhvr>
                                        <p:cTn id="12" dur="1000" fill="hold"/>
                                        <p:tgtEl>
                                          <p:spTgt spid="17414"/>
                                        </p:tgtEl>
                                        <p:attrNameLst>
                                          <p:attrName>ppt_x</p:attrName>
                                        </p:attrNameLst>
                                      </p:cBhvr>
                                      <p:tavLst>
                                        <p:tav tm="0">
                                          <p:val>
                                            <p:strVal val="#ppt_x"/>
                                          </p:val>
                                        </p:tav>
                                        <p:tav tm="100000">
                                          <p:val>
                                            <p:strVal val="#ppt_x"/>
                                          </p:val>
                                        </p:tav>
                                      </p:tavLst>
                                    </p:anim>
                                    <p:anim calcmode="lin" valueType="num">
                                      <p:cBhvr>
                                        <p:cTn id="13" dur="1000" fill="hold"/>
                                        <p:tgtEl>
                                          <p:spTgt spid="1741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7415"/>
                                        </p:tgtEl>
                                        <p:attrNameLst>
                                          <p:attrName>style.visibility</p:attrName>
                                        </p:attrNameLst>
                                      </p:cBhvr>
                                      <p:to>
                                        <p:strVal val="visible"/>
                                      </p:to>
                                    </p:set>
                                    <p:animEffect transition="in" filter="fade">
                                      <p:cBhvr>
                                        <p:cTn id="16" dur="1000"/>
                                        <p:tgtEl>
                                          <p:spTgt spid="17415"/>
                                        </p:tgtEl>
                                      </p:cBhvr>
                                    </p:animEffect>
                                    <p:anim calcmode="lin" valueType="num">
                                      <p:cBhvr>
                                        <p:cTn id="17" dur="1000" fill="hold"/>
                                        <p:tgtEl>
                                          <p:spTgt spid="17415"/>
                                        </p:tgtEl>
                                        <p:attrNameLst>
                                          <p:attrName>ppt_x</p:attrName>
                                        </p:attrNameLst>
                                      </p:cBhvr>
                                      <p:tavLst>
                                        <p:tav tm="0">
                                          <p:val>
                                            <p:strVal val="#ppt_x"/>
                                          </p:val>
                                        </p:tav>
                                        <p:tav tm="100000">
                                          <p:val>
                                            <p:strVal val="#ppt_x"/>
                                          </p:val>
                                        </p:tav>
                                      </p:tavLst>
                                    </p:anim>
                                    <p:anim calcmode="lin" valueType="num">
                                      <p:cBhvr>
                                        <p:cTn id="18" dur="1000" fill="hold"/>
                                        <p:tgtEl>
                                          <p:spTgt spid="1741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7416"/>
                                        </p:tgtEl>
                                        <p:attrNameLst>
                                          <p:attrName>style.visibility</p:attrName>
                                        </p:attrNameLst>
                                      </p:cBhvr>
                                      <p:to>
                                        <p:strVal val="visible"/>
                                      </p:to>
                                    </p:set>
                                    <p:animEffect transition="in" filter="fade">
                                      <p:cBhvr>
                                        <p:cTn id="21" dur="1000"/>
                                        <p:tgtEl>
                                          <p:spTgt spid="17416"/>
                                        </p:tgtEl>
                                      </p:cBhvr>
                                    </p:animEffect>
                                    <p:anim calcmode="lin" valueType="num">
                                      <p:cBhvr>
                                        <p:cTn id="22" dur="1000" fill="hold"/>
                                        <p:tgtEl>
                                          <p:spTgt spid="17416"/>
                                        </p:tgtEl>
                                        <p:attrNameLst>
                                          <p:attrName>ppt_x</p:attrName>
                                        </p:attrNameLst>
                                      </p:cBhvr>
                                      <p:tavLst>
                                        <p:tav tm="0">
                                          <p:val>
                                            <p:strVal val="#ppt_x"/>
                                          </p:val>
                                        </p:tav>
                                        <p:tav tm="100000">
                                          <p:val>
                                            <p:strVal val="#ppt_x"/>
                                          </p:val>
                                        </p:tav>
                                      </p:tavLst>
                                    </p:anim>
                                    <p:anim calcmode="lin" valueType="num">
                                      <p:cBhvr>
                                        <p:cTn id="23" dur="1000" fill="hold"/>
                                        <p:tgtEl>
                                          <p:spTgt spid="1741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7417"/>
                                        </p:tgtEl>
                                        <p:attrNameLst>
                                          <p:attrName>style.visibility</p:attrName>
                                        </p:attrNameLst>
                                      </p:cBhvr>
                                      <p:to>
                                        <p:strVal val="visible"/>
                                      </p:to>
                                    </p:set>
                                    <p:animEffect transition="in" filter="fade">
                                      <p:cBhvr>
                                        <p:cTn id="26" dur="1000"/>
                                        <p:tgtEl>
                                          <p:spTgt spid="17417"/>
                                        </p:tgtEl>
                                      </p:cBhvr>
                                    </p:animEffect>
                                    <p:anim calcmode="lin" valueType="num">
                                      <p:cBhvr>
                                        <p:cTn id="27" dur="1000" fill="hold"/>
                                        <p:tgtEl>
                                          <p:spTgt spid="17417"/>
                                        </p:tgtEl>
                                        <p:attrNameLst>
                                          <p:attrName>ppt_x</p:attrName>
                                        </p:attrNameLst>
                                      </p:cBhvr>
                                      <p:tavLst>
                                        <p:tav tm="0">
                                          <p:val>
                                            <p:strVal val="#ppt_x"/>
                                          </p:val>
                                        </p:tav>
                                        <p:tav tm="100000">
                                          <p:val>
                                            <p:strVal val="#ppt_x"/>
                                          </p:val>
                                        </p:tav>
                                      </p:tavLst>
                                    </p:anim>
                                    <p:anim calcmode="lin" valueType="num">
                                      <p:cBhvr>
                                        <p:cTn id="28" dur="1000" fill="hold"/>
                                        <p:tgtEl>
                                          <p:spTgt spid="1741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7418"/>
                                        </p:tgtEl>
                                        <p:attrNameLst>
                                          <p:attrName>style.visibility</p:attrName>
                                        </p:attrNameLst>
                                      </p:cBhvr>
                                      <p:to>
                                        <p:strVal val="visible"/>
                                      </p:to>
                                    </p:set>
                                    <p:animEffect transition="in" filter="fade">
                                      <p:cBhvr>
                                        <p:cTn id="31" dur="1000"/>
                                        <p:tgtEl>
                                          <p:spTgt spid="17418"/>
                                        </p:tgtEl>
                                      </p:cBhvr>
                                    </p:animEffect>
                                    <p:anim calcmode="lin" valueType="num">
                                      <p:cBhvr>
                                        <p:cTn id="32" dur="1000" fill="hold"/>
                                        <p:tgtEl>
                                          <p:spTgt spid="17418"/>
                                        </p:tgtEl>
                                        <p:attrNameLst>
                                          <p:attrName>ppt_x</p:attrName>
                                        </p:attrNameLst>
                                      </p:cBhvr>
                                      <p:tavLst>
                                        <p:tav tm="0">
                                          <p:val>
                                            <p:strVal val="#ppt_x"/>
                                          </p:val>
                                        </p:tav>
                                        <p:tav tm="100000">
                                          <p:val>
                                            <p:strVal val="#ppt_x"/>
                                          </p:val>
                                        </p:tav>
                                      </p:tavLst>
                                    </p:anim>
                                    <p:anim calcmode="lin" valueType="num">
                                      <p:cBhvr>
                                        <p:cTn id="33" dur="1000" fill="hold"/>
                                        <p:tgtEl>
                                          <p:spTgt spid="1741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7419"/>
                                        </p:tgtEl>
                                        <p:attrNameLst>
                                          <p:attrName>style.visibility</p:attrName>
                                        </p:attrNameLst>
                                      </p:cBhvr>
                                      <p:to>
                                        <p:strVal val="visible"/>
                                      </p:to>
                                    </p:set>
                                    <p:animEffect transition="in" filter="fade">
                                      <p:cBhvr>
                                        <p:cTn id="36" dur="1000"/>
                                        <p:tgtEl>
                                          <p:spTgt spid="17419"/>
                                        </p:tgtEl>
                                      </p:cBhvr>
                                    </p:animEffect>
                                    <p:anim calcmode="lin" valueType="num">
                                      <p:cBhvr>
                                        <p:cTn id="37" dur="1000" fill="hold"/>
                                        <p:tgtEl>
                                          <p:spTgt spid="17419"/>
                                        </p:tgtEl>
                                        <p:attrNameLst>
                                          <p:attrName>ppt_x</p:attrName>
                                        </p:attrNameLst>
                                      </p:cBhvr>
                                      <p:tavLst>
                                        <p:tav tm="0">
                                          <p:val>
                                            <p:strVal val="#ppt_x"/>
                                          </p:val>
                                        </p:tav>
                                        <p:tav tm="100000">
                                          <p:val>
                                            <p:strVal val="#ppt_x"/>
                                          </p:val>
                                        </p:tav>
                                      </p:tavLst>
                                    </p:anim>
                                    <p:anim calcmode="lin" valueType="num">
                                      <p:cBhvr>
                                        <p:cTn id="38" dur="1000" fill="hold"/>
                                        <p:tgtEl>
                                          <p:spTgt spid="174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420"/>
                                        </p:tgtEl>
                                        <p:attrNameLst>
                                          <p:attrName>style.visibility</p:attrName>
                                        </p:attrNameLst>
                                      </p:cBhvr>
                                      <p:to>
                                        <p:strVal val="visible"/>
                                      </p:to>
                                    </p:set>
                                    <p:animEffect transition="in" filter="fade">
                                      <p:cBhvr>
                                        <p:cTn id="41" dur="1000"/>
                                        <p:tgtEl>
                                          <p:spTgt spid="17420"/>
                                        </p:tgtEl>
                                      </p:cBhvr>
                                    </p:animEffect>
                                    <p:anim calcmode="lin" valueType="num">
                                      <p:cBhvr>
                                        <p:cTn id="42" dur="1000" fill="hold"/>
                                        <p:tgtEl>
                                          <p:spTgt spid="17420"/>
                                        </p:tgtEl>
                                        <p:attrNameLst>
                                          <p:attrName>ppt_x</p:attrName>
                                        </p:attrNameLst>
                                      </p:cBhvr>
                                      <p:tavLst>
                                        <p:tav tm="0">
                                          <p:val>
                                            <p:strVal val="#ppt_x"/>
                                          </p:val>
                                        </p:tav>
                                        <p:tav tm="100000">
                                          <p:val>
                                            <p:strVal val="#ppt_x"/>
                                          </p:val>
                                        </p:tav>
                                      </p:tavLst>
                                    </p:anim>
                                    <p:anim calcmode="lin" valueType="num">
                                      <p:cBhvr>
                                        <p:cTn id="43" dur="1000" fill="hold"/>
                                        <p:tgtEl>
                                          <p:spTgt spid="1742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7421"/>
                                        </p:tgtEl>
                                        <p:attrNameLst>
                                          <p:attrName>style.visibility</p:attrName>
                                        </p:attrNameLst>
                                      </p:cBhvr>
                                      <p:to>
                                        <p:strVal val="visible"/>
                                      </p:to>
                                    </p:set>
                                    <p:animEffect transition="in" filter="fade">
                                      <p:cBhvr>
                                        <p:cTn id="46" dur="1000"/>
                                        <p:tgtEl>
                                          <p:spTgt spid="17421"/>
                                        </p:tgtEl>
                                      </p:cBhvr>
                                    </p:animEffect>
                                    <p:anim calcmode="lin" valueType="num">
                                      <p:cBhvr>
                                        <p:cTn id="47" dur="1000" fill="hold"/>
                                        <p:tgtEl>
                                          <p:spTgt spid="17421"/>
                                        </p:tgtEl>
                                        <p:attrNameLst>
                                          <p:attrName>ppt_x</p:attrName>
                                        </p:attrNameLst>
                                      </p:cBhvr>
                                      <p:tavLst>
                                        <p:tav tm="0">
                                          <p:val>
                                            <p:strVal val="#ppt_x"/>
                                          </p:val>
                                        </p:tav>
                                        <p:tav tm="100000">
                                          <p:val>
                                            <p:strVal val="#ppt_x"/>
                                          </p:val>
                                        </p:tav>
                                      </p:tavLst>
                                    </p:anim>
                                    <p:anim calcmode="lin" valueType="num">
                                      <p:cBhvr>
                                        <p:cTn id="48" dur="1000" fill="hold"/>
                                        <p:tgtEl>
                                          <p:spTgt spid="17421"/>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7422"/>
                                        </p:tgtEl>
                                        <p:attrNameLst>
                                          <p:attrName>style.visibility</p:attrName>
                                        </p:attrNameLst>
                                      </p:cBhvr>
                                      <p:to>
                                        <p:strVal val="visible"/>
                                      </p:to>
                                    </p:set>
                                    <p:animEffect transition="in" filter="fade">
                                      <p:cBhvr>
                                        <p:cTn id="51" dur="1000"/>
                                        <p:tgtEl>
                                          <p:spTgt spid="17422"/>
                                        </p:tgtEl>
                                      </p:cBhvr>
                                    </p:animEffect>
                                    <p:anim calcmode="lin" valueType="num">
                                      <p:cBhvr>
                                        <p:cTn id="52" dur="1000" fill="hold"/>
                                        <p:tgtEl>
                                          <p:spTgt spid="17422"/>
                                        </p:tgtEl>
                                        <p:attrNameLst>
                                          <p:attrName>ppt_x</p:attrName>
                                        </p:attrNameLst>
                                      </p:cBhvr>
                                      <p:tavLst>
                                        <p:tav tm="0">
                                          <p:val>
                                            <p:strVal val="#ppt_x"/>
                                          </p:val>
                                        </p:tav>
                                        <p:tav tm="100000">
                                          <p:val>
                                            <p:strVal val="#ppt_x"/>
                                          </p:val>
                                        </p:tav>
                                      </p:tavLst>
                                    </p:anim>
                                    <p:anim calcmode="lin" valueType="num">
                                      <p:cBhvr>
                                        <p:cTn id="53" dur="1000" fill="hold"/>
                                        <p:tgtEl>
                                          <p:spTgt spid="17422"/>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7423"/>
                                        </p:tgtEl>
                                        <p:attrNameLst>
                                          <p:attrName>style.visibility</p:attrName>
                                        </p:attrNameLst>
                                      </p:cBhvr>
                                      <p:to>
                                        <p:strVal val="visible"/>
                                      </p:to>
                                    </p:set>
                                    <p:animEffect transition="in" filter="fade">
                                      <p:cBhvr>
                                        <p:cTn id="56" dur="1000"/>
                                        <p:tgtEl>
                                          <p:spTgt spid="17423"/>
                                        </p:tgtEl>
                                      </p:cBhvr>
                                    </p:animEffect>
                                    <p:anim calcmode="lin" valueType="num">
                                      <p:cBhvr>
                                        <p:cTn id="57" dur="1000" fill="hold"/>
                                        <p:tgtEl>
                                          <p:spTgt spid="17423"/>
                                        </p:tgtEl>
                                        <p:attrNameLst>
                                          <p:attrName>ppt_x</p:attrName>
                                        </p:attrNameLst>
                                      </p:cBhvr>
                                      <p:tavLst>
                                        <p:tav tm="0">
                                          <p:val>
                                            <p:strVal val="#ppt_x"/>
                                          </p:val>
                                        </p:tav>
                                        <p:tav tm="100000">
                                          <p:val>
                                            <p:strVal val="#ppt_x"/>
                                          </p:val>
                                        </p:tav>
                                      </p:tavLst>
                                    </p:anim>
                                    <p:anim calcmode="lin" valueType="num">
                                      <p:cBhvr>
                                        <p:cTn id="58" dur="1000" fill="hold"/>
                                        <p:tgtEl>
                                          <p:spTgt spid="17423"/>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7424"/>
                                        </p:tgtEl>
                                        <p:attrNameLst>
                                          <p:attrName>style.visibility</p:attrName>
                                        </p:attrNameLst>
                                      </p:cBhvr>
                                      <p:to>
                                        <p:strVal val="visible"/>
                                      </p:to>
                                    </p:set>
                                    <p:animEffect transition="in" filter="fade">
                                      <p:cBhvr>
                                        <p:cTn id="61" dur="1000"/>
                                        <p:tgtEl>
                                          <p:spTgt spid="17424"/>
                                        </p:tgtEl>
                                      </p:cBhvr>
                                    </p:animEffect>
                                    <p:anim calcmode="lin" valueType="num">
                                      <p:cBhvr>
                                        <p:cTn id="62" dur="1000" fill="hold"/>
                                        <p:tgtEl>
                                          <p:spTgt spid="17424"/>
                                        </p:tgtEl>
                                        <p:attrNameLst>
                                          <p:attrName>ppt_x</p:attrName>
                                        </p:attrNameLst>
                                      </p:cBhvr>
                                      <p:tavLst>
                                        <p:tav tm="0">
                                          <p:val>
                                            <p:strVal val="#ppt_x"/>
                                          </p:val>
                                        </p:tav>
                                        <p:tav tm="100000">
                                          <p:val>
                                            <p:strVal val="#ppt_x"/>
                                          </p:val>
                                        </p:tav>
                                      </p:tavLst>
                                    </p:anim>
                                    <p:anim calcmode="lin" valueType="num">
                                      <p:cBhvr>
                                        <p:cTn id="63" dur="1000" fill="hold"/>
                                        <p:tgtEl>
                                          <p:spTgt spid="1742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7425"/>
                                        </p:tgtEl>
                                        <p:attrNameLst>
                                          <p:attrName>style.visibility</p:attrName>
                                        </p:attrNameLst>
                                      </p:cBhvr>
                                      <p:to>
                                        <p:strVal val="visible"/>
                                      </p:to>
                                    </p:set>
                                    <p:animEffect transition="in" filter="fade">
                                      <p:cBhvr>
                                        <p:cTn id="66" dur="1000"/>
                                        <p:tgtEl>
                                          <p:spTgt spid="17425"/>
                                        </p:tgtEl>
                                      </p:cBhvr>
                                    </p:animEffect>
                                    <p:anim calcmode="lin" valueType="num">
                                      <p:cBhvr>
                                        <p:cTn id="67" dur="1000" fill="hold"/>
                                        <p:tgtEl>
                                          <p:spTgt spid="17425"/>
                                        </p:tgtEl>
                                        <p:attrNameLst>
                                          <p:attrName>ppt_x</p:attrName>
                                        </p:attrNameLst>
                                      </p:cBhvr>
                                      <p:tavLst>
                                        <p:tav tm="0">
                                          <p:val>
                                            <p:strVal val="#ppt_x"/>
                                          </p:val>
                                        </p:tav>
                                        <p:tav tm="100000">
                                          <p:val>
                                            <p:strVal val="#ppt_x"/>
                                          </p:val>
                                        </p:tav>
                                      </p:tavLst>
                                    </p:anim>
                                    <p:anim calcmode="lin" valueType="num">
                                      <p:cBhvr>
                                        <p:cTn id="68" dur="1000" fill="hold"/>
                                        <p:tgtEl>
                                          <p:spTgt spid="17425"/>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7426"/>
                                        </p:tgtEl>
                                        <p:attrNameLst>
                                          <p:attrName>style.visibility</p:attrName>
                                        </p:attrNameLst>
                                      </p:cBhvr>
                                      <p:to>
                                        <p:strVal val="visible"/>
                                      </p:to>
                                    </p:set>
                                    <p:animEffect transition="in" filter="fade">
                                      <p:cBhvr>
                                        <p:cTn id="71" dur="1000"/>
                                        <p:tgtEl>
                                          <p:spTgt spid="17426"/>
                                        </p:tgtEl>
                                      </p:cBhvr>
                                    </p:animEffect>
                                    <p:anim calcmode="lin" valueType="num">
                                      <p:cBhvr>
                                        <p:cTn id="72" dur="1000" fill="hold"/>
                                        <p:tgtEl>
                                          <p:spTgt spid="17426"/>
                                        </p:tgtEl>
                                        <p:attrNameLst>
                                          <p:attrName>ppt_x</p:attrName>
                                        </p:attrNameLst>
                                      </p:cBhvr>
                                      <p:tavLst>
                                        <p:tav tm="0">
                                          <p:val>
                                            <p:strVal val="#ppt_x"/>
                                          </p:val>
                                        </p:tav>
                                        <p:tav tm="100000">
                                          <p:val>
                                            <p:strVal val="#ppt_x"/>
                                          </p:val>
                                        </p:tav>
                                      </p:tavLst>
                                    </p:anim>
                                    <p:anim calcmode="lin" valueType="num">
                                      <p:cBhvr>
                                        <p:cTn id="73" dur="1000" fill="hold"/>
                                        <p:tgtEl>
                                          <p:spTgt spid="174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7427"/>
                                        </p:tgtEl>
                                        <p:attrNameLst>
                                          <p:attrName>style.visibility</p:attrName>
                                        </p:attrNameLst>
                                      </p:cBhvr>
                                      <p:to>
                                        <p:strVal val="visible"/>
                                      </p:to>
                                    </p:set>
                                    <p:animEffect transition="in" filter="fade">
                                      <p:cBhvr>
                                        <p:cTn id="76" dur="1000"/>
                                        <p:tgtEl>
                                          <p:spTgt spid="17427"/>
                                        </p:tgtEl>
                                      </p:cBhvr>
                                    </p:animEffect>
                                    <p:anim calcmode="lin" valueType="num">
                                      <p:cBhvr>
                                        <p:cTn id="77" dur="1000" fill="hold"/>
                                        <p:tgtEl>
                                          <p:spTgt spid="17427"/>
                                        </p:tgtEl>
                                        <p:attrNameLst>
                                          <p:attrName>ppt_x</p:attrName>
                                        </p:attrNameLst>
                                      </p:cBhvr>
                                      <p:tavLst>
                                        <p:tav tm="0">
                                          <p:val>
                                            <p:strVal val="#ppt_x"/>
                                          </p:val>
                                        </p:tav>
                                        <p:tav tm="100000">
                                          <p:val>
                                            <p:strVal val="#ppt_x"/>
                                          </p:val>
                                        </p:tav>
                                      </p:tavLst>
                                    </p:anim>
                                    <p:anim calcmode="lin" valueType="num">
                                      <p:cBhvr>
                                        <p:cTn id="78" dur="1000" fill="hold"/>
                                        <p:tgtEl>
                                          <p:spTgt spid="17427"/>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7428"/>
                                        </p:tgtEl>
                                        <p:attrNameLst>
                                          <p:attrName>style.visibility</p:attrName>
                                        </p:attrNameLst>
                                      </p:cBhvr>
                                      <p:to>
                                        <p:strVal val="visible"/>
                                      </p:to>
                                    </p:set>
                                    <p:animEffect transition="in" filter="fade">
                                      <p:cBhvr>
                                        <p:cTn id="81" dur="1000"/>
                                        <p:tgtEl>
                                          <p:spTgt spid="17428"/>
                                        </p:tgtEl>
                                      </p:cBhvr>
                                    </p:animEffect>
                                    <p:anim calcmode="lin" valueType="num">
                                      <p:cBhvr>
                                        <p:cTn id="82" dur="1000" fill="hold"/>
                                        <p:tgtEl>
                                          <p:spTgt spid="17428"/>
                                        </p:tgtEl>
                                        <p:attrNameLst>
                                          <p:attrName>ppt_x</p:attrName>
                                        </p:attrNameLst>
                                      </p:cBhvr>
                                      <p:tavLst>
                                        <p:tav tm="0">
                                          <p:val>
                                            <p:strVal val="#ppt_x"/>
                                          </p:val>
                                        </p:tav>
                                        <p:tav tm="100000">
                                          <p:val>
                                            <p:strVal val="#ppt_x"/>
                                          </p:val>
                                        </p:tav>
                                      </p:tavLst>
                                    </p:anim>
                                    <p:anim calcmode="lin" valueType="num">
                                      <p:cBhvr>
                                        <p:cTn id="83" dur="1000" fill="hold"/>
                                        <p:tgtEl>
                                          <p:spTgt spid="17428"/>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7429"/>
                                        </p:tgtEl>
                                        <p:attrNameLst>
                                          <p:attrName>style.visibility</p:attrName>
                                        </p:attrNameLst>
                                      </p:cBhvr>
                                      <p:to>
                                        <p:strVal val="visible"/>
                                      </p:to>
                                    </p:set>
                                    <p:animEffect transition="in" filter="fade">
                                      <p:cBhvr>
                                        <p:cTn id="86" dur="1000"/>
                                        <p:tgtEl>
                                          <p:spTgt spid="17429"/>
                                        </p:tgtEl>
                                      </p:cBhvr>
                                    </p:animEffect>
                                    <p:anim calcmode="lin" valueType="num">
                                      <p:cBhvr>
                                        <p:cTn id="87" dur="1000" fill="hold"/>
                                        <p:tgtEl>
                                          <p:spTgt spid="17429"/>
                                        </p:tgtEl>
                                        <p:attrNameLst>
                                          <p:attrName>ppt_x</p:attrName>
                                        </p:attrNameLst>
                                      </p:cBhvr>
                                      <p:tavLst>
                                        <p:tav tm="0">
                                          <p:val>
                                            <p:strVal val="#ppt_x"/>
                                          </p:val>
                                        </p:tav>
                                        <p:tav tm="100000">
                                          <p:val>
                                            <p:strVal val="#ppt_x"/>
                                          </p:val>
                                        </p:tav>
                                      </p:tavLst>
                                    </p:anim>
                                    <p:anim calcmode="lin" valueType="num">
                                      <p:cBhvr>
                                        <p:cTn id="88" dur="1000" fill="hold"/>
                                        <p:tgtEl>
                                          <p:spTgt spid="17429"/>
                                        </p:tgtEl>
                                        <p:attrNameLst>
                                          <p:attrName>ppt_y</p:attrName>
                                        </p:attrNameLst>
                                      </p:cBhvr>
                                      <p:tavLst>
                                        <p:tav tm="0">
                                          <p:val>
                                            <p:strVal val="#ppt_y+.1"/>
                                          </p:val>
                                        </p:tav>
                                        <p:tav tm="100000">
                                          <p:val>
                                            <p:strVal val="#ppt_y"/>
                                          </p:val>
                                        </p:tav>
                                      </p:tavLst>
                                    </p:anim>
                                  </p:childTnLst>
                                </p:cTn>
                              </p:par>
                            </p:childTnLst>
                          </p:cTn>
                        </p:par>
                        <p:par>
                          <p:cTn id="89" fill="hold">
                            <p:stCondLst>
                              <p:cond delay="1500"/>
                            </p:stCondLst>
                            <p:childTnLst>
                              <p:par>
                                <p:cTn id="90" presetID="35" presetClass="emph" presetSubtype="0" fill="hold" grpId="1" nodeType="afterEffect">
                                  <p:stCondLst>
                                    <p:cond delay="0"/>
                                  </p:stCondLst>
                                  <p:childTnLst>
                                    <p:anim calcmode="discrete" valueType="str">
                                      <p:cBhvr>
                                        <p:cTn id="91" dur="250" fill="hold"/>
                                        <p:tgtEl>
                                          <p:spTgt spid="17422"/>
                                        </p:tgtEl>
                                        <p:attrNameLst>
                                          <p:attrName>style.visibility</p:attrName>
                                        </p:attrNameLst>
                                      </p:cBhvr>
                                      <p:tavLst>
                                        <p:tav tm="0">
                                          <p:val>
                                            <p:strVal val="hidden"/>
                                          </p:val>
                                        </p:tav>
                                        <p:tav tm="50000">
                                          <p:val>
                                            <p:strVal val="visible"/>
                                          </p:val>
                                        </p:tav>
                                      </p:tavLst>
                                    </p:anim>
                                  </p:childTnLst>
                                </p:cTn>
                              </p:par>
                            </p:childTnLst>
                          </p:cTn>
                        </p:par>
                        <p:par>
                          <p:cTn id="92" fill="hold">
                            <p:stCondLst>
                              <p:cond delay="1750"/>
                            </p:stCondLst>
                            <p:childTnLst>
                              <p:par>
                                <p:cTn id="93" presetID="35" presetClass="emph" presetSubtype="0" fill="hold" grpId="1" nodeType="afterEffect">
                                  <p:stCondLst>
                                    <p:cond delay="0"/>
                                  </p:stCondLst>
                                  <p:childTnLst>
                                    <p:anim calcmode="discrete" valueType="str">
                                      <p:cBhvr>
                                        <p:cTn id="94" dur="250" fill="hold"/>
                                        <p:tgtEl>
                                          <p:spTgt spid="17423"/>
                                        </p:tgtEl>
                                        <p:attrNameLst>
                                          <p:attrName>style.visibility</p:attrName>
                                        </p:attrNameLst>
                                      </p:cBhvr>
                                      <p:tavLst>
                                        <p:tav tm="0">
                                          <p:val>
                                            <p:strVal val="hidden"/>
                                          </p:val>
                                        </p:tav>
                                        <p:tav tm="50000">
                                          <p:val>
                                            <p:strVal val="visible"/>
                                          </p:val>
                                        </p:tav>
                                      </p:tavLst>
                                    </p:anim>
                                  </p:childTnLst>
                                </p:cTn>
                              </p:par>
                            </p:childTnLst>
                          </p:cTn>
                        </p:par>
                        <p:par>
                          <p:cTn id="95" fill="hold">
                            <p:stCondLst>
                              <p:cond delay="2000"/>
                            </p:stCondLst>
                            <p:childTnLst>
                              <p:par>
                                <p:cTn id="96" presetID="35" presetClass="emph" presetSubtype="0" fill="hold" grpId="1" nodeType="afterEffect">
                                  <p:stCondLst>
                                    <p:cond delay="0"/>
                                  </p:stCondLst>
                                  <p:childTnLst>
                                    <p:anim calcmode="discrete" valueType="str">
                                      <p:cBhvr>
                                        <p:cTn id="97" dur="250" fill="hold"/>
                                        <p:tgtEl>
                                          <p:spTgt spid="17425"/>
                                        </p:tgtEl>
                                        <p:attrNameLst>
                                          <p:attrName>style.visibility</p:attrName>
                                        </p:attrNameLst>
                                      </p:cBhvr>
                                      <p:tavLst>
                                        <p:tav tm="0">
                                          <p:val>
                                            <p:strVal val="hidden"/>
                                          </p:val>
                                        </p:tav>
                                        <p:tav tm="50000">
                                          <p:val>
                                            <p:strVal val="visible"/>
                                          </p:val>
                                        </p:tav>
                                      </p:tavLst>
                                    </p:anim>
                                  </p:childTnLst>
                                </p:cTn>
                              </p:par>
                            </p:childTnLst>
                          </p:cTn>
                        </p:par>
                        <p:par>
                          <p:cTn id="98" fill="hold">
                            <p:stCondLst>
                              <p:cond delay="2250"/>
                            </p:stCondLst>
                            <p:childTnLst>
                              <p:par>
                                <p:cTn id="99" presetID="35" presetClass="emph" presetSubtype="0" fill="hold" grpId="1" nodeType="afterEffect">
                                  <p:stCondLst>
                                    <p:cond delay="0"/>
                                  </p:stCondLst>
                                  <p:childTnLst>
                                    <p:anim calcmode="discrete" valueType="str">
                                      <p:cBhvr>
                                        <p:cTn id="100" dur="250" fill="hold"/>
                                        <p:tgtEl>
                                          <p:spTgt spid="1742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17414" grpId="0" animBg="1"/>
      <p:bldP spid="17415" grpId="0" animBg="1"/>
      <p:bldP spid="17416" grpId="0" animBg="1"/>
      <p:bldP spid="17417" grpId="0" animBg="1"/>
      <p:bldP spid="17418" grpId="0" animBg="1"/>
      <p:bldP spid="17419" grpId="0" animBg="1"/>
      <p:bldP spid="17420" grpId="0" animBg="1"/>
      <p:bldP spid="17421" grpId="0" animBg="1"/>
      <p:bldP spid="17422" grpId="0" animBg="1"/>
      <p:bldP spid="17422" grpId="1" animBg="1"/>
      <p:bldP spid="17423" grpId="0" animBg="1"/>
      <p:bldP spid="17423" grpId="1" animBg="1"/>
      <p:bldP spid="17424" grpId="0" animBg="1"/>
      <p:bldP spid="17424" grpId="1" animBg="1"/>
      <p:bldP spid="17425" grpId="0" animBg="1"/>
      <p:bldP spid="17425" grpId="1" animBg="1"/>
      <p:bldP spid="17426" grpId="0"/>
      <p:bldP spid="17427" grpId="0"/>
      <p:bldP spid="17428" grpId="0"/>
      <p:bldP spid="174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2465341" y="2027196"/>
            <a:ext cx="2592288" cy="2467891"/>
          </a:xfrm>
          <a:prstGeom prst="ellipse">
            <a:avLst/>
          </a:prstGeom>
          <a:solidFill>
            <a:srgbClr val="2D2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cs typeface="Arial" panose="020B0604020202020204" pitchFamily="34" charset="0"/>
              <a:sym typeface="Arial" panose="020B0604020202020204" pitchFamily="34" charset="0"/>
            </a:endParaRPr>
          </a:p>
        </p:txBody>
      </p:sp>
      <p:sp>
        <p:nvSpPr>
          <p:cNvPr id="6" name="流程图: 库存数据 5"/>
          <p:cNvSpPr/>
          <p:nvPr/>
        </p:nvSpPr>
        <p:spPr>
          <a:xfrm flipH="1">
            <a:off x="4470422" y="2027197"/>
            <a:ext cx="5833823" cy="2467889"/>
          </a:xfrm>
          <a:prstGeom prst="flowChartOnlineStorage">
            <a:avLst/>
          </a:prstGeom>
          <a:solidFill>
            <a:srgbClr val="2D2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cs typeface="Arial" panose="020B0604020202020204" pitchFamily="34" charset="0"/>
              <a:sym typeface="Arial" panose="020B0604020202020204" pitchFamily="34" charset="0"/>
            </a:endParaRPr>
          </a:p>
        </p:txBody>
      </p:sp>
      <p:sp>
        <p:nvSpPr>
          <p:cNvPr id="7" name="TextBox 9"/>
          <p:cNvSpPr txBox="1"/>
          <p:nvPr/>
        </p:nvSpPr>
        <p:spPr>
          <a:xfrm>
            <a:off x="2806952" y="2176374"/>
            <a:ext cx="2012089" cy="2062103"/>
          </a:xfrm>
          <a:prstGeom prst="rect">
            <a:avLst/>
          </a:prstGeom>
          <a:noFill/>
        </p:spPr>
        <p:txBody>
          <a:bodyPr wrap="none" rtlCol="0">
            <a:spAutoFit/>
          </a:bodyPr>
          <a:lstStyle/>
          <a:p>
            <a:r>
              <a:rPr lang="en-US" altLang="zh-CN" sz="12800" b="1" dirty="0">
                <a:solidFill>
                  <a:schemeClr val="bg1"/>
                </a:solidFill>
                <a:latin typeface="Arial" panose="020B0604020202020204" pitchFamily="34" charset="0"/>
                <a:cs typeface="Arial" panose="020B0604020202020204" pitchFamily="34" charset="0"/>
                <a:sym typeface="Arial" panose="020B0604020202020204" pitchFamily="34" charset="0"/>
              </a:rPr>
              <a:t>03</a:t>
            </a:r>
            <a:endParaRPr lang="zh-CN" altLang="en-US" sz="128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cxnSp>
        <p:nvCxnSpPr>
          <p:cNvPr id="8" name="直接连接符 7"/>
          <p:cNvCxnSpPr/>
          <p:nvPr/>
        </p:nvCxnSpPr>
        <p:spPr>
          <a:xfrm>
            <a:off x="5765054" y="3166589"/>
            <a:ext cx="4017573"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Box 11"/>
          <p:cNvSpPr txBox="1"/>
          <p:nvPr/>
        </p:nvSpPr>
        <p:spPr>
          <a:xfrm>
            <a:off x="5750180" y="2445052"/>
            <a:ext cx="3050920" cy="647421"/>
          </a:xfrm>
          <a:prstGeom prst="rect">
            <a:avLst/>
          </a:prstGeom>
          <a:noFill/>
        </p:spPr>
        <p:txBody>
          <a:bodyPr wrap="square" rtlCol="0">
            <a:spAutoFit/>
          </a:bodyPr>
          <a:lstStyle/>
          <a:p>
            <a:pPr algn="just">
              <a:lnSpc>
                <a:spcPct val="125000"/>
              </a:lnSpc>
            </a:pPr>
            <a:r>
              <a:rPr lang="en-US" altLang="zh-CN" sz="3200" b="1" dirty="0">
                <a:solidFill>
                  <a:schemeClr val="bg1"/>
                </a:solidFill>
                <a:latin typeface="Arial" panose="020B0604020202020204" pitchFamily="34" charset="0"/>
                <a:cs typeface="Arial" panose="020B0604020202020204" pitchFamily="34" charset="0"/>
                <a:sym typeface="Arial" panose="020B0604020202020204" pitchFamily="34" charset="0"/>
              </a:rPr>
              <a:t>Add Your Title</a:t>
            </a:r>
            <a:endParaRPr lang="zh-CN" altLang="en-US" sz="32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0" name="TextBox 12"/>
          <p:cNvSpPr txBox="1"/>
          <p:nvPr/>
        </p:nvSpPr>
        <p:spPr>
          <a:xfrm>
            <a:off x="5750179" y="3214359"/>
            <a:ext cx="4224469" cy="775340"/>
          </a:xfrm>
          <a:prstGeom prst="rect">
            <a:avLst/>
          </a:prstGeom>
          <a:noFill/>
        </p:spPr>
        <p:txBody>
          <a:bodyPr wrap="square" rtlCol="0">
            <a:spAutoFit/>
          </a:bodyPr>
          <a:lstStyle/>
          <a:p>
            <a:pPr algn="just">
              <a:lnSpc>
                <a:spcPct val="125000"/>
              </a:lnSpc>
            </a:pPr>
            <a:r>
              <a:rPr lang="en-US" altLang="zh-CN" sz="1867"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elit morbi ultrices posuere sapien quis.</a:t>
            </a:r>
            <a:endParaRPr lang="zh-CN" altLang="en-US" sz="1867"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862" y="859160"/>
            <a:ext cx="2215722" cy="3879669"/>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1620842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nodeType="withEffect">
                                  <p:stCondLst>
                                    <p:cond delay="25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par>
                          <p:cTn id="19" fill="hold">
                            <p:stCondLst>
                              <p:cond delay="325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0"/>
                                        </p:tgtEl>
                                        <p:attrNameLst>
                                          <p:attrName>ppt_y</p:attrName>
                                        </p:attrNameLst>
                                      </p:cBhvr>
                                      <p:tavLst>
                                        <p:tav tm="0">
                                          <p:val>
                                            <p:strVal val="#ppt_y"/>
                                          </p:val>
                                        </p:tav>
                                        <p:tav tm="100000">
                                          <p:val>
                                            <p:strVal val="#ppt_y"/>
                                          </p:val>
                                        </p:tav>
                                      </p:tavLst>
                                    </p:anim>
                                    <p:anim calcmode="lin" valueType="num">
                                      <p:cBhvr>
                                        <p:cTn id="24"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0"/>
                                        </p:tgtEl>
                                      </p:cBhvr>
                                    </p:animEffect>
                                  </p:childTnLst>
                                </p:cTn>
                              </p:par>
                              <p:par>
                                <p:cTn id="27" presetID="41" presetClass="entr" presetSubtype="0" fill="hold" grpId="0" nodeType="withEffect">
                                  <p:stCondLst>
                                    <p:cond delay="0"/>
                                  </p:stCondLst>
                                  <p:iterate type="lt">
                                    <p:tmPct val="10000"/>
                                  </p:iterate>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9"/>
                                        </p:tgtEl>
                                        <p:attrNameLst>
                                          <p:attrName>ppt_y</p:attrName>
                                        </p:attrNameLst>
                                      </p:cBhvr>
                                      <p:tavLst>
                                        <p:tav tm="0">
                                          <p:val>
                                            <p:strVal val="#ppt_y"/>
                                          </p:val>
                                        </p:tav>
                                        <p:tav tm="100000">
                                          <p:val>
                                            <p:strVal val="#ppt_y"/>
                                          </p:val>
                                        </p:tav>
                                      </p:tavLst>
                                    </p:anim>
                                    <p:anim calcmode="lin" valueType="num">
                                      <p:cBhvr>
                                        <p:cTn id="31"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9"/>
                                        </p:tgtEl>
                                      </p:cBhvr>
                                    </p:animEffect>
                                  </p:childTnLst>
                                </p:cTn>
                              </p:par>
                            </p:childTnLst>
                          </p:cTn>
                        </p:par>
                        <p:par>
                          <p:cTn id="34" fill="hold">
                            <p:stCondLst>
                              <p:cond delay="6550"/>
                            </p:stCondLst>
                            <p:childTnLst>
                              <p:par>
                                <p:cTn id="35" presetID="47"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AutoShape 1"/>
          <p:cNvSpPr>
            <a:spLocks/>
          </p:cNvSpPr>
          <p:nvPr/>
        </p:nvSpPr>
        <p:spPr bwMode="auto">
          <a:xfrm>
            <a:off x="1234121" y="2711293"/>
            <a:ext cx="2253957" cy="2255837"/>
          </a:xfrm>
          <a:custGeom>
            <a:avLst/>
            <a:gdLst>
              <a:gd name="T0" fmla="*/ 2254135 w 19679"/>
              <a:gd name="T1" fmla="*/ 2476045 h 19679"/>
              <a:gd name="T2" fmla="*/ 2254135 w 19679"/>
              <a:gd name="T3" fmla="*/ 2476045 h 19679"/>
              <a:gd name="T4" fmla="*/ 2254135 w 19679"/>
              <a:gd name="T5" fmla="*/ 2476045 h 19679"/>
              <a:gd name="T6" fmla="*/ 2254135 w 19679"/>
              <a:gd name="T7" fmla="*/ 247604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1"/>
          </a:solidFill>
          <a:ln>
            <a:noFill/>
          </a:ln>
          <a:effectLst/>
        </p:spPr>
        <p:txBody>
          <a:bodyPr lIns="22854" tIns="22854" rIns="22854" bIns="22854"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0722" name="AutoShape 2"/>
          <p:cNvSpPr>
            <a:spLocks/>
          </p:cNvSpPr>
          <p:nvPr/>
        </p:nvSpPr>
        <p:spPr bwMode="auto">
          <a:xfrm>
            <a:off x="1734914" y="3208973"/>
            <a:ext cx="1240469" cy="7556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lstStyle/>
          <a:p>
            <a:pPr defTabSz="457086"/>
            <a:r>
              <a:rPr lang="es-ES" altLang="zh-CN" sz="3100" dirty="0">
                <a:solidFill>
                  <a:schemeClr val="tx1">
                    <a:lumMod val="10000"/>
                    <a:lumOff val="90000"/>
                  </a:schemeClr>
                </a:solidFill>
                <a:latin typeface="Arial" panose="020B0604020202020204" pitchFamily="34" charset="0"/>
                <a:cs typeface="Arial" panose="020B0604020202020204" pitchFamily="34" charset="0"/>
                <a:sym typeface="Arial" panose="020B0604020202020204" pitchFamily="34" charset="0"/>
              </a:rPr>
              <a:t>70%</a:t>
            </a:r>
            <a:endParaRPr lang="es-ES" altLang="zh-CN" dirty="0">
              <a:solidFill>
                <a:schemeClr val="tx1">
                  <a:lumMod val="10000"/>
                  <a:lumOff val="9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0723" name="AutoShape 3"/>
          <p:cNvSpPr>
            <a:spLocks/>
          </p:cNvSpPr>
          <p:nvPr/>
        </p:nvSpPr>
        <p:spPr bwMode="auto">
          <a:xfrm>
            <a:off x="1568245" y="3825716"/>
            <a:ext cx="1407138" cy="561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endParaRPr lang="es-ES" altLang="zh-CN"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0724" name="AutoShape 4"/>
          <p:cNvSpPr>
            <a:spLocks/>
          </p:cNvSpPr>
          <p:nvPr/>
        </p:nvSpPr>
        <p:spPr bwMode="auto">
          <a:xfrm>
            <a:off x="3801570" y="2704149"/>
            <a:ext cx="2253957" cy="2255837"/>
          </a:xfrm>
          <a:custGeom>
            <a:avLst/>
            <a:gdLst>
              <a:gd name="T0" fmla="*/ 2254135 w 19679"/>
              <a:gd name="T1" fmla="*/ 2476045 h 19679"/>
              <a:gd name="T2" fmla="*/ 2254135 w 19679"/>
              <a:gd name="T3" fmla="*/ 2476045 h 19679"/>
              <a:gd name="T4" fmla="*/ 2254135 w 19679"/>
              <a:gd name="T5" fmla="*/ 2476045 h 19679"/>
              <a:gd name="T6" fmla="*/ 2254135 w 19679"/>
              <a:gd name="T7" fmla="*/ 247604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2"/>
          </a:solidFill>
          <a:ln>
            <a:noFill/>
          </a:ln>
          <a:effectLst/>
        </p:spPr>
        <p:txBody>
          <a:bodyPr lIns="22854" tIns="22854" rIns="22854" bIns="22854"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0725" name="AutoShape 5"/>
          <p:cNvSpPr>
            <a:spLocks/>
          </p:cNvSpPr>
          <p:nvPr/>
        </p:nvSpPr>
        <p:spPr bwMode="auto">
          <a:xfrm>
            <a:off x="4320613" y="3205004"/>
            <a:ext cx="1239676" cy="756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lstStyle/>
          <a:p>
            <a:pPr defTabSz="457086"/>
            <a:r>
              <a:rPr lang="es-ES" altLang="zh-CN" sz="3100" dirty="0">
                <a:solidFill>
                  <a:schemeClr val="tx1">
                    <a:lumMod val="10000"/>
                    <a:lumOff val="90000"/>
                  </a:schemeClr>
                </a:solidFill>
                <a:latin typeface="Arial" panose="020B0604020202020204" pitchFamily="34" charset="0"/>
                <a:cs typeface="Arial" panose="020B0604020202020204" pitchFamily="34" charset="0"/>
                <a:sym typeface="Arial" panose="020B0604020202020204" pitchFamily="34" charset="0"/>
              </a:rPr>
              <a:t>80%</a:t>
            </a:r>
            <a:endParaRPr lang="es-ES" altLang="zh-CN" dirty="0">
              <a:solidFill>
                <a:schemeClr val="tx1">
                  <a:lumMod val="10000"/>
                  <a:lumOff val="9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0726" name="AutoShape 6"/>
          <p:cNvSpPr>
            <a:spLocks/>
          </p:cNvSpPr>
          <p:nvPr/>
        </p:nvSpPr>
        <p:spPr bwMode="auto">
          <a:xfrm>
            <a:off x="4230138" y="3825717"/>
            <a:ext cx="1411897" cy="561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endParaRPr lang="es-ES" altLang="zh-CN"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0727" name="AutoShape 7"/>
          <p:cNvSpPr>
            <a:spLocks/>
          </p:cNvSpPr>
          <p:nvPr/>
        </p:nvSpPr>
        <p:spPr bwMode="auto">
          <a:xfrm>
            <a:off x="6348381" y="2697004"/>
            <a:ext cx="2253957" cy="2256631"/>
          </a:xfrm>
          <a:custGeom>
            <a:avLst/>
            <a:gdLst>
              <a:gd name="T0" fmla="*/ 2254135 w 19679"/>
              <a:gd name="T1" fmla="*/ 2476916 h 19679"/>
              <a:gd name="T2" fmla="*/ 2254135 w 19679"/>
              <a:gd name="T3" fmla="*/ 2476916 h 19679"/>
              <a:gd name="T4" fmla="*/ 2254135 w 19679"/>
              <a:gd name="T5" fmla="*/ 2476916 h 19679"/>
              <a:gd name="T6" fmla="*/ 2254135 w 19679"/>
              <a:gd name="T7" fmla="*/ 247691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3"/>
          </a:solidFill>
          <a:ln>
            <a:noFill/>
          </a:ln>
          <a:effectLst/>
        </p:spPr>
        <p:txBody>
          <a:bodyPr lIns="22854" tIns="22854" rIns="22854" bIns="22854"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0728" name="AutoShape 8"/>
          <p:cNvSpPr>
            <a:spLocks/>
          </p:cNvSpPr>
          <p:nvPr/>
        </p:nvSpPr>
        <p:spPr bwMode="auto">
          <a:xfrm>
            <a:off x="6867426" y="3205004"/>
            <a:ext cx="1240471" cy="756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lstStyle/>
          <a:p>
            <a:pPr defTabSz="457086"/>
            <a:r>
              <a:rPr lang="es-ES" altLang="zh-CN" sz="3100" dirty="0">
                <a:solidFill>
                  <a:schemeClr val="tx1">
                    <a:lumMod val="10000"/>
                    <a:lumOff val="90000"/>
                  </a:schemeClr>
                </a:solidFill>
                <a:latin typeface="Arial" panose="020B0604020202020204" pitchFamily="34" charset="0"/>
                <a:cs typeface="Arial" panose="020B0604020202020204" pitchFamily="34" charset="0"/>
                <a:sym typeface="Arial" panose="020B0604020202020204" pitchFamily="34" charset="0"/>
              </a:rPr>
              <a:t>90%</a:t>
            </a:r>
            <a:endParaRPr lang="es-ES" altLang="zh-CN" dirty="0">
              <a:solidFill>
                <a:schemeClr val="tx1">
                  <a:lumMod val="10000"/>
                  <a:lumOff val="9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0729" name="AutoShape 9"/>
          <p:cNvSpPr>
            <a:spLocks/>
          </p:cNvSpPr>
          <p:nvPr/>
        </p:nvSpPr>
        <p:spPr bwMode="auto">
          <a:xfrm>
            <a:off x="6696792" y="3824923"/>
            <a:ext cx="1458720" cy="5619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endParaRPr lang="es-ES" altLang="zh-CN"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0730" name="AutoShape 10"/>
          <p:cNvSpPr>
            <a:spLocks/>
          </p:cNvSpPr>
          <p:nvPr/>
        </p:nvSpPr>
        <p:spPr bwMode="auto">
          <a:xfrm>
            <a:off x="8692813" y="2690656"/>
            <a:ext cx="2253957" cy="2255837"/>
          </a:xfrm>
          <a:custGeom>
            <a:avLst/>
            <a:gdLst>
              <a:gd name="T0" fmla="*/ 2254135 w 19679"/>
              <a:gd name="T1" fmla="*/ 2476045 h 19679"/>
              <a:gd name="T2" fmla="*/ 2254135 w 19679"/>
              <a:gd name="T3" fmla="*/ 2476045 h 19679"/>
              <a:gd name="T4" fmla="*/ 2254135 w 19679"/>
              <a:gd name="T5" fmla="*/ 2476045 h 19679"/>
              <a:gd name="T6" fmla="*/ 2254135 w 19679"/>
              <a:gd name="T7" fmla="*/ 247604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4"/>
          </a:solidFill>
          <a:ln>
            <a:noFill/>
          </a:ln>
          <a:effectLst/>
        </p:spPr>
        <p:txBody>
          <a:bodyPr lIns="22854" tIns="22854" rIns="22854" bIns="22854"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0731" name="AutoShape 11"/>
          <p:cNvSpPr>
            <a:spLocks/>
          </p:cNvSpPr>
          <p:nvPr/>
        </p:nvSpPr>
        <p:spPr bwMode="auto">
          <a:xfrm>
            <a:off x="9211858" y="3205004"/>
            <a:ext cx="1240471" cy="756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4" tIns="22854" rIns="22854" bIns="22854"/>
          <a:lstStyle/>
          <a:p>
            <a:pPr defTabSz="457086"/>
            <a:r>
              <a:rPr lang="es-ES" altLang="zh-CN" sz="3100" dirty="0">
                <a:solidFill>
                  <a:schemeClr val="tx1">
                    <a:lumMod val="10000"/>
                    <a:lumOff val="90000"/>
                  </a:schemeClr>
                </a:solidFill>
                <a:latin typeface="Arial" panose="020B0604020202020204" pitchFamily="34" charset="0"/>
                <a:cs typeface="Arial" panose="020B0604020202020204" pitchFamily="34" charset="0"/>
                <a:sym typeface="Arial" panose="020B0604020202020204" pitchFamily="34" charset="0"/>
              </a:rPr>
              <a:t>99%</a:t>
            </a:r>
            <a:endParaRPr lang="es-ES" altLang="zh-CN" dirty="0">
              <a:solidFill>
                <a:schemeClr val="tx1">
                  <a:lumMod val="10000"/>
                  <a:lumOff val="9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0732" name="AutoShape 12"/>
          <p:cNvSpPr>
            <a:spLocks/>
          </p:cNvSpPr>
          <p:nvPr/>
        </p:nvSpPr>
        <p:spPr bwMode="auto">
          <a:xfrm>
            <a:off x="9115594" y="3824923"/>
            <a:ext cx="1408394" cy="5619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endParaRPr lang="es-ES" altLang="zh-CN"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grpSp>
        <p:nvGrpSpPr>
          <p:cNvPr id="4" name="组合 3"/>
          <p:cNvGrpSpPr/>
          <p:nvPr/>
        </p:nvGrpSpPr>
        <p:grpSpPr>
          <a:xfrm>
            <a:off x="8164244" y="3344705"/>
            <a:ext cx="895234" cy="893763"/>
            <a:chOff x="6123384" y="2509302"/>
            <a:chExt cx="671513" cy="670529"/>
          </a:xfrm>
        </p:grpSpPr>
        <p:sp>
          <p:nvSpPr>
            <p:cNvPr id="30733" name="AutoShape 13"/>
            <p:cNvSpPr>
              <a:spLocks/>
            </p:cNvSpPr>
            <p:nvPr/>
          </p:nvSpPr>
          <p:spPr bwMode="auto">
            <a:xfrm>
              <a:off x="6123384" y="2509302"/>
              <a:ext cx="671513" cy="670529"/>
            </a:xfrm>
            <a:custGeom>
              <a:avLst/>
              <a:gdLst>
                <a:gd name="T0" fmla="*/ 895305 w 19679"/>
                <a:gd name="T1" fmla="*/ 981009 h 19679"/>
                <a:gd name="T2" fmla="*/ 895305 w 19679"/>
                <a:gd name="T3" fmla="*/ 981009 h 19679"/>
                <a:gd name="T4" fmla="*/ 895305 w 19679"/>
                <a:gd name="T5" fmla="*/ 981009 h 19679"/>
                <a:gd name="T6" fmla="*/ 895305 w 19679"/>
                <a:gd name="T7" fmla="*/ 98100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2"/>
            </a:solidFill>
            <a:ln>
              <a:noFill/>
            </a:ln>
            <a:effectLst/>
          </p:spPr>
          <p:txBody>
            <a:bodyPr lIns="17145" tIns="17145" rIns="17145" bIns="17145" anchor="ctr"/>
            <a:lstStyle/>
            <a:p>
              <a:endParaRPr lang="zh-CN" altLang="en-US">
                <a:solidFill>
                  <a:schemeClr val="tx1">
                    <a:lumMod val="10000"/>
                    <a:lumOff val="9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0734" name="AutoShape 14"/>
            <p:cNvSpPr>
              <a:spLocks/>
            </p:cNvSpPr>
            <p:nvPr/>
          </p:nvSpPr>
          <p:spPr bwMode="auto">
            <a:xfrm>
              <a:off x="6361509" y="2740950"/>
              <a:ext cx="206574" cy="172099"/>
            </a:xfrm>
            <a:custGeom>
              <a:avLst/>
              <a:gdLst>
                <a:gd name="T0" fmla="*/ 275432 w 21600"/>
                <a:gd name="T1" fmla="*/ 229394 h 21600"/>
                <a:gd name="T2" fmla="*/ 275432 w 21600"/>
                <a:gd name="T3" fmla="*/ 229394 h 21600"/>
                <a:gd name="T4" fmla="*/ 275432 w 21600"/>
                <a:gd name="T5" fmla="*/ 229394 h 21600"/>
                <a:gd name="T6" fmla="*/ 275432 w 21600"/>
                <a:gd name="T7" fmla="*/ 2293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10000"/>
                    <a:lumOff val="90000"/>
                  </a:scheme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3" name="组合 2"/>
          <p:cNvGrpSpPr/>
          <p:nvPr/>
        </p:nvGrpSpPr>
        <p:grpSpPr>
          <a:xfrm>
            <a:off x="5794415" y="3351846"/>
            <a:ext cx="895234" cy="892970"/>
            <a:chOff x="4345781" y="2514661"/>
            <a:chExt cx="671513" cy="669934"/>
          </a:xfrm>
        </p:grpSpPr>
        <p:sp>
          <p:nvSpPr>
            <p:cNvPr id="30735" name="AutoShape 15"/>
            <p:cNvSpPr>
              <a:spLocks/>
            </p:cNvSpPr>
            <p:nvPr/>
          </p:nvSpPr>
          <p:spPr bwMode="auto">
            <a:xfrm>
              <a:off x="4345781" y="2514661"/>
              <a:ext cx="671513" cy="669934"/>
            </a:xfrm>
            <a:custGeom>
              <a:avLst/>
              <a:gdLst>
                <a:gd name="T0" fmla="*/ 895305 w 19679"/>
                <a:gd name="T1" fmla="*/ 980138 h 19679"/>
                <a:gd name="T2" fmla="*/ 895305 w 19679"/>
                <a:gd name="T3" fmla="*/ 980138 h 19679"/>
                <a:gd name="T4" fmla="*/ 895305 w 19679"/>
                <a:gd name="T5" fmla="*/ 980138 h 19679"/>
                <a:gd name="T6" fmla="*/ 895305 w 19679"/>
                <a:gd name="T7" fmla="*/ 98013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1"/>
            </a:solidFill>
            <a:ln>
              <a:noFill/>
            </a:ln>
            <a:effectLst/>
          </p:spPr>
          <p:txBody>
            <a:bodyPr lIns="17145" tIns="17145" rIns="17145" bIns="17145" anchor="ctr"/>
            <a:lstStyle/>
            <a:p>
              <a:endParaRPr lang="zh-CN" altLang="en-US">
                <a:solidFill>
                  <a:schemeClr val="tx1">
                    <a:lumMod val="10000"/>
                    <a:lumOff val="9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0736" name="AutoShape 16"/>
            <p:cNvSpPr>
              <a:spLocks/>
            </p:cNvSpPr>
            <p:nvPr/>
          </p:nvSpPr>
          <p:spPr bwMode="auto">
            <a:xfrm>
              <a:off x="4579144" y="2745714"/>
              <a:ext cx="205383" cy="205446"/>
            </a:xfrm>
            <a:custGeom>
              <a:avLst/>
              <a:gdLst>
                <a:gd name="T0" fmla="*/ 273844 w 21600"/>
                <a:gd name="T1" fmla="*/ 273844 h 21600"/>
                <a:gd name="T2" fmla="*/ 273844 w 21600"/>
                <a:gd name="T3" fmla="*/ 273844 h 21600"/>
                <a:gd name="T4" fmla="*/ 273844 w 21600"/>
                <a:gd name="T5" fmla="*/ 273844 h 21600"/>
                <a:gd name="T6" fmla="*/ 273844 w 21600"/>
                <a:gd name="T7" fmla="*/ 2738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897" y="0"/>
                  </a:moveTo>
                  <a:cubicBezTo>
                    <a:pt x="19649" y="0"/>
                    <a:pt x="20287" y="264"/>
                    <a:pt x="20812" y="796"/>
                  </a:cubicBezTo>
                  <a:cubicBezTo>
                    <a:pt x="21335" y="1321"/>
                    <a:pt x="21600" y="1962"/>
                    <a:pt x="21600" y="2711"/>
                  </a:cubicBezTo>
                  <a:lnTo>
                    <a:pt x="21600" y="18882"/>
                  </a:lnTo>
                  <a:cubicBezTo>
                    <a:pt x="21600" y="19267"/>
                    <a:pt x="21526" y="19623"/>
                    <a:pt x="21382" y="19952"/>
                  </a:cubicBezTo>
                  <a:cubicBezTo>
                    <a:pt x="21235" y="20281"/>
                    <a:pt x="21041" y="20563"/>
                    <a:pt x="20803" y="20804"/>
                  </a:cubicBezTo>
                  <a:cubicBezTo>
                    <a:pt x="20566" y="21042"/>
                    <a:pt x="20278" y="21232"/>
                    <a:pt x="19940" y="21376"/>
                  </a:cubicBezTo>
                  <a:cubicBezTo>
                    <a:pt x="19602" y="21523"/>
                    <a:pt x="19256" y="21594"/>
                    <a:pt x="18897" y="21594"/>
                  </a:cubicBezTo>
                  <a:lnTo>
                    <a:pt x="12065" y="21594"/>
                  </a:lnTo>
                  <a:lnTo>
                    <a:pt x="12065" y="12552"/>
                  </a:lnTo>
                  <a:lnTo>
                    <a:pt x="14486" y="12552"/>
                  </a:lnTo>
                  <a:cubicBezTo>
                    <a:pt x="14594" y="12552"/>
                    <a:pt x="14697" y="12516"/>
                    <a:pt x="14788" y="12440"/>
                  </a:cubicBezTo>
                  <a:cubicBezTo>
                    <a:pt x="14876" y="12367"/>
                    <a:pt x="14920" y="12267"/>
                    <a:pt x="14920" y="12143"/>
                  </a:cubicBezTo>
                  <a:lnTo>
                    <a:pt x="15088" y="9779"/>
                  </a:lnTo>
                  <a:cubicBezTo>
                    <a:pt x="15088" y="9649"/>
                    <a:pt x="15050" y="9538"/>
                    <a:pt x="14976" y="9444"/>
                  </a:cubicBezTo>
                  <a:cubicBezTo>
                    <a:pt x="14882" y="9350"/>
                    <a:pt x="14773" y="9303"/>
                    <a:pt x="14653" y="9303"/>
                  </a:cubicBezTo>
                  <a:lnTo>
                    <a:pt x="12065" y="9303"/>
                  </a:lnTo>
                  <a:lnTo>
                    <a:pt x="12065" y="8263"/>
                  </a:lnTo>
                  <a:cubicBezTo>
                    <a:pt x="12065" y="7878"/>
                    <a:pt x="12115" y="7622"/>
                    <a:pt x="12215" y="7496"/>
                  </a:cubicBezTo>
                  <a:cubicBezTo>
                    <a:pt x="12312" y="7370"/>
                    <a:pt x="12565" y="7308"/>
                    <a:pt x="12964" y="7308"/>
                  </a:cubicBezTo>
                  <a:cubicBezTo>
                    <a:pt x="13202" y="7308"/>
                    <a:pt x="13458" y="7326"/>
                    <a:pt x="13745" y="7367"/>
                  </a:cubicBezTo>
                  <a:cubicBezTo>
                    <a:pt x="14033" y="7405"/>
                    <a:pt x="14306" y="7455"/>
                    <a:pt x="14568" y="7520"/>
                  </a:cubicBezTo>
                  <a:cubicBezTo>
                    <a:pt x="14624" y="7520"/>
                    <a:pt x="14685" y="7514"/>
                    <a:pt x="14759" y="7499"/>
                  </a:cubicBezTo>
                  <a:cubicBezTo>
                    <a:pt x="14829" y="7484"/>
                    <a:pt x="14882" y="7458"/>
                    <a:pt x="14920" y="7423"/>
                  </a:cubicBezTo>
                  <a:cubicBezTo>
                    <a:pt x="15014" y="7367"/>
                    <a:pt x="15079" y="7264"/>
                    <a:pt x="15117" y="7114"/>
                  </a:cubicBezTo>
                  <a:lnTo>
                    <a:pt x="15437" y="4837"/>
                  </a:lnTo>
                  <a:cubicBezTo>
                    <a:pt x="15478" y="4564"/>
                    <a:pt x="15361" y="4403"/>
                    <a:pt x="15088" y="4347"/>
                  </a:cubicBezTo>
                  <a:cubicBezTo>
                    <a:pt x="14245" y="4112"/>
                    <a:pt x="13364" y="4000"/>
                    <a:pt x="12444" y="4009"/>
                  </a:cubicBezTo>
                  <a:cubicBezTo>
                    <a:pt x="9625" y="4009"/>
                    <a:pt x="8212" y="5384"/>
                    <a:pt x="8212" y="8128"/>
                  </a:cubicBezTo>
                  <a:lnTo>
                    <a:pt x="8212" y="9308"/>
                  </a:lnTo>
                  <a:lnTo>
                    <a:pt x="6764" y="9308"/>
                  </a:lnTo>
                  <a:cubicBezTo>
                    <a:pt x="6455" y="9308"/>
                    <a:pt x="6306" y="9458"/>
                    <a:pt x="6317" y="9758"/>
                  </a:cubicBezTo>
                  <a:lnTo>
                    <a:pt x="6317" y="12120"/>
                  </a:lnTo>
                  <a:cubicBezTo>
                    <a:pt x="6317" y="12234"/>
                    <a:pt x="6356" y="12334"/>
                    <a:pt x="6444" y="12425"/>
                  </a:cubicBezTo>
                  <a:cubicBezTo>
                    <a:pt x="6526" y="12514"/>
                    <a:pt x="6632" y="12558"/>
                    <a:pt x="6764" y="12558"/>
                  </a:cubicBezTo>
                  <a:lnTo>
                    <a:pt x="8212" y="12558"/>
                  </a:lnTo>
                  <a:lnTo>
                    <a:pt x="8212" y="21600"/>
                  </a:lnTo>
                  <a:lnTo>
                    <a:pt x="2684" y="21600"/>
                  </a:lnTo>
                  <a:cubicBezTo>
                    <a:pt x="2320" y="21600"/>
                    <a:pt x="1973" y="21529"/>
                    <a:pt x="1647" y="21382"/>
                  </a:cubicBezTo>
                  <a:cubicBezTo>
                    <a:pt x="1321" y="21238"/>
                    <a:pt x="1033" y="21047"/>
                    <a:pt x="795" y="20809"/>
                  </a:cubicBezTo>
                  <a:cubicBezTo>
                    <a:pt x="558" y="20569"/>
                    <a:pt x="364" y="20287"/>
                    <a:pt x="220" y="19957"/>
                  </a:cubicBezTo>
                  <a:cubicBezTo>
                    <a:pt x="76" y="19628"/>
                    <a:pt x="0" y="19273"/>
                    <a:pt x="0" y="18888"/>
                  </a:cubicBezTo>
                  <a:lnTo>
                    <a:pt x="0" y="2717"/>
                  </a:lnTo>
                  <a:cubicBezTo>
                    <a:pt x="0" y="2352"/>
                    <a:pt x="76" y="2000"/>
                    <a:pt x="220" y="1662"/>
                  </a:cubicBezTo>
                  <a:cubicBezTo>
                    <a:pt x="364" y="1327"/>
                    <a:pt x="558" y="1036"/>
                    <a:pt x="795" y="801"/>
                  </a:cubicBezTo>
                  <a:cubicBezTo>
                    <a:pt x="1033" y="557"/>
                    <a:pt x="1321" y="369"/>
                    <a:pt x="1647" y="222"/>
                  </a:cubicBezTo>
                  <a:cubicBezTo>
                    <a:pt x="1973" y="75"/>
                    <a:pt x="2320" y="5"/>
                    <a:pt x="2684" y="5"/>
                  </a:cubicBezTo>
                  <a:lnTo>
                    <a:pt x="18897" y="5"/>
                  </a:lnTo>
                  <a:lnTo>
                    <a:pt x="18897" y="0"/>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10000"/>
                    <a:lumOff val="90000"/>
                  </a:scheme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2" name="组合 1"/>
          <p:cNvGrpSpPr/>
          <p:nvPr/>
        </p:nvGrpSpPr>
        <p:grpSpPr>
          <a:xfrm>
            <a:off x="3190461" y="3358198"/>
            <a:ext cx="895234" cy="893763"/>
            <a:chOff x="2392561" y="2519425"/>
            <a:chExt cx="671513" cy="670529"/>
          </a:xfrm>
        </p:grpSpPr>
        <p:sp>
          <p:nvSpPr>
            <p:cNvPr id="30737" name="AutoShape 17"/>
            <p:cNvSpPr>
              <a:spLocks/>
            </p:cNvSpPr>
            <p:nvPr/>
          </p:nvSpPr>
          <p:spPr bwMode="auto">
            <a:xfrm>
              <a:off x="2392561" y="2519425"/>
              <a:ext cx="671513" cy="670529"/>
            </a:xfrm>
            <a:custGeom>
              <a:avLst/>
              <a:gdLst>
                <a:gd name="T0" fmla="*/ 895305 w 19679"/>
                <a:gd name="T1" fmla="*/ 981009 h 19679"/>
                <a:gd name="T2" fmla="*/ 895305 w 19679"/>
                <a:gd name="T3" fmla="*/ 981009 h 19679"/>
                <a:gd name="T4" fmla="*/ 895305 w 19679"/>
                <a:gd name="T5" fmla="*/ 981009 h 19679"/>
                <a:gd name="T6" fmla="*/ 895305 w 19679"/>
                <a:gd name="T7" fmla="*/ 98100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4"/>
            </a:solidFill>
            <a:ln>
              <a:noFill/>
            </a:ln>
            <a:effectLst/>
          </p:spPr>
          <p:txBody>
            <a:bodyPr lIns="17145" tIns="17145" rIns="17145" bIns="17145" anchor="ctr"/>
            <a:lstStyle/>
            <a:p>
              <a:endParaRPr lang="zh-CN" altLang="en-US">
                <a:solidFill>
                  <a:schemeClr val="tx1">
                    <a:lumMod val="10000"/>
                    <a:lumOff val="9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0738" name="AutoShape 18"/>
            <p:cNvSpPr>
              <a:spLocks/>
            </p:cNvSpPr>
            <p:nvPr/>
          </p:nvSpPr>
          <p:spPr bwMode="auto">
            <a:xfrm>
              <a:off x="2637234" y="2730827"/>
              <a:ext cx="206574" cy="206637"/>
            </a:xfrm>
            <a:custGeom>
              <a:avLst/>
              <a:gdLst>
                <a:gd name="T0" fmla="*/ 275432 w 21600"/>
                <a:gd name="T1" fmla="*/ 275431 h 21600"/>
                <a:gd name="T2" fmla="*/ 275432 w 21600"/>
                <a:gd name="T3" fmla="*/ 275431 h 21600"/>
                <a:gd name="T4" fmla="*/ 275432 w 21600"/>
                <a:gd name="T5" fmla="*/ 275431 h 21600"/>
                <a:gd name="T6" fmla="*/ 275432 w 21600"/>
                <a:gd name="T7" fmla="*/ 27543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1"/>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3"/>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7"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1"/>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10000"/>
                    <a:lumOff val="90000"/>
                  </a:schemeClr>
                </a:solidFill>
                <a:latin typeface="Arial" panose="020B0604020202020204" pitchFamily="34" charset="0"/>
                <a:cs typeface="Arial" panose="020B0604020202020204" pitchFamily="34" charset="0"/>
                <a:sym typeface="Arial" panose="020B0604020202020204" pitchFamily="34" charset="0"/>
              </a:endParaRPr>
            </a:p>
          </p:txBody>
        </p:sp>
      </p:grpSp>
      <p:sp>
        <p:nvSpPr>
          <p:cNvPr id="30739" name="AutoShape 19"/>
          <p:cNvSpPr>
            <a:spLocks/>
          </p:cNvSpPr>
          <p:nvPr/>
        </p:nvSpPr>
        <p:spPr bwMode="auto">
          <a:xfrm>
            <a:off x="1361899" y="1877855"/>
            <a:ext cx="9406301" cy="474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r>
              <a:rPr lang="en-US" altLang="zh-CN" sz="12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 Aliquam vel interdum sem, non accumsan libero. Sed tempor in ex non tempor.</a:t>
            </a:r>
            <a:endParaRPr lang="zh-CN" altLang="en-US" sz="12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0744" name="AutoShape 24"/>
          <p:cNvSpPr>
            <a:spLocks/>
          </p:cNvSpPr>
          <p:nvPr/>
        </p:nvSpPr>
        <p:spPr bwMode="auto">
          <a:xfrm>
            <a:off x="1361899" y="5797391"/>
            <a:ext cx="9406301"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en-US" altLang="zh-CN"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 Aliquam vel interdum sem, non accumsan libero. Sed tempor in ex non tempor.</a:t>
            </a:r>
            <a:endParaRPr lang="zh-CN" altLang="en-US"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a:p>
            <a:pPr>
              <a:lnSpc>
                <a:spcPct val="130000"/>
              </a:lnSpc>
              <a:spcAft>
                <a:spcPts val="800"/>
              </a:spcAft>
            </a:pPr>
            <a:endParaRPr lang="zh-CN" altLang="en-US"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0745" name="AutoShape 25"/>
          <p:cNvSpPr>
            <a:spLocks/>
          </p:cNvSpPr>
          <p:nvPr/>
        </p:nvSpPr>
        <p:spPr bwMode="auto">
          <a:xfrm>
            <a:off x="1365072" y="5488623"/>
            <a:ext cx="6236476"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r>
              <a:rPr lang="en-US" altLang="zh-CN" sz="16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Click To Add Text</a:t>
            </a:r>
            <a:endParaRPr lang="es-ES" altLang="zh-CN" sz="16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5" name="标题 4"/>
          <p:cNvSpPr>
            <a:spLocks noGrp="1"/>
          </p:cNvSpPr>
          <p:nvPr>
            <p:ph type="title"/>
          </p:nvPr>
        </p:nvSpPr>
        <p:spPr/>
        <p:txBody>
          <a:bodyPr/>
          <a:lstStyle/>
          <a:p>
            <a:r>
              <a:rPr lang="en-US" altLang="zh-CN" dirty="0">
                <a:latin typeface="Arial" panose="020B0604020202020204" pitchFamily="34" charset="0"/>
                <a:ea typeface="+mn-ea"/>
                <a:cs typeface="Arial" panose="020B0604020202020204" pitchFamily="34" charset="0"/>
                <a:sym typeface="Arial" panose="020B0604020202020204" pitchFamily="34" charset="0"/>
              </a:rPr>
              <a:t>Click To Add Title</a:t>
            </a:r>
            <a:endParaRPr lang="zh-CN" altLang="en-US" dirty="0">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04318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39"/>
                                        </p:tgtEl>
                                        <p:attrNameLst>
                                          <p:attrName>style.visibility</p:attrName>
                                        </p:attrNameLst>
                                      </p:cBhvr>
                                      <p:to>
                                        <p:strVal val="visible"/>
                                      </p:to>
                                    </p:set>
                                    <p:animEffect transition="in" filter="wipe(left)">
                                      <p:cBhvr>
                                        <p:cTn id="7" dur="500"/>
                                        <p:tgtEl>
                                          <p:spTgt spid="30739"/>
                                        </p:tgtEl>
                                      </p:cBhvr>
                                    </p:animEffect>
                                  </p:childTnLst>
                                </p:cTn>
                              </p:par>
                            </p:childTnLst>
                          </p:cTn>
                        </p:par>
                        <p:par>
                          <p:cTn id="8" fill="hold">
                            <p:stCondLst>
                              <p:cond delay="500"/>
                            </p:stCondLst>
                            <p:childTnLst>
                              <p:par>
                                <p:cTn id="9" presetID="30" presetClass="entr" presetSubtype="0" fill="hold" grpId="0" nodeType="afterEffect">
                                  <p:stCondLst>
                                    <p:cond delay="0"/>
                                  </p:stCondLst>
                                  <p:childTnLst>
                                    <p:set>
                                      <p:cBhvr>
                                        <p:cTn id="10" dur="1" fill="hold">
                                          <p:stCondLst>
                                            <p:cond delay="0"/>
                                          </p:stCondLst>
                                        </p:cTn>
                                        <p:tgtEl>
                                          <p:spTgt spid="30722"/>
                                        </p:tgtEl>
                                        <p:attrNameLst>
                                          <p:attrName>style.visibility</p:attrName>
                                        </p:attrNameLst>
                                      </p:cBhvr>
                                      <p:to>
                                        <p:strVal val="visible"/>
                                      </p:to>
                                    </p:set>
                                    <p:animEffect transition="in" filter="fade">
                                      <p:cBhvr>
                                        <p:cTn id="11" dur="800" decel="100000"/>
                                        <p:tgtEl>
                                          <p:spTgt spid="30722"/>
                                        </p:tgtEl>
                                      </p:cBhvr>
                                    </p:animEffect>
                                    <p:anim calcmode="lin" valueType="num">
                                      <p:cBhvr>
                                        <p:cTn id="12" dur="800" decel="100000" fill="hold"/>
                                        <p:tgtEl>
                                          <p:spTgt spid="30722"/>
                                        </p:tgtEl>
                                        <p:attrNameLst>
                                          <p:attrName>style.rotation</p:attrName>
                                        </p:attrNameLst>
                                      </p:cBhvr>
                                      <p:tavLst>
                                        <p:tav tm="0">
                                          <p:val>
                                            <p:fltVal val="-90"/>
                                          </p:val>
                                        </p:tav>
                                        <p:tav tm="100000">
                                          <p:val>
                                            <p:fltVal val="0"/>
                                          </p:val>
                                        </p:tav>
                                      </p:tavLst>
                                    </p:anim>
                                    <p:anim calcmode="lin" valueType="num">
                                      <p:cBhvr>
                                        <p:cTn id="13" dur="800" decel="100000" fill="hold"/>
                                        <p:tgtEl>
                                          <p:spTgt spid="30722"/>
                                        </p:tgtEl>
                                        <p:attrNameLst>
                                          <p:attrName>ppt_x</p:attrName>
                                        </p:attrNameLst>
                                      </p:cBhvr>
                                      <p:tavLst>
                                        <p:tav tm="0">
                                          <p:val>
                                            <p:strVal val="#ppt_x+0.4"/>
                                          </p:val>
                                        </p:tav>
                                        <p:tav tm="100000">
                                          <p:val>
                                            <p:strVal val="#ppt_x-0.05"/>
                                          </p:val>
                                        </p:tav>
                                      </p:tavLst>
                                    </p:anim>
                                    <p:anim calcmode="lin" valueType="num">
                                      <p:cBhvr>
                                        <p:cTn id="14" dur="800" decel="100000" fill="hold"/>
                                        <p:tgtEl>
                                          <p:spTgt spid="30722"/>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30722"/>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30722"/>
                                        </p:tgtEl>
                                        <p:attrNameLst>
                                          <p:attrName>ppt_y</p:attrName>
                                        </p:attrNameLst>
                                      </p:cBhvr>
                                      <p:tavLst>
                                        <p:tav tm="0">
                                          <p:val>
                                            <p:strVal val="#ppt_y+0.1"/>
                                          </p:val>
                                        </p:tav>
                                        <p:tav tm="100000">
                                          <p:val>
                                            <p:strVal val="#ppt_y"/>
                                          </p:val>
                                        </p:tav>
                                      </p:tavLst>
                                    </p:anim>
                                  </p:childTnLst>
                                </p:cTn>
                              </p:par>
                              <p:par>
                                <p:cTn id="17" presetID="30" presetClass="entr" presetSubtype="0" fill="hold" grpId="0" nodeType="withEffect">
                                  <p:stCondLst>
                                    <p:cond delay="0"/>
                                  </p:stCondLst>
                                  <p:childTnLst>
                                    <p:set>
                                      <p:cBhvr>
                                        <p:cTn id="18" dur="1" fill="hold">
                                          <p:stCondLst>
                                            <p:cond delay="0"/>
                                          </p:stCondLst>
                                        </p:cTn>
                                        <p:tgtEl>
                                          <p:spTgt spid="30723"/>
                                        </p:tgtEl>
                                        <p:attrNameLst>
                                          <p:attrName>style.visibility</p:attrName>
                                        </p:attrNameLst>
                                      </p:cBhvr>
                                      <p:to>
                                        <p:strVal val="visible"/>
                                      </p:to>
                                    </p:set>
                                    <p:animEffect transition="in" filter="fade">
                                      <p:cBhvr>
                                        <p:cTn id="19" dur="800" decel="100000"/>
                                        <p:tgtEl>
                                          <p:spTgt spid="30723"/>
                                        </p:tgtEl>
                                      </p:cBhvr>
                                    </p:animEffect>
                                    <p:anim calcmode="lin" valueType="num">
                                      <p:cBhvr>
                                        <p:cTn id="20" dur="800" decel="100000" fill="hold"/>
                                        <p:tgtEl>
                                          <p:spTgt spid="30723"/>
                                        </p:tgtEl>
                                        <p:attrNameLst>
                                          <p:attrName>style.rotation</p:attrName>
                                        </p:attrNameLst>
                                      </p:cBhvr>
                                      <p:tavLst>
                                        <p:tav tm="0">
                                          <p:val>
                                            <p:fltVal val="-90"/>
                                          </p:val>
                                        </p:tav>
                                        <p:tav tm="100000">
                                          <p:val>
                                            <p:fltVal val="0"/>
                                          </p:val>
                                        </p:tav>
                                      </p:tavLst>
                                    </p:anim>
                                    <p:anim calcmode="lin" valueType="num">
                                      <p:cBhvr>
                                        <p:cTn id="21" dur="800" decel="100000" fill="hold"/>
                                        <p:tgtEl>
                                          <p:spTgt spid="30723"/>
                                        </p:tgtEl>
                                        <p:attrNameLst>
                                          <p:attrName>ppt_x</p:attrName>
                                        </p:attrNameLst>
                                      </p:cBhvr>
                                      <p:tavLst>
                                        <p:tav tm="0">
                                          <p:val>
                                            <p:strVal val="#ppt_x+0.4"/>
                                          </p:val>
                                        </p:tav>
                                        <p:tav tm="100000">
                                          <p:val>
                                            <p:strVal val="#ppt_x-0.05"/>
                                          </p:val>
                                        </p:tav>
                                      </p:tavLst>
                                    </p:anim>
                                    <p:anim calcmode="lin" valueType="num">
                                      <p:cBhvr>
                                        <p:cTn id="22" dur="800" decel="100000" fill="hold"/>
                                        <p:tgtEl>
                                          <p:spTgt spid="30723"/>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30723"/>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30723"/>
                                        </p:tgtEl>
                                        <p:attrNameLst>
                                          <p:attrName>ppt_y</p:attrName>
                                        </p:attrNameLst>
                                      </p:cBhvr>
                                      <p:tavLst>
                                        <p:tav tm="0">
                                          <p:val>
                                            <p:strVal val="#ppt_y+0.1"/>
                                          </p:val>
                                        </p:tav>
                                        <p:tav tm="100000">
                                          <p:val>
                                            <p:strVal val="#ppt_y"/>
                                          </p:val>
                                        </p:tav>
                                      </p:tavLst>
                                    </p:anim>
                                  </p:childTnLst>
                                </p:cTn>
                              </p:par>
                              <p:par>
                                <p:cTn id="25" presetID="30" presetClass="entr" presetSubtype="0" fill="hold" grpId="0" nodeType="withEffect">
                                  <p:stCondLst>
                                    <p:cond delay="0"/>
                                  </p:stCondLst>
                                  <p:childTnLst>
                                    <p:set>
                                      <p:cBhvr>
                                        <p:cTn id="26" dur="1" fill="hold">
                                          <p:stCondLst>
                                            <p:cond delay="0"/>
                                          </p:stCondLst>
                                        </p:cTn>
                                        <p:tgtEl>
                                          <p:spTgt spid="30721"/>
                                        </p:tgtEl>
                                        <p:attrNameLst>
                                          <p:attrName>style.visibility</p:attrName>
                                        </p:attrNameLst>
                                      </p:cBhvr>
                                      <p:to>
                                        <p:strVal val="visible"/>
                                      </p:to>
                                    </p:set>
                                    <p:animEffect transition="in" filter="fade">
                                      <p:cBhvr>
                                        <p:cTn id="27" dur="800" decel="100000"/>
                                        <p:tgtEl>
                                          <p:spTgt spid="30721"/>
                                        </p:tgtEl>
                                      </p:cBhvr>
                                    </p:animEffect>
                                    <p:anim calcmode="lin" valueType="num">
                                      <p:cBhvr>
                                        <p:cTn id="28" dur="800" decel="100000" fill="hold"/>
                                        <p:tgtEl>
                                          <p:spTgt spid="30721"/>
                                        </p:tgtEl>
                                        <p:attrNameLst>
                                          <p:attrName>style.rotation</p:attrName>
                                        </p:attrNameLst>
                                      </p:cBhvr>
                                      <p:tavLst>
                                        <p:tav tm="0">
                                          <p:val>
                                            <p:fltVal val="-90"/>
                                          </p:val>
                                        </p:tav>
                                        <p:tav tm="100000">
                                          <p:val>
                                            <p:fltVal val="0"/>
                                          </p:val>
                                        </p:tav>
                                      </p:tavLst>
                                    </p:anim>
                                    <p:anim calcmode="lin" valueType="num">
                                      <p:cBhvr>
                                        <p:cTn id="29" dur="800" decel="100000" fill="hold"/>
                                        <p:tgtEl>
                                          <p:spTgt spid="30721"/>
                                        </p:tgtEl>
                                        <p:attrNameLst>
                                          <p:attrName>ppt_x</p:attrName>
                                        </p:attrNameLst>
                                      </p:cBhvr>
                                      <p:tavLst>
                                        <p:tav tm="0">
                                          <p:val>
                                            <p:strVal val="#ppt_x+0.4"/>
                                          </p:val>
                                        </p:tav>
                                        <p:tav tm="100000">
                                          <p:val>
                                            <p:strVal val="#ppt_x-0.05"/>
                                          </p:val>
                                        </p:tav>
                                      </p:tavLst>
                                    </p:anim>
                                    <p:anim calcmode="lin" valueType="num">
                                      <p:cBhvr>
                                        <p:cTn id="30" dur="800" decel="100000" fill="hold"/>
                                        <p:tgtEl>
                                          <p:spTgt spid="30721"/>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0721"/>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0721"/>
                                        </p:tgtEl>
                                        <p:attrNameLst>
                                          <p:attrName>ppt_y</p:attrName>
                                        </p:attrNameLst>
                                      </p:cBhvr>
                                      <p:tavLst>
                                        <p:tav tm="0">
                                          <p:val>
                                            <p:strVal val="#ppt_y+0.1"/>
                                          </p:val>
                                        </p:tav>
                                        <p:tav tm="100000">
                                          <p:val>
                                            <p:strVal val="#ppt_y"/>
                                          </p:val>
                                        </p:tav>
                                      </p:tavLst>
                                    </p:anim>
                                  </p:childTnLst>
                                </p:cTn>
                              </p:par>
                            </p:childTnLst>
                          </p:cTn>
                        </p:par>
                        <p:par>
                          <p:cTn id="33" fill="hold">
                            <p:stCondLst>
                              <p:cond delay="1500"/>
                            </p:stCondLst>
                            <p:childTnLst>
                              <p:par>
                                <p:cTn id="34" presetID="12" presetClass="entr" presetSubtype="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p:tgtEl>
                                          <p:spTgt spid="2"/>
                                        </p:tgtEl>
                                        <p:attrNameLst>
                                          <p:attrName>ppt_x</p:attrName>
                                        </p:attrNameLst>
                                      </p:cBhvr>
                                      <p:tavLst>
                                        <p:tav tm="0">
                                          <p:val>
                                            <p:strVal val="#ppt_x-#ppt_w*1.125000"/>
                                          </p:val>
                                        </p:tav>
                                        <p:tav tm="100000">
                                          <p:val>
                                            <p:strVal val="#ppt_x"/>
                                          </p:val>
                                        </p:tav>
                                      </p:tavLst>
                                    </p:anim>
                                    <p:animEffect transition="in" filter="wipe(right)">
                                      <p:cBhvr>
                                        <p:cTn id="37" dur="500"/>
                                        <p:tgtEl>
                                          <p:spTgt spid="2"/>
                                        </p:tgtEl>
                                      </p:cBhvr>
                                    </p:animEffect>
                                  </p:childTnLst>
                                </p:cTn>
                              </p:par>
                            </p:childTnLst>
                          </p:cTn>
                        </p:par>
                        <p:par>
                          <p:cTn id="38" fill="hold">
                            <p:stCondLst>
                              <p:cond delay="2000"/>
                            </p:stCondLst>
                            <p:childTnLst>
                              <p:par>
                                <p:cTn id="39" presetID="30" presetClass="entr" presetSubtype="0" fill="hold" grpId="0" nodeType="afterEffect">
                                  <p:stCondLst>
                                    <p:cond delay="0"/>
                                  </p:stCondLst>
                                  <p:childTnLst>
                                    <p:set>
                                      <p:cBhvr>
                                        <p:cTn id="40" dur="1" fill="hold">
                                          <p:stCondLst>
                                            <p:cond delay="0"/>
                                          </p:stCondLst>
                                        </p:cTn>
                                        <p:tgtEl>
                                          <p:spTgt spid="30725"/>
                                        </p:tgtEl>
                                        <p:attrNameLst>
                                          <p:attrName>style.visibility</p:attrName>
                                        </p:attrNameLst>
                                      </p:cBhvr>
                                      <p:to>
                                        <p:strVal val="visible"/>
                                      </p:to>
                                    </p:set>
                                    <p:animEffect transition="in" filter="fade">
                                      <p:cBhvr>
                                        <p:cTn id="41" dur="800" decel="100000"/>
                                        <p:tgtEl>
                                          <p:spTgt spid="30725"/>
                                        </p:tgtEl>
                                      </p:cBhvr>
                                    </p:animEffect>
                                    <p:anim calcmode="lin" valueType="num">
                                      <p:cBhvr>
                                        <p:cTn id="42" dur="800" decel="100000" fill="hold"/>
                                        <p:tgtEl>
                                          <p:spTgt spid="30725"/>
                                        </p:tgtEl>
                                        <p:attrNameLst>
                                          <p:attrName>style.rotation</p:attrName>
                                        </p:attrNameLst>
                                      </p:cBhvr>
                                      <p:tavLst>
                                        <p:tav tm="0">
                                          <p:val>
                                            <p:fltVal val="-90"/>
                                          </p:val>
                                        </p:tav>
                                        <p:tav tm="100000">
                                          <p:val>
                                            <p:fltVal val="0"/>
                                          </p:val>
                                        </p:tav>
                                      </p:tavLst>
                                    </p:anim>
                                    <p:anim calcmode="lin" valueType="num">
                                      <p:cBhvr>
                                        <p:cTn id="43" dur="800" decel="100000" fill="hold"/>
                                        <p:tgtEl>
                                          <p:spTgt spid="30725"/>
                                        </p:tgtEl>
                                        <p:attrNameLst>
                                          <p:attrName>ppt_x</p:attrName>
                                        </p:attrNameLst>
                                      </p:cBhvr>
                                      <p:tavLst>
                                        <p:tav tm="0">
                                          <p:val>
                                            <p:strVal val="#ppt_x+0.4"/>
                                          </p:val>
                                        </p:tav>
                                        <p:tav tm="100000">
                                          <p:val>
                                            <p:strVal val="#ppt_x-0.05"/>
                                          </p:val>
                                        </p:tav>
                                      </p:tavLst>
                                    </p:anim>
                                    <p:anim calcmode="lin" valueType="num">
                                      <p:cBhvr>
                                        <p:cTn id="44" dur="800" decel="100000" fill="hold"/>
                                        <p:tgtEl>
                                          <p:spTgt spid="30725"/>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30725"/>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30725"/>
                                        </p:tgtEl>
                                        <p:attrNameLst>
                                          <p:attrName>ppt_y</p:attrName>
                                        </p:attrNameLst>
                                      </p:cBhvr>
                                      <p:tavLst>
                                        <p:tav tm="0">
                                          <p:val>
                                            <p:strVal val="#ppt_y+0.1"/>
                                          </p:val>
                                        </p:tav>
                                        <p:tav tm="100000">
                                          <p:val>
                                            <p:strVal val="#ppt_y"/>
                                          </p:val>
                                        </p:tav>
                                      </p:tavLst>
                                    </p:anim>
                                  </p:childTnLst>
                                </p:cTn>
                              </p:par>
                              <p:par>
                                <p:cTn id="47" presetID="30" presetClass="entr" presetSubtype="0" fill="hold" grpId="0" nodeType="withEffect">
                                  <p:stCondLst>
                                    <p:cond delay="0"/>
                                  </p:stCondLst>
                                  <p:childTnLst>
                                    <p:set>
                                      <p:cBhvr>
                                        <p:cTn id="48" dur="1" fill="hold">
                                          <p:stCondLst>
                                            <p:cond delay="0"/>
                                          </p:stCondLst>
                                        </p:cTn>
                                        <p:tgtEl>
                                          <p:spTgt spid="30726"/>
                                        </p:tgtEl>
                                        <p:attrNameLst>
                                          <p:attrName>style.visibility</p:attrName>
                                        </p:attrNameLst>
                                      </p:cBhvr>
                                      <p:to>
                                        <p:strVal val="visible"/>
                                      </p:to>
                                    </p:set>
                                    <p:animEffect transition="in" filter="fade">
                                      <p:cBhvr>
                                        <p:cTn id="49" dur="800" decel="100000"/>
                                        <p:tgtEl>
                                          <p:spTgt spid="30726"/>
                                        </p:tgtEl>
                                      </p:cBhvr>
                                    </p:animEffect>
                                    <p:anim calcmode="lin" valueType="num">
                                      <p:cBhvr>
                                        <p:cTn id="50" dur="800" decel="100000" fill="hold"/>
                                        <p:tgtEl>
                                          <p:spTgt spid="30726"/>
                                        </p:tgtEl>
                                        <p:attrNameLst>
                                          <p:attrName>style.rotation</p:attrName>
                                        </p:attrNameLst>
                                      </p:cBhvr>
                                      <p:tavLst>
                                        <p:tav tm="0">
                                          <p:val>
                                            <p:fltVal val="-90"/>
                                          </p:val>
                                        </p:tav>
                                        <p:tav tm="100000">
                                          <p:val>
                                            <p:fltVal val="0"/>
                                          </p:val>
                                        </p:tav>
                                      </p:tavLst>
                                    </p:anim>
                                    <p:anim calcmode="lin" valueType="num">
                                      <p:cBhvr>
                                        <p:cTn id="51" dur="800" decel="100000" fill="hold"/>
                                        <p:tgtEl>
                                          <p:spTgt spid="30726"/>
                                        </p:tgtEl>
                                        <p:attrNameLst>
                                          <p:attrName>ppt_x</p:attrName>
                                        </p:attrNameLst>
                                      </p:cBhvr>
                                      <p:tavLst>
                                        <p:tav tm="0">
                                          <p:val>
                                            <p:strVal val="#ppt_x+0.4"/>
                                          </p:val>
                                        </p:tav>
                                        <p:tav tm="100000">
                                          <p:val>
                                            <p:strVal val="#ppt_x-0.05"/>
                                          </p:val>
                                        </p:tav>
                                      </p:tavLst>
                                    </p:anim>
                                    <p:anim calcmode="lin" valueType="num">
                                      <p:cBhvr>
                                        <p:cTn id="52" dur="800" decel="100000" fill="hold"/>
                                        <p:tgtEl>
                                          <p:spTgt spid="30726"/>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30726"/>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30726"/>
                                        </p:tgtEl>
                                        <p:attrNameLst>
                                          <p:attrName>ppt_y</p:attrName>
                                        </p:attrNameLst>
                                      </p:cBhvr>
                                      <p:tavLst>
                                        <p:tav tm="0">
                                          <p:val>
                                            <p:strVal val="#ppt_y+0.1"/>
                                          </p:val>
                                        </p:tav>
                                        <p:tav tm="100000">
                                          <p:val>
                                            <p:strVal val="#ppt_y"/>
                                          </p:val>
                                        </p:tav>
                                      </p:tavLst>
                                    </p:anim>
                                  </p:childTnLst>
                                </p:cTn>
                              </p:par>
                              <p:par>
                                <p:cTn id="55" presetID="30" presetClass="entr" presetSubtype="0" fill="hold" grpId="0" nodeType="withEffect">
                                  <p:stCondLst>
                                    <p:cond delay="0"/>
                                  </p:stCondLst>
                                  <p:childTnLst>
                                    <p:set>
                                      <p:cBhvr>
                                        <p:cTn id="56" dur="1" fill="hold">
                                          <p:stCondLst>
                                            <p:cond delay="0"/>
                                          </p:stCondLst>
                                        </p:cTn>
                                        <p:tgtEl>
                                          <p:spTgt spid="30724"/>
                                        </p:tgtEl>
                                        <p:attrNameLst>
                                          <p:attrName>style.visibility</p:attrName>
                                        </p:attrNameLst>
                                      </p:cBhvr>
                                      <p:to>
                                        <p:strVal val="visible"/>
                                      </p:to>
                                    </p:set>
                                    <p:animEffect transition="in" filter="fade">
                                      <p:cBhvr>
                                        <p:cTn id="57" dur="800" decel="100000"/>
                                        <p:tgtEl>
                                          <p:spTgt spid="30724"/>
                                        </p:tgtEl>
                                      </p:cBhvr>
                                    </p:animEffect>
                                    <p:anim calcmode="lin" valueType="num">
                                      <p:cBhvr>
                                        <p:cTn id="58" dur="800" decel="100000" fill="hold"/>
                                        <p:tgtEl>
                                          <p:spTgt spid="30724"/>
                                        </p:tgtEl>
                                        <p:attrNameLst>
                                          <p:attrName>style.rotation</p:attrName>
                                        </p:attrNameLst>
                                      </p:cBhvr>
                                      <p:tavLst>
                                        <p:tav tm="0">
                                          <p:val>
                                            <p:fltVal val="-90"/>
                                          </p:val>
                                        </p:tav>
                                        <p:tav tm="100000">
                                          <p:val>
                                            <p:fltVal val="0"/>
                                          </p:val>
                                        </p:tav>
                                      </p:tavLst>
                                    </p:anim>
                                    <p:anim calcmode="lin" valueType="num">
                                      <p:cBhvr>
                                        <p:cTn id="59" dur="800" decel="100000" fill="hold"/>
                                        <p:tgtEl>
                                          <p:spTgt spid="30724"/>
                                        </p:tgtEl>
                                        <p:attrNameLst>
                                          <p:attrName>ppt_x</p:attrName>
                                        </p:attrNameLst>
                                      </p:cBhvr>
                                      <p:tavLst>
                                        <p:tav tm="0">
                                          <p:val>
                                            <p:strVal val="#ppt_x+0.4"/>
                                          </p:val>
                                        </p:tav>
                                        <p:tav tm="100000">
                                          <p:val>
                                            <p:strVal val="#ppt_x-0.05"/>
                                          </p:val>
                                        </p:tav>
                                      </p:tavLst>
                                    </p:anim>
                                    <p:anim calcmode="lin" valueType="num">
                                      <p:cBhvr>
                                        <p:cTn id="60" dur="800" decel="100000" fill="hold"/>
                                        <p:tgtEl>
                                          <p:spTgt spid="30724"/>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30724"/>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30724"/>
                                        </p:tgtEl>
                                        <p:attrNameLst>
                                          <p:attrName>ppt_y</p:attrName>
                                        </p:attrNameLst>
                                      </p:cBhvr>
                                      <p:tavLst>
                                        <p:tav tm="0">
                                          <p:val>
                                            <p:strVal val="#ppt_y+0.1"/>
                                          </p:val>
                                        </p:tav>
                                        <p:tav tm="100000">
                                          <p:val>
                                            <p:strVal val="#ppt_y"/>
                                          </p:val>
                                        </p:tav>
                                      </p:tavLst>
                                    </p:anim>
                                  </p:childTnLst>
                                </p:cTn>
                              </p:par>
                            </p:childTnLst>
                          </p:cTn>
                        </p:par>
                        <p:par>
                          <p:cTn id="63" fill="hold">
                            <p:stCondLst>
                              <p:cond delay="3000"/>
                            </p:stCondLst>
                            <p:childTnLst>
                              <p:par>
                                <p:cTn id="64" presetID="12" presetClass="entr" presetSubtype="8"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additive="base">
                                        <p:cTn id="66" dur="500"/>
                                        <p:tgtEl>
                                          <p:spTgt spid="3"/>
                                        </p:tgtEl>
                                        <p:attrNameLst>
                                          <p:attrName>ppt_x</p:attrName>
                                        </p:attrNameLst>
                                      </p:cBhvr>
                                      <p:tavLst>
                                        <p:tav tm="0">
                                          <p:val>
                                            <p:strVal val="#ppt_x-#ppt_w*1.125000"/>
                                          </p:val>
                                        </p:tav>
                                        <p:tav tm="100000">
                                          <p:val>
                                            <p:strVal val="#ppt_x"/>
                                          </p:val>
                                        </p:tav>
                                      </p:tavLst>
                                    </p:anim>
                                    <p:animEffect transition="in" filter="wipe(right)">
                                      <p:cBhvr>
                                        <p:cTn id="67" dur="500"/>
                                        <p:tgtEl>
                                          <p:spTgt spid="3"/>
                                        </p:tgtEl>
                                      </p:cBhvr>
                                    </p:animEffect>
                                  </p:childTnLst>
                                </p:cTn>
                              </p:par>
                            </p:childTnLst>
                          </p:cTn>
                        </p:par>
                        <p:par>
                          <p:cTn id="68" fill="hold">
                            <p:stCondLst>
                              <p:cond delay="3500"/>
                            </p:stCondLst>
                            <p:childTnLst>
                              <p:par>
                                <p:cTn id="69" presetID="30" presetClass="entr" presetSubtype="0" fill="hold" grpId="0" nodeType="afterEffect">
                                  <p:stCondLst>
                                    <p:cond delay="0"/>
                                  </p:stCondLst>
                                  <p:childTnLst>
                                    <p:set>
                                      <p:cBhvr>
                                        <p:cTn id="70" dur="1" fill="hold">
                                          <p:stCondLst>
                                            <p:cond delay="0"/>
                                          </p:stCondLst>
                                        </p:cTn>
                                        <p:tgtEl>
                                          <p:spTgt spid="30729"/>
                                        </p:tgtEl>
                                        <p:attrNameLst>
                                          <p:attrName>style.visibility</p:attrName>
                                        </p:attrNameLst>
                                      </p:cBhvr>
                                      <p:to>
                                        <p:strVal val="visible"/>
                                      </p:to>
                                    </p:set>
                                    <p:animEffect transition="in" filter="fade">
                                      <p:cBhvr>
                                        <p:cTn id="71" dur="800" decel="100000"/>
                                        <p:tgtEl>
                                          <p:spTgt spid="30729"/>
                                        </p:tgtEl>
                                      </p:cBhvr>
                                    </p:animEffect>
                                    <p:anim calcmode="lin" valueType="num">
                                      <p:cBhvr>
                                        <p:cTn id="72" dur="800" decel="100000" fill="hold"/>
                                        <p:tgtEl>
                                          <p:spTgt spid="30729"/>
                                        </p:tgtEl>
                                        <p:attrNameLst>
                                          <p:attrName>style.rotation</p:attrName>
                                        </p:attrNameLst>
                                      </p:cBhvr>
                                      <p:tavLst>
                                        <p:tav tm="0">
                                          <p:val>
                                            <p:fltVal val="-90"/>
                                          </p:val>
                                        </p:tav>
                                        <p:tav tm="100000">
                                          <p:val>
                                            <p:fltVal val="0"/>
                                          </p:val>
                                        </p:tav>
                                      </p:tavLst>
                                    </p:anim>
                                    <p:anim calcmode="lin" valueType="num">
                                      <p:cBhvr>
                                        <p:cTn id="73" dur="800" decel="100000" fill="hold"/>
                                        <p:tgtEl>
                                          <p:spTgt spid="30729"/>
                                        </p:tgtEl>
                                        <p:attrNameLst>
                                          <p:attrName>ppt_x</p:attrName>
                                        </p:attrNameLst>
                                      </p:cBhvr>
                                      <p:tavLst>
                                        <p:tav tm="0">
                                          <p:val>
                                            <p:strVal val="#ppt_x+0.4"/>
                                          </p:val>
                                        </p:tav>
                                        <p:tav tm="100000">
                                          <p:val>
                                            <p:strVal val="#ppt_x-0.05"/>
                                          </p:val>
                                        </p:tav>
                                      </p:tavLst>
                                    </p:anim>
                                    <p:anim calcmode="lin" valueType="num">
                                      <p:cBhvr>
                                        <p:cTn id="74" dur="800" decel="100000" fill="hold"/>
                                        <p:tgtEl>
                                          <p:spTgt spid="30729"/>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30729"/>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30729"/>
                                        </p:tgtEl>
                                        <p:attrNameLst>
                                          <p:attrName>ppt_y</p:attrName>
                                        </p:attrNameLst>
                                      </p:cBhvr>
                                      <p:tavLst>
                                        <p:tav tm="0">
                                          <p:val>
                                            <p:strVal val="#ppt_y+0.1"/>
                                          </p:val>
                                        </p:tav>
                                        <p:tav tm="100000">
                                          <p:val>
                                            <p:strVal val="#ppt_y"/>
                                          </p:val>
                                        </p:tav>
                                      </p:tavLst>
                                    </p:anim>
                                  </p:childTnLst>
                                </p:cTn>
                              </p:par>
                              <p:par>
                                <p:cTn id="77" presetID="30" presetClass="entr" presetSubtype="0" fill="hold" grpId="0" nodeType="withEffect">
                                  <p:stCondLst>
                                    <p:cond delay="0"/>
                                  </p:stCondLst>
                                  <p:childTnLst>
                                    <p:set>
                                      <p:cBhvr>
                                        <p:cTn id="78" dur="1" fill="hold">
                                          <p:stCondLst>
                                            <p:cond delay="0"/>
                                          </p:stCondLst>
                                        </p:cTn>
                                        <p:tgtEl>
                                          <p:spTgt spid="30728"/>
                                        </p:tgtEl>
                                        <p:attrNameLst>
                                          <p:attrName>style.visibility</p:attrName>
                                        </p:attrNameLst>
                                      </p:cBhvr>
                                      <p:to>
                                        <p:strVal val="visible"/>
                                      </p:to>
                                    </p:set>
                                    <p:animEffect transition="in" filter="fade">
                                      <p:cBhvr>
                                        <p:cTn id="79" dur="800" decel="100000"/>
                                        <p:tgtEl>
                                          <p:spTgt spid="30728"/>
                                        </p:tgtEl>
                                      </p:cBhvr>
                                    </p:animEffect>
                                    <p:anim calcmode="lin" valueType="num">
                                      <p:cBhvr>
                                        <p:cTn id="80" dur="800" decel="100000" fill="hold"/>
                                        <p:tgtEl>
                                          <p:spTgt spid="30728"/>
                                        </p:tgtEl>
                                        <p:attrNameLst>
                                          <p:attrName>style.rotation</p:attrName>
                                        </p:attrNameLst>
                                      </p:cBhvr>
                                      <p:tavLst>
                                        <p:tav tm="0">
                                          <p:val>
                                            <p:fltVal val="-90"/>
                                          </p:val>
                                        </p:tav>
                                        <p:tav tm="100000">
                                          <p:val>
                                            <p:fltVal val="0"/>
                                          </p:val>
                                        </p:tav>
                                      </p:tavLst>
                                    </p:anim>
                                    <p:anim calcmode="lin" valueType="num">
                                      <p:cBhvr>
                                        <p:cTn id="81" dur="800" decel="100000" fill="hold"/>
                                        <p:tgtEl>
                                          <p:spTgt spid="30728"/>
                                        </p:tgtEl>
                                        <p:attrNameLst>
                                          <p:attrName>ppt_x</p:attrName>
                                        </p:attrNameLst>
                                      </p:cBhvr>
                                      <p:tavLst>
                                        <p:tav tm="0">
                                          <p:val>
                                            <p:strVal val="#ppt_x+0.4"/>
                                          </p:val>
                                        </p:tav>
                                        <p:tav tm="100000">
                                          <p:val>
                                            <p:strVal val="#ppt_x-0.05"/>
                                          </p:val>
                                        </p:tav>
                                      </p:tavLst>
                                    </p:anim>
                                    <p:anim calcmode="lin" valueType="num">
                                      <p:cBhvr>
                                        <p:cTn id="82" dur="800" decel="100000" fill="hold"/>
                                        <p:tgtEl>
                                          <p:spTgt spid="30728"/>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30728"/>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30728"/>
                                        </p:tgtEl>
                                        <p:attrNameLst>
                                          <p:attrName>ppt_y</p:attrName>
                                        </p:attrNameLst>
                                      </p:cBhvr>
                                      <p:tavLst>
                                        <p:tav tm="0">
                                          <p:val>
                                            <p:strVal val="#ppt_y+0.1"/>
                                          </p:val>
                                        </p:tav>
                                        <p:tav tm="100000">
                                          <p:val>
                                            <p:strVal val="#ppt_y"/>
                                          </p:val>
                                        </p:tav>
                                      </p:tavLst>
                                    </p:anim>
                                  </p:childTnLst>
                                </p:cTn>
                              </p:par>
                              <p:par>
                                <p:cTn id="85" presetID="30" presetClass="entr" presetSubtype="0" fill="hold" grpId="0" nodeType="withEffect">
                                  <p:stCondLst>
                                    <p:cond delay="0"/>
                                  </p:stCondLst>
                                  <p:childTnLst>
                                    <p:set>
                                      <p:cBhvr>
                                        <p:cTn id="86" dur="1" fill="hold">
                                          <p:stCondLst>
                                            <p:cond delay="0"/>
                                          </p:stCondLst>
                                        </p:cTn>
                                        <p:tgtEl>
                                          <p:spTgt spid="30727"/>
                                        </p:tgtEl>
                                        <p:attrNameLst>
                                          <p:attrName>style.visibility</p:attrName>
                                        </p:attrNameLst>
                                      </p:cBhvr>
                                      <p:to>
                                        <p:strVal val="visible"/>
                                      </p:to>
                                    </p:set>
                                    <p:animEffect transition="in" filter="fade">
                                      <p:cBhvr>
                                        <p:cTn id="87" dur="800" decel="100000"/>
                                        <p:tgtEl>
                                          <p:spTgt spid="30727"/>
                                        </p:tgtEl>
                                      </p:cBhvr>
                                    </p:animEffect>
                                    <p:anim calcmode="lin" valueType="num">
                                      <p:cBhvr>
                                        <p:cTn id="88" dur="800" decel="100000" fill="hold"/>
                                        <p:tgtEl>
                                          <p:spTgt spid="30727"/>
                                        </p:tgtEl>
                                        <p:attrNameLst>
                                          <p:attrName>style.rotation</p:attrName>
                                        </p:attrNameLst>
                                      </p:cBhvr>
                                      <p:tavLst>
                                        <p:tav tm="0">
                                          <p:val>
                                            <p:fltVal val="-90"/>
                                          </p:val>
                                        </p:tav>
                                        <p:tav tm="100000">
                                          <p:val>
                                            <p:fltVal val="0"/>
                                          </p:val>
                                        </p:tav>
                                      </p:tavLst>
                                    </p:anim>
                                    <p:anim calcmode="lin" valueType="num">
                                      <p:cBhvr>
                                        <p:cTn id="89" dur="800" decel="100000" fill="hold"/>
                                        <p:tgtEl>
                                          <p:spTgt spid="30727"/>
                                        </p:tgtEl>
                                        <p:attrNameLst>
                                          <p:attrName>ppt_x</p:attrName>
                                        </p:attrNameLst>
                                      </p:cBhvr>
                                      <p:tavLst>
                                        <p:tav tm="0">
                                          <p:val>
                                            <p:strVal val="#ppt_x+0.4"/>
                                          </p:val>
                                        </p:tav>
                                        <p:tav tm="100000">
                                          <p:val>
                                            <p:strVal val="#ppt_x-0.05"/>
                                          </p:val>
                                        </p:tav>
                                      </p:tavLst>
                                    </p:anim>
                                    <p:anim calcmode="lin" valueType="num">
                                      <p:cBhvr>
                                        <p:cTn id="90" dur="800" decel="100000" fill="hold"/>
                                        <p:tgtEl>
                                          <p:spTgt spid="30727"/>
                                        </p:tgtEl>
                                        <p:attrNameLst>
                                          <p:attrName>ppt_y</p:attrName>
                                        </p:attrNameLst>
                                      </p:cBhvr>
                                      <p:tavLst>
                                        <p:tav tm="0">
                                          <p:val>
                                            <p:strVal val="#ppt_y-0.4"/>
                                          </p:val>
                                        </p:tav>
                                        <p:tav tm="100000">
                                          <p:val>
                                            <p:strVal val="#ppt_y+0.1"/>
                                          </p:val>
                                        </p:tav>
                                      </p:tavLst>
                                    </p:anim>
                                    <p:anim calcmode="lin" valueType="num">
                                      <p:cBhvr>
                                        <p:cTn id="91" dur="200" accel="100000" fill="hold">
                                          <p:stCondLst>
                                            <p:cond delay="800"/>
                                          </p:stCondLst>
                                        </p:cTn>
                                        <p:tgtEl>
                                          <p:spTgt spid="30727"/>
                                        </p:tgtEl>
                                        <p:attrNameLst>
                                          <p:attrName>ppt_x</p:attrName>
                                        </p:attrNameLst>
                                      </p:cBhvr>
                                      <p:tavLst>
                                        <p:tav tm="0">
                                          <p:val>
                                            <p:strVal val="#ppt_x-0.05"/>
                                          </p:val>
                                        </p:tav>
                                        <p:tav tm="100000">
                                          <p:val>
                                            <p:strVal val="#ppt_x"/>
                                          </p:val>
                                        </p:tav>
                                      </p:tavLst>
                                    </p:anim>
                                    <p:anim calcmode="lin" valueType="num">
                                      <p:cBhvr>
                                        <p:cTn id="92" dur="200" accel="100000" fill="hold">
                                          <p:stCondLst>
                                            <p:cond delay="800"/>
                                          </p:stCondLst>
                                        </p:cTn>
                                        <p:tgtEl>
                                          <p:spTgt spid="30727"/>
                                        </p:tgtEl>
                                        <p:attrNameLst>
                                          <p:attrName>ppt_y</p:attrName>
                                        </p:attrNameLst>
                                      </p:cBhvr>
                                      <p:tavLst>
                                        <p:tav tm="0">
                                          <p:val>
                                            <p:strVal val="#ppt_y+0.1"/>
                                          </p:val>
                                        </p:tav>
                                        <p:tav tm="100000">
                                          <p:val>
                                            <p:strVal val="#ppt_y"/>
                                          </p:val>
                                        </p:tav>
                                      </p:tavLst>
                                    </p:anim>
                                  </p:childTnLst>
                                </p:cTn>
                              </p:par>
                            </p:childTnLst>
                          </p:cTn>
                        </p:par>
                        <p:par>
                          <p:cTn id="93" fill="hold">
                            <p:stCondLst>
                              <p:cond delay="4500"/>
                            </p:stCondLst>
                            <p:childTnLst>
                              <p:par>
                                <p:cTn id="94" presetID="12" presetClass="entr" presetSubtype="8"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additive="base">
                                        <p:cTn id="96" dur="500"/>
                                        <p:tgtEl>
                                          <p:spTgt spid="4"/>
                                        </p:tgtEl>
                                        <p:attrNameLst>
                                          <p:attrName>ppt_x</p:attrName>
                                        </p:attrNameLst>
                                      </p:cBhvr>
                                      <p:tavLst>
                                        <p:tav tm="0">
                                          <p:val>
                                            <p:strVal val="#ppt_x-#ppt_w*1.125000"/>
                                          </p:val>
                                        </p:tav>
                                        <p:tav tm="100000">
                                          <p:val>
                                            <p:strVal val="#ppt_x"/>
                                          </p:val>
                                        </p:tav>
                                      </p:tavLst>
                                    </p:anim>
                                    <p:animEffect transition="in" filter="wipe(right)">
                                      <p:cBhvr>
                                        <p:cTn id="97" dur="500"/>
                                        <p:tgtEl>
                                          <p:spTgt spid="4"/>
                                        </p:tgtEl>
                                      </p:cBhvr>
                                    </p:animEffect>
                                  </p:childTnLst>
                                </p:cTn>
                              </p:par>
                            </p:childTnLst>
                          </p:cTn>
                        </p:par>
                        <p:par>
                          <p:cTn id="98" fill="hold">
                            <p:stCondLst>
                              <p:cond delay="5000"/>
                            </p:stCondLst>
                            <p:childTnLst>
                              <p:par>
                                <p:cTn id="99" presetID="30" presetClass="entr" presetSubtype="0" fill="hold" grpId="0" nodeType="afterEffect">
                                  <p:stCondLst>
                                    <p:cond delay="0"/>
                                  </p:stCondLst>
                                  <p:childTnLst>
                                    <p:set>
                                      <p:cBhvr>
                                        <p:cTn id="100" dur="1" fill="hold">
                                          <p:stCondLst>
                                            <p:cond delay="0"/>
                                          </p:stCondLst>
                                        </p:cTn>
                                        <p:tgtEl>
                                          <p:spTgt spid="30731"/>
                                        </p:tgtEl>
                                        <p:attrNameLst>
                                          <p:attrName>style.visibility</p:attrName>
                                        </p:attrNameLst>
                                      </p:cBhvr>
                                      <p:to>
                                        <p:strVal val="visible"/>
                                      </p:to>
                                    </p:set>
                                    <p:animEffect transition="in" filter="fade">
                                      <p:cBhvr>
                                        <p:cTn id="101" dur="800" decel="100000"/>
                                        <p:tgtEl>
                                          <p:spTgt spid="30731"/>
                                        </p:tgtEl>
                                      </p:cBhvr>
                                    </p:animEffect>
                                    <p:anim calcmode="lin" valueType="num">
                                      <p:cBhvr>
                                        <p:cTn id="102" dur="800" decel="100000" fill="hold"/>
                                        <p:tgtEl>
                                          <p:spTgt spid="30731"/>
                                        </p:tgtEl>
                                        <p:attrNameLst>
                                          <p:attrName>style.rotation</p:attrName>
                                        </p:attrNameLst>
                                      </p:cBhvr>
                                      <p:tavLst>
                                        <p:tav tm="0">
                                          <p:val>
                                            <p:fltVal val="-90"/>
                                          </p:val>
                                        </p:tav>
                                        <p:tav tm="100000">
                                          <p:val>
                                            <p:fltVal val="0"/>
                                          </p:val>
                                        </p:tav>
                                      </p:tavLst>
                                    </p:anim>
                                    <p:anim calcmode="lin" valueType="num">
                                      <p:cBhvr>
                                        <p:cTn id="103" dur="800" decel="100000" fill="hold"/>
                                        <p:tgtEl>
                                          <p:spTgt spid="30731"/>
                                        </p:tgtEl>
                                        <p:attrNameLst>
                                          <p:attrName>ppt_x</p:attrName>
                                        </p:attrNameLst>
                                      </p:cBhvr>
                                      <p:tavLst>
                                        <p:tav tm="0">
                                          <p:val>
                                            <p:strVal val="#ppt_x+0.4"/>
                                          </p:val>
                                        </p:tav>
                                        <p:tav tm="100000">
                                          <p:val>
                                            <p:strVal val="#ppt_x-0.05"/>
                                          </p:val>
                                        </p:tav>
                                      </p:tavLst>
                                    </p:anim>
                                    <p:anim calcmode="lin" valueType="num">
                                      <p:cBhvr>
                                        <p:cTn id="104" dur="800" decel="100000" fill="hold"/>
                                        <p:tgtEl>
                                          <p:spTgt spid="30731"/>
                                        </p:tgtEl>
                                        <p:attrNameLst>
                                          <p:attrName>ppt_y</p:attrName>
                                        </p:attrNameLst>
                                      </p:cBhvr>
                                      <p:tavLst>
                                        <p:tav tm="0">
                                          <p:val>
                                            <p:strVal val="#ppt_y-0.4"/>
                                          </p:val>
                                        </p:tav>
                                        <p:tav tm="100000">
                                          <p:val>
                                            <p:strVal val="#ppt_y+0.1"/>
                                          </p:val>
                                        </p:tav>
                                      </p:tavLst>
                                    </p:anim>
                                    <p:anim calcmode="lin" valueType="num">
                                      <p:cBhvr>
                                        <p:cTn id="105" dur="200" accel="100000" fill="hold">
                                          <p:stCondLst>
                                            <p:cond delay="800"/>
                                          </p:stCondLst>
                                        </p:cTn>
                                        <p:tgtEl>
                                          <p:spTgt spid="30731"/>
                                        </p:tgtEl>
                                        <p:attrNameLst>
                                          <p:attrName>ppt_x</p:attrName>
                                        </p:attrNameLst>
                                      </p:cBhvr>
                                      <p:tavLst>
                                        <p:tav tm="0">
                                          <p:val>
                                            <p:strVal val="#ppt_x-0.05"/>
                                          </p:val>
                                        </p:tav>
                                        <p:tav tm="100000">
                                          <p:val>
                                            <p:strVal val="#ppt_x"/>
                                          </p:val>
                                        </p:tav>
                                      </p:tavLst>
                                    </p:anim>
                                    <p:anim calcmode="lin" valueType="num">
                                      <p:cBhvr>
                                        <p:cTn id="106" dur="200" accel="100000" fill="hold">
                                          <p:stCondLst>
                                            <p:cond delay="800"/>
                                          </p:stCondLst>
                                        </p:cTn>
                                        <p:tgtEl>
                                          <p:spTgt spid="30731"/>
                                        </p:tgtEl>
                                        <p:attrNameLst>
                                          <p:attrName>ppt_y</p:attrName>
                                        </p:attrNameLst>
                                      </p:cBhvr>
                                      <p:tavLst>
                                        <p:tav tm="0">
                                          <p:val>
                                            <p:strVal val="#ppt_y+0.1"/>
                                          </p:val>
                                        </p:tav>
                                        <p:tav tm="100000">
                                          <p:val>
                                            <p:strVal val="#ppt_y"/>
                                          </p:val>
                                        </p:tav>
                                      </p:tavLst>
                                    </p:anim>
                                  </p:childTnLst>
                                </p:cTn>
                              </p:par>
                              <p:par>
                                <p:cTn id="107" presetID="30" presetClass="entr" presetSubtype="0" fill="hold" grpId="0" nodeType="withEffect">
                                  <p:stCondLst>
                                    <p:cond delay="0"/>
                                  </p:stCondLst>
                                  <p:childTnLst>
                                    <p:set>
                                      <p:cBhvr>
                                        <p:cTn id="108" dur="1" fill="hold">
                                          <p:stCondLst>
                                            <p:cond delay="0"/>
                                          </p:stCondLst>
                                        </p:cTn>
                                        <p:tgtEl>
                                          <p:spTgt spid="30732"/>
                                        </p:tgtEl>
                                        <p:attrNameLst>
                                          <p:attrName>style.visibility</p:attrName>
                                        </p:attrNameLst>
                                      </p:cBhvr>
                                      <p:to>
                                        <p:strVal val="visible"/>
                                      </p:to>
                                    </p:set>
                                    <p:animEffect transition="in" filter="fade">
                                      <p:cBhvr>
                                        <p:cTn id="109" dur="800" decel="100000"/>
                                        <p:tgtEl>
                                          <p:spTgt spid="30732"/>
                                        </p:tgtEl>
                                      </p:cBhvr>
                                    </p:animEffect>
                                    <p:anim calcmode="lin" valueType="num">
                                      <p:cBhvr>
                                        <p:cTn id="110" dur="800" decel="100000" fill="hold"/>
                                        <p:tgtEl>
                                          <p:spTgt spid="30732"/>
                                        </p:tgtEl>
                                        <p:attrNameLst>
                                          <p:attrName>style.rotation</p:attrName>
                                        </p:attrNameLst>
                                      </p:cBhvr>
                                      <p:tavLst>
                                        <p:tav tm="0">
                                          <p:val>
                                            <p:fltVal val="-90"/>
                                          </p:val>
                                        </p:tav>
                                        <p:tav tm="100000">
                                          <p:val>
                                            <p:fltVal val="0"/>
                                          </p:val>
                                        </p:tav>
                                      </p:tavLst>
                                    </p:anim>
                                    <p:anim calcmode="lin" valueType="num">
                                      <p:cBhvr>
                                        <p:cTn id="111" dur="800" decel="100000" fill="hold"/>
                                        <p:tgtEl>
                                          <p:spTgt spid="30732"/>
                                        </p:tgtEl>
                                        <p:attrNameLst>
                                          <p:attrName>ppt_x</p:attrName>
                                        </p:attrNameLst>
                                      </p:cBhvr>
                                      <p:tavLst>
                                        <p:tav tm="0">
                                          <p:val>
                                            <p:strVal val="#ppt_x+0.4"/>
                                          </p:val>
                                        </p:tav>
                                        <p:tav tm="100000">
                                          <p:val>
                                            <p:strVal val="#ppt_x-0.05"/>
                                          </p:val>
                                        </p:tav>
                                      </p:tavLst>
                                    </p:anim>
                                    <p:anim calcmode="lin" valueType="num">
                                      <p:cBhvr>
                                        <p:cTn id="112" dur="800" decel="100000" fill="hold"/>
                                        <p:tgtEl>
                                          <p:spTgt spid="30732"/>
                                        </p:tgtEl>
                                        <p:attrNameLst>
                                          <p:attrName>ppt_y</p:attrName>
                                        </p:attrNameLst>
                                      </p:cBhvr>
                                      <p:tavLst>
                                        <p:tav tm="0">
                                          <p:val>
                                            <p:strVal val="#ppt_y-0.4"/>
                                          </p:val>
                                        </p:tav>
                                        <p:tav tm="100000">
                                          <p:val>
                                            <p:strVal val="#ppt_y+0.1"/>
                                          </p:val>
                                        </p:tav>
                                      </p:tavLst>
                                    </p:anim>
                                    <p:anim calcmode="lin" valueType="num">
                                      <p:cBhvr>
                                        <p:cTn id="113" dur="200" accel="100000" fill="hold">
                                          <p:stCondLst>
                                            <p:cond delay="800"/>
                                          </p:stCondLst>
                                        </p:cTn>
                                        <p:tgtEl>
                                          <p:spTgt spid="30732"/>
                                        </p:tgtEl>
                                        <p:attrNameLst>
                                          <p:attrName>ppt_x</p:attrName>
                                        </p:attrNameLst>
                                      </p:cBhvr>
                                      <p:tavLst>
                                        <p:tav tm="0">
                                          <p:val>
                                            <p:strVal val="#ppt_x-0.05"/>
                                          </p:val>
                                        </p:tav>
                                        <p:tav tm="100000">
                                          <p:val>
                                            <p:strVal val="#ppt_x"/>
                                          </p:val>
                                        </p:tav>
                                      </p:tavLst>
                                    </p:anim>
                                    <p:anim calcmode="lin" valueType="num">
                                      <p:cBhvr>
                                        <p:cTn id="114" dur="200" accel="100000" fill="hold">
                                          <p:stCondLst>
                                            <p:cond delay="800"/>
                                          </p:stCondLst>
                                        </p:cTn>
                                        <p:tgtEl>
                                          <p:spTgt spid="30732"/>
                                        </p:tgtEl>
                                        <p:attrNameLst>
                                          <p:attrName>ppt_y</p:attrName>
                                        </p:attrNameLst>
                                      </p:cBhvr>
                                      <p:tavLst>
                                        <p:tav tm="0">
                                          <p:val>
                                            <p:strVal val="#ppt_y+0.1"/>
                                          </p:val>
                                        </p:tav>
                                        <p:tav tm="100000">
                                          <p:val>
                                            <p:strVal val="#ppt_y"/>
                                          </p:val>
                                        </p:tav>
                                      </p:tavLst>
                                    </p:anim>
                                  </p:childTnLst>
                                </p:cTn>
                              </p:par>
                              <p:par>
                                <p:cTn id="115" presetID="30" presetClass="entr" presetSubtype="0" fill="hold" grpId="0" nodeType="withEffect">
                                  <p:stCondLst>
                                    <p:cond delay="0"/>
                                  </p:stCondLst>
                                  <p:childTnLst>
                                    <p:set>
                                      <p:cBhvr>
                                        <p:cTn id="116" dur="1" fill="hold">
                                          <p:stCondLst>
                                            <p:cond delay="0"/>
                                          </p:stCondLst>
                                        </p:cTn>
                                        <p:tgtEl>
                                          <p:spTgt spid="30730"/>
                                        </p:tgtEl>
                                        <p:attrNameLst>
                                          <p:attrName>style.visibility</p:attrName>
                                        </p:attrNameLst>
                                      </p:cBhvr>
                                      <p:to>
                                        <p:strVal val="visible"/>
                                      </p:to>
                                    </p:set>
                                    <p:animEffect transition="in" filter="fade">
                                      <p:cBhvr>
                                        <p:cTn id="117" dur="800" decel="100000"/>
                                        <p:tgtEl>
                                          <p:spTgt spid="30730"/>
                                        </p:tgtEl>
                                      </p:cBhvr>
                                    </p:animEffect>
                                    <p:anim calcmode="lin" valueType="num">
                                      <p:cBhvr>
                                        <p:cTn id="118" dur="800" decel="100000" fill="hold"/>
                                        <p:tgtEl>
                                          <p:spTgt spid="30730"/>
                                        </p:tgtEl>
                                        <p:attrNameLst>
                                          <p:attrName>style.rotation</p:attrName>
                                        </p:attrNameLst>
                                      </p:cBhvr>
                                      <p:tavLst>
                                        <p:tav tm="0">
                                          <p:val>
                                            <p:fltVal val="-90"/>
                                          </p:val>
                                        </p:tav>
                                        <p:tav tm="100000">
                                          <p:val>
                                            <p:fltVal val="0"/>
                                          </p:val>
                                        </p:tav>
                                      </p:tavLst>
                                    </p:anim>
                                    <p:anim calcmode="lin" valueType="num">
                                      <p:cBhvr>
                                        <p:cTn id="119" dur="800" decel="100000" fill="hold"/>
                                        <p:tgtEl>
                                          <p:spTgt spid="30730"/>
                                        </p:tgtEl>
                                        <p:attrNameLst>
                                          <p:attrName>ppt_x</p:attrName>
                                        </p:attrNameLst>
                                      </p:cBhvr>
                                      <p:tavLst>
                                        <p:tav tm="0">
                                          <p:val>
                                            <p:strVal val="#ppt_x+0.4"/>
                                          </p:val>
                                        </p:tav>
                                        <p:tav tm="100000">
                                          <p:val>
                                            <p:strVal val="#ppt_x-0.05"/>
                                          </p:val>
                                        </p:tav>
                                      </p:tavLst>
                                    </p:anim>
                                    <p:anim calcmode="lin" valueType="num">
                                      <p:cBhvr>
                                        <p:cTn id="120" dur="800" decel="100000" fill="hold"/>
                                        <p:tgtEl>
                                          <p:spTgt spid="30730"/>
                                        </p:tgtEl>
                                        <p:attrNameLst>
                                          <p:attrName>ppt_y</p:attrName>
                                        </p:attrNameLst>
                                      </p:cBhvr>
                                      <p:tavLst>
                                        <p:tav tm="0">
                                          <p:val>
                                            <p:strVal val="#ppt_y-0.4"/>
                                          </p:val>
                                        </p:tav>
                                        <p:tav tm="100000">
                                          <p:val>
                                            <p:strVal val="#ppt_y+0.1"/>
                                          </p:val>
                                        </p:tav>
                                      </p:tavLst>
                                    </p:anim>
                                    <p:anim calcmode="lin" valueType="num">
                                      <p:cBhvr>
                                        <p:cTn id="121" dur="200" accel="100000" fill="hold">
                                          <p:stCondLst>
                                            <p:cond delay="800"/>
                                          </p:stCondLst>
                                        </p:cTn>
                                        <p:tgtEl>
                                          <p:spTgt spid="30730"/>
                                        </p:tgtEl>
                                        <p:attrNameLst>
                                          <p:attrName>ppt_x</p:attrName>
                                        </p:attrNameLst>
                                      </p:cBhvr>
                                      <p:tavLst>
                                        <p:tav tm="0">
                                          <p:val>
                                            <p:strVal val="#ppt_x-0.05"/>
                                          </p:val>
                                        </p:tav>
                                        <p:tav tm="100000">
                                          <p:val>
                                            <p:strVal val="#ppt_x"/>
                                          </p:val>
                                        </p:tav>
                                      </p:tavLst>
                                    </p:anim>
                                    <p:anim calcmode="lin" valueType="num">
                                      <p:cBhvr>
                                        <p:cTn id="122" dur="200" accel="100000" fill="hold">
                                          <p:stCondLst>
                                            <p:cond delay="800"/>
                                          </p:stCondLst>
                                        </p:cTn>
                                        <p:tgtEl>
                                          <p:spTgt spid="30730"/>
                                        </p:tgtEl>
                                        <p:attrNameLst>
                                          <p:attrName>ppt_y</p:attrName>
                                        </p:attrNameLst>
                                      </p:cBhvr>
                                      <p:tavLst>
                                        <p:tav tm="0">
                                          <p:val>
                                            <p:strVal val="#ppt_y+0.1"/>
                                          </p:val>
                                        </p:tav>
                                        <p:tav tm="100000">
                                          <p:val>
                                            <p:strVal val="#ppt_y"/>
                                          </p:val>
                                        </p:tav>
                                      </p:tavLst>
                                    </p:anim>
                                  </p:childTnLst>
                                </p:cTn>
                              </p:par>
                            </p:childTnLst>
                          </p:cTn>
                        </p:par>
                        <p:par>
                          <p:cTn id="123" fill="hold">
                            <p:stCondLst>
                              <p:cond delay="6000"/>
                            </p:stCondLst>
                            <p:childTnLst>
                              <p:par>
                                <p:cTn id="124" presetID="2" presetClass="entr" presetSubtype="2" fill="hold" grpId="0" nodeType="afterEffect">
                                  <p:stCondLst>
                                    <p:cond delay="0"/>
                                  </p:stCondLst>
                                  <p:childTnLst>
                                    <p:set>
                                      <p:cBhvr>
                                        <p:cTn id="125" dur="1" fill="hold">
                                          <p:stCondLst>
                                            <p:cond delay="0"/>
                                          </p:stCondLst>
                                        </p:cTn>
                                        <p:tgtEl>
                                          <p:spTgt spid="30745"/>
                                        </p:tgtEl>
                                        <p:attrNameLst>
                                          <p:attrName>style.visibility</p:attrName>
                                        </p:attrNameLst>
                                      </p:cBhvr>
                                      <p:to>
                                        <p:strVal val="visible"/>
                                      </p:to>
                                    </p:set>
                                    <p:anim calcmode="lin" valueType="num">
                                      <p:cBhvr additive="base">
                                        <p:cTn id="126" dur="500" fill="hold"/>
                                        <p:tgtEl>
                                          <p:spTgt spid="30745"/>
                                        </p:tgtEl>
                                        <p:attrNameLst>
                                          <p:attrName>ppt_x</p:attrName>
                                        </p:attrNameLst>
                                      </p:cBhvr>
                                      <p:tavLst>
                                        <p:tav tm="0">
                                          <p:val>
                                            <p:strVal val="1+#ppt_w/2"/>
                                          </p:val>
                                        </p:tav>
                                        <p:tav tm="100000">
                                          <p:val>
                                            <p:strVal val="#ppt_x"/>
                                          </p:val>
                                        </p:tav>
                                      </p:tavLst>
                                    </p:anim>
                                    <p:anim calcmode="lin" valueType="num">
                                      <p:cBhvr additive="base">
                                        <p:cTn id="127" dur="500" fill="hold"/>
                                        <p:tgtEl>
                                          <p:spTgt spid="30745"/>
                                        </p:tgtEl>
                                        <p:attrNameLst>
                                          <p:attrName>ppt_y</p:attrName>
                                        </p:attrNameLst>
                                      </p:cBhvr>
                                      <p:tavLst>
                                        <p:tav tm="0">
                                          <p:val>
                                            <p:strVal val="#ppt_y"/>
                                          </p:val>
                                        </p:tav>
                                        <p:tav tm="100000">
                                          <p:val>
                                            <p:strVal val="#ppt_y"/>
                                          </p:val>
                                        </p:tav>
                                      </p:tavLst>
                                    </p:anim>
                                  </p:childTnLst>
                                </p:cTn>
                              </p:par>
                            </p:childTnLst>
                          </p:cTn>
                        </p:par>
                        <p:par>
                          <p:cTn id="128" fill="hold">
                            <p:stCondLst>
                              <p:cond delay="6500"/>
                            </p:stCondLst>
                            <p:childTnLst>
                              <p:par>
                                <p:cTn id="129" presetID="22" presetClass="entr" presetSubtype="8" fill="hold" grpId="0" nodeType="afterEffect">
                                  <p:stCondLst>
                                    <p:cond delay="0"/>
                                  </p:stCondLst>
                                  <p:childTnLst>
                                    <p:set>
                                      <p:cBhvr>
                                        <p:cTn id="130" dur="1" fill="hold">
                                          <p:stCondLst>
                                            <p:cond delay="0"/>
                                          </p:stCondLst>
                                        </p:cTn>
                                        <p:tgtEl>
                                          <p:spTgt spid="30744"/>
                                        </p:tgtEl>
                                        <p:attrNameLst>
                                          <p:attrName>style.visibility</p:attrName>
                                        </p:attrNameLst>
                                      </p:cBhvr>
                                      <p:to>
                                        <p:strVal val="visible"/>
                                      </p:to>
                                    </p:set>
                                    <p:animEffect transition="in" filter="wipe(left)">
                                      <p:cBhvr>
                                        <p:cTn id="131" dur="500"/>
                                        <p:tgtEl>
                                          <p:spTgt spid="30744"/>
                                        </p:tgtEl>
                                      </p:cBhvr>
                                    </p:animEffect>
                                  </p:childTnLst>
                                </p:cTn>
                              </p:par>
                            </p:childTnLst>
                          </p:cTn>
                        </p:par>
                        <p:par>
                          <p:cTn id="132" fill="hold">
                            <p:stCondLst>
                              <p:cond delay="7000"/>
                            </p:stCondLst>
                            <p:childTnLst>
                              <p:par>
                                <p:cTn id="133" presetID="26" presetClass="emph" presetSubtype="0" fill="hold" nodeType="afterEffect">
                                  <p:stCondLst>
                                    <p:cond delay="0"/>
                                  </p:stCondLst>
                                  <p:childTnLst>
                                    <p:animEffect transition="out" filter="fade">
                                      <p:cBhvr>
                                        <p:cTn id="134" dur="500" tmFilter="0, 0; .2, .5; .8, .5; 1, 0"/>
                                        <p:tgtEl>
                                          <p:spTgt spid="2"/>
                                        </p:tgtEl>
                                      </p:cBhvr>
                                    </p:animEffect>
                                    <p:animScale>
                                      <p:cBhvr>
                                        <p:cTn id="135" dur="250" autoRev="1" fill="hold"/>
                                        <p:tgtEl>
                                          <p:spTgt spid="2"/>
                                        </p:tgtEl>
                                      </p:cBhvr>
                                      <p:by x="105000" y="105000"/>
                                    </p:animScale>
                                  </p:childTnLst>
                                </p:cTn>
                              </p:par>
                            </p:childTnLst>
                          </p:cTn>
                        </p:par>
                        <p:par>
                          <p:cTn id="136" fill="hold">
                            <p:stCondLst>
                              <p:cond delay="7500"/>
                            </p:stCondLst>
                            <p:childTnLst>
                              <p:par>
                                <p:cTn id="137" presetID="26" presetClass="emph" presetSubtype="0" fill="hold" nodeType="afterEffect">
                                  <p:stCondLst>
                                    <p:cond delay="0"/>
                                  </p:stCondLst>
                                  <p:childTnLst>
                                    <p:animEffect transition="out" filter="fade">
                                      <p:cBhvr>
                                        <p:cTn id="138" dur="500" tmFilter="0, 0; .2, .5; .8, .5; 1, 0"/>
                                        <p:tgtEl>
                                          <p:spTgt spid="3"/>
                                        </p:tgtEl>
                                      </p:cBhvr>
                                    </p:animEffect>
                                    <p:animScale>
                                      <p:cBhvr>
                                        <p:cTn id="139" dur="250" autoRev="1" fill="hold"/>
                                        <p:tgtEl>
                                          <p:spTgt spid="3"/>
                                        </p:tgtEl>
                                      </p:cBhvr>
                                      <p:by x="105000" y="105000"/>
                                    </p:animScale>
                                  </p:childTnLst>
                                </p:cTn>
                              </p:par>
                            </p:childTnLst>
                          </p:cTn>
                        </p:par>
                        <p:par>
                          <p:cTn id="140" fill="hold">
                            <p:stCondLst>
                              <p:cond delay="8000"/>
                            </p:stCondLst>
                            <p:childTnLst>
                              <p:par>
                                <p:cTn id="141" presetID="26" presetClass="emph" presetSubtype="0" fill="hold" nodeType="afterEffect">
                                  <p:stCondLst>
                                    <p:cond delay="0"/>
                                  </p:stCondLst>
                                  <p:childTnLst>
                                    <p:animEffect transition="out" filter="fade">
                                      <p:cBhvr>
                                        <p:cTn id="142" dur="500" tmFilter="0, 0; .2, .5; .8, .5; 1, 0"/>
                                        <p:tgtEl>
                                          <p:spTgt spid="4"/>
                                        </p:tgtEl>
                                      </p:cBhvr>
                                    </p:animEffect>
                                    <p:animScale>
                                      <p:cBhvr>
                                        <p:cTn id="143"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 grpId="0" animBg="1"/>
      <p:bldP spid="30722" grpId="0"/>
      <p:bldP spid="30723" grpId="0"/>
      <p:bldP spid="30724" grpId="0" animBg="1"/>
      <p:bldP spid="30725" grpId="0"/>
      <p:bldP spid="30726" grpId="0"/>
      <p:bldP spid="30727" grpId="0" animBg="1"/>
      <p:bldP spid="30728" grpId="0"/>
      <p:bldP spid="30729" grpId="0"/>
      <p:bldP spid="30730" grpId="0" animBg="1"/>
      <p:bldP spid="30731" grpId="0"/>
      <p:bldP spid="30732" grpId="0"/>
      <p:bldP spid="30739" grpId="0"/>
      <p:bldP spid="30744" grpId="0"/>
      <p:bldP spid="3074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AutoShape 5"/>
          <p:cNvSpPr>
            <a:spLocks/>
          </p:cNvSpPr>
          <p:nvPr/>
        </p:nvSpPr>
        <p:spPr bwMode="auto">
          <a:xfrm>
            <a:off x="1355551" y="1905566"/>
            <a:ext cx="9406301"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r>
              <a:rPr lang="en-US" altLang="zh-CN" sz="12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 Aliquam vel interdum sem, non accumsan libero. Sed tempor in ex non tempor.</a:t>
            </a:r>
            <a:endParaRPr lang="zh-CN" altLang="en-US" sz="12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7894" name="Line 6"/>
          <p:cNvSpPr>
            <a:spLocks noChangeShapeType="1"/>
          </p:cNvSpPr>
          <p:nvPr/>
        </p:nvSpPr>
        <p:spPr bwMode="auto">
          <a:xfrm flipV="1">
            <a:off x="888885" y="5859235"/>
            <a:ext cx="5938064" cy="0"/>
          </a:xfrm>
          <a:prstGeom prst="line">
            <a:avLst/>
          </a:prstGeom>
          <a:noFill/>
          <a:ln w="38100" cap="flat" cmpd="sng">
            <a:solidFill>
              <a:srgbClr val="929292"/>
            </a:solidFill>
            <a:prstDash val="dash"/>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8543">
              <a:defRPr/>
            </a:pPr>
            <a:endParaRPr lang="es-ES" sz="70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7895" name="AutoShape 7"/>
          <p:cNvSpPr>
            <a:spLocks/>
          </p:cNvSpPr>
          <p:nvPr/>
        </p:nvSpPr>
        <p:spPr bwMode="auto">
          <a:xfrm>
            <a:off x="2138085" y="2893787"/>
            <a:ext cx="476189"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500" b="1">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80%</a:t>
            </a:r>
            <a:endParaRPr lang="es-ES" altLang="zh-CN">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7896" name="AutoShape 8"/>
          <p:cNvSpPr>
            <a:spLocks/>
          </p:cNvSpPr>
          <p:nvPr/>
        </p:nvSpPr>
        <p:spPr bwMode="auto">
          <a:xfrm>
            <a:off x="1349994" y="3690712"/>
            <a:ext cx="475394"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500" b="1">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45%</a:t>
            </a:r>
            <a:endParaRPr lang="es-ES" altLang="zh-CN">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7897" name="AutoShape 9"/>
          <p:cNvSpPr>
            <a:spLocks/>
          </p:cNvSpPr>
          <p:nvPr/>
        </p:nvSpPr>
        <p:spPr bwMode="auto">
          <a:xfrm>
            <a:off x="2926970" y="4178869"/>
            <a:ext cx="476189"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500" b="1">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25%</a:t>
            </a:r>
            <a:endParaRPr lang="es-ES" altLang="zh-CN">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7898" name="AutoShape 10"/>
          <p:cNvSpPr>
            <a:spLocks/>
          </p:cNvSpPr>
          <p:nvPr/>
        </p:nvSpPr>
        <p:spPr bwMode="auto">
          <a:xfrm>
            <a:off x="3775378" y="3264469"/>
            <a:ext cx="476189" cy="3452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500" b="1">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70%</a:t>
            </a:r>
            <a:endParaRPr lang="es-ES" altLang="zh-CN">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7899" name="AutoShape 11"/>
          <p:cNvSpPr>
            <a:spLocks/>
          </p:cNvSpPr>
          <p:nvPr/>
        </p:nvSpPr>
        <p:spPr bwMode="auto">
          <a:xfrm>
            <a:off x="4503946" y="3754212"/>
            <a:ext cx="476189"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500" b="1">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35%</a:t>
            </a:r>
            <a:endParaRPr lang="es-ES" altLang="zh-CN">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7900" name="AutoShape 12"/>
          <p:cNvSpPr>
            <a:spLocks/>
          </p:cNvSpPr>
          <p:nvPr/>
        </p:nvSpPr>
        <p:spPr bwMode="auto">
          <a:xfrm>
            <a:off x="2034117" y="6134667"/>
            <a:ext cx="669838" cy="24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00" b="1">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Data Here</a:t>
            </a:r>
            <a:endParaRPr lang="es-ES" altLang="zh-CN">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7901" name="AutoShape 13"/>
          <p:cNvSpPr>
            <a:spLocks/>
          </p:cNvSpPr>
          <p:nvPr/>
        </p:nvSpPr>
        <p:spPr bwMode="auto">
          <a:xfrm>
            <a:off x="1257930" y="6134667"/>
            <a:ext cx="669838" cy="24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00" b="1"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Data Here</a:t>
            </a:r>
            <a:endParaRPr lang="es-ES" altLang="zh-CN"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7902" name="AutoShape 14"/>
          <p:cNvSpPr>
            <a:spLocks/>
          </p:cNvSpPr>
          <p:nvPr/>
        </p:nvSpPr>
        <p:spPr bwMode="auto">
          <a:xfrm>
            <a:off x="2822208" y="6134667"/>
            <a:ext cx="669838" cy="24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00" b="1">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Data Here</a:t>
            </a:r>
            <a:endParaRPr lang="es-ES" altLang="zh-CN">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7903" name="AutoShape 15"/>
          <p:cNvSpPr>
            <a:spLocks/>
          </p:cNvSpPr>
          <p:nvPr/>
        </p:nvSpPr>
        <p:spPr bwMode="auto">
          <a:xfrm>
            <a:off x="3607125" y="6134667"/>
            <a:ext cx="669838" cy="24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00" b="1">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Data Here</a:t>
            </a:r>
            <a:endParaRPr lang="es-ES" altLang="zh-CN">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7904" name="AutoShape 16"/>
          <p:cNvSpPr>
            <a:spLocks/>
          </p:cNvSpPr>
          <p:nvPr/>
        </p:nvSpPr>
        <p:spPr bwMode="auto">
          <a:xfrm>
            <a:off x="4399977" y="6134667"/>
            <a:ext cx="669838" cy="24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00" b="1">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Data Here</a:t>
            </a:r>
            <a:endParaRPr lang="es-ES" altLang="zh-CN">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7905" name="AutoShape 17"/>
          <p:cNvSpPr>
            <a:spLocks/>
          </p:cNvSpPr>
          <p:nvPr/>
        </p:nvSpPr>
        <p:spPr bwMode="auto">
          <a:xfrm>
            <a:off x="5251561" y="3261293"/>
            <a:ext cx="476189"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500" b="1">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70%</a:t>
            </a:r>
            <a:endParaRPr lang="es-ES" altLang="zh-CN">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7906" name="AutoShape 18"/>
          <p:cNvSpPr>
            <a:spLocks/>
          </p:cNvSpPr>
          <p:nvPr/>
        </p:nvSpPr>
        <p:spPr bwMode="auto">
          <a:xfrm>
            <a:off x="5171402" y="6130697"/>
            <a:ext cx="669044" cy="245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00" b="1">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Data Here</a:t>
            </a:r>
            <a:endParaRPr lang="es-ES" altLang="zh-CN">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7907" name="AutoShape 19"/>
          <p:cNvSpPr>
            <a:spLocks/>
          </p:cNvSpPr>
          <p:nvPr/>
        </p:nvSpPr>
        <p:spPr bwMode="auto">
          <a:xfrm>
            <a:off x="1380154" y="4139178"/>
            <a:ext cx="411902" cy="1869282"/>
          </a:xfrm>
          <a:prstGeom prst="roundRect">
            <a:avLst>
              <a:gd name="adj" fmla="val 50000"/>
            </a:avLst>
          </a:prstGeom>
          <a:solidFill>
            <a:schemeClr val="accent2"/>
          </a:solidFill>
          <a:ln w="25400" cap="flat" cmpd="sng">
            <a:solidFill>
              <a:srgbClr val="000000">
                <a:alpha val="0"/>
              </a:srgbClr>
            </a:solidFill>
            <a:prstDash val="solid"/>
            <a:miter lim="0"/>
            <a:headEnd/>
            <a:tailEnd/>
          </a:ln>
          <a:effectLst/>
        </p:spPr>
        <p:txBody>
          <a:bodyPr lIns="0" tIns="0" rIns="0" bIns="0" anchor="ctr"/>
          <a:lstStyle/>
          <a:p>
            <a:pPr defTabSz="292027"/>
            <a:endParaRPr lang="zh-CN" altLang="zh-CN">
              <a:solidFill>
                <a:schemeClr val="tx1">
                  <a:lumMod val="50000"/>
                  <a:lumOff val="50000"/>
                </a:schemeClr>
              </a:solidFill>
              <a:effectLst>
                <a:outerShdw blurRad="38100" dist="38100" dir="2700000" algn="tl">
                  <a:srgbClr val="000000"/>
                </a:outerShdw>
              </a:effectLst>
              <a:latin typeface="Arial" panose="020B0604020202020204" pitchFamily="34" charset="0"/>
              <a:cs typeface="Arial" panose="020B0604020202020204" pitchFamily="34" charset="0"/>
              <a:sym typeface="Arial" panose="020B0604020202020204" pitchFamily="34" charset="0"/>
            </a:endParaRPr>
          </a:p>
        </p:txBody>
      </p:sp>
      <p:sp>
        <p:nvSpPr>
          <p:cNvPr id="37908" name="AutoShape 20"/>
          <p:cNvSpPr>
            <a:spLocks/>
          </p:cNvSpPr>
          <p:nvPr/>
        </p:nvSpPr>
        <p:spPr bwMode="auto">
          <a:xfrm>
            <a:off x="2169038" y="3233510"/>
            <a:ext cx="411902" cy="2774950"/>
          </a:xfrm>
          <a:prstGeom prst="roundRect">
            <a:avLst>
              <a:gd name="adj" fmla="val 50000"/>
            </a:avLst>
          </a:prstGeom>
          <a:solidFill>
            <a:schemeClr val="accent1"/>
          </a:solidFill>
          <a:ln w="25400" cap="flat" cmpd="sng">
            <a:solidFill>
              <a:srgbClr val="000000">
                <a:alpha val="0"/>
              </a:srgbClr>
            </a:solidFill>
            <a:prstDash val="solid"/>
            <a:miter lim="0"/>
            <a:headEnd/>
            <a:tailEnd/>
          </a:ln>
          <a:effectLst/>
        </p:spPr>
        <p:txBody>
          <a:bodyPr lIns="0" tIns="0" rIns="0" bIns="0" anchor="ctr"/>
          <a:lstStyle/>
          <a:p>
            <a:pPr defTabSz="292027"/>
            <a:endParaRPr lang="zh-CN" altLang="zh-CN">
              <a:solidFill>
                <a:schemeClr val="tx1">
                  <a:lumMod val="50000"/>
                  <a:lumOff val="50000"/>
                </a:schemeClr>
              </a:solidFill>
              <a:effectLst>
                <a:outerShdw blurRad="38100" dist="38100" dir="2700000" algn="tl">
                  <a:srgbClr val="000000"/>
                </a:outerShdw>
              </a:effectLst>
              <a:latin typeface="Arial" panose="020B0604020202020204" pitchFamily="34" charset="0"/>
              <a:cs typeface="Arial" panose="020B0604020202020204" pitchFamily="34" charset="0"/>
              <a:sym typeface="Arial" panose="020B0604020202020204" pitchFamily="34" charset="0"/>
            </a:endParaRPr>
          </a:p>
        </p:txBody>
      </p:sp>
      <p:sp>
        <p:nvSpPr>
          <p:cNvPr id="37909" name="AutoShape 21"/>
          <p:cNvSpPr>
            <a:spLocks/>
          </p:cNvSpPr>
          <p:nvPr/>
        </p:nvSpPr>
        <p:spPr bwMode="auto">
          <a:xfrm>
            <a:off x="2957923" y="4626542"/>
            <a:ext cx="411902" cy="1381919"/>
          </a:xfrm>
          <a:prstGeom prst="roundRect">
            <a:avLst>
              <a:gd name="adj" fmla="val 50000"/>
            </a:avLst>
          </a:prstGeom>
          <a:solidFill>
            <a:schemeClr val="accent3"/>
          </a:solidFill>
          <a:ln w="25400" cap="flat" cmpd="sng">
            <a:solidFill>
              <a:srgbClr val="000000">
                <a:alpha val="0"/>
              </a:srgbClr>
            </a:solidFill>
            <a:prstDash val="solid"/>
            <a:miter lim="0"/>
            <a:headEnd/>
            <a:tailEnd/>
          </a:ln>
          <a:effectLst/>
        </p:spPr>
        <p:txBody>
          <a:bodyPr lIns="0" tIns="0" rIns="0" bIns="0" anchor="ctr"/>
          <a:lstStyle/>
          <a:p>
            <a:pPr defTabSz="292027"/>
            <a:endParaRPr lang="zh-CN" altLang="zh-CN" sz="2000">
              <a:solidFill>
                <a:schemeClr val="tx1">
                  <a:lumMod val="50000"/>
                  <a:lumOff val="50000"/>
                </a:schemeClr>
              </a:solidFill>
              <a:effectLst>
                <a:outerShdw blurRad="38100" dist="38100" dir="2700000" algn="tl">
                  <a:srgbClr val="000000"/>
                </a:outerShdw>
              </a:effectLst>
              <a:latin typeface="Arial" panose="020B0604020202020204" pitchFamily="34" charset="0"/>
              <a:cs typeface="Arial" panose="020B0604020202020204" pitchFamily="34" charset="0"/>
              <a:sym typeface="Arial" panose="020B0604020202020204" pitchFamily="34" charset="0"/>
            </a:endParaRPr>
          </a:p>
        </p:txBody>
      </p:sp>
      <p:sp>
        <p:nvSpPr>
          <p:cNvPr id="37910" name="AutoShape 22"/>
          <p:cNvSpPr>
            <a:spLocks/>
          </p:cNvSpPr>
          <p:nvPr/>
        </p:nvSpPr>
        <p:spPr bwMode="auto">
          <a:xfrm>
            <a:off x="3746807" y="3685947"/>
            <a:ext cx="411902" cy="2322512"/>
          </a:xfrm>
          <a:prstGeom prst="roundRect">
            <a:avLst>
              <a:gd name="adj" fmla="val 50000"/>
            </a:avLst>
          </a:prstGeom>
          <a:solidFill>
            <a:schemeClr val="accent4"/>
          </a:solidFill>
          <a:ln w="25400" cap="flat" cmpd="sng">
            <a:solidFill>
              <a:srgbClr val="000000">
                <a:alpha val="0"/>
              </a:srgbClr>
            </a:solidFill>
            <a:prstDash val="solid"/>
            <a:miter lim="0"/>
            <a:headEnd/>
            <a:tailEnd/>
          </a:ln>
          <a:effectLst/>
        </p:spPr>
        <p:txBody>
          <a:bodyPr lIns="0" tIns="0" rIns="0" bIns="0" anchor="ctr"/>
          <a:lstStyle/>
          <a:p>
            <a:pPr defTabSz="292027"/>
            <a:endParaRPr lang="zh-CN" altLang="zh-CN">
              <a:solidFill>
                <a:schemeClr val="tx1">
                  <a:lumMod val="50000"/>
                  <a:lumOff val="50000"/>
                </a:schemeClr>
              </a:solidFill>
              <a:effectLst>
                <a:outerShdw blurRad="38100" dist="38100" dir="2700000" algn="tl">
                  <a:srgbClr val="000000"/>
                </a:outerShdw>
              </a:effectLst>
              <a:latin typeface="Arial" panose="020B0604020202020204" pitchFamily="34" charset="0"/>
              <a:cs typeface="Arial" panose="020B0604020202020204" pitchFamily="34" charset="0"/>
              <a:sym typeface="Arial" panose="020B0604020202020204" pitchFamily="34" charset="0"/>
            </a:endParaRPr>
          </a:p>
        </p:txBody>
      </p:sp>
      <p:sp>
        <p:nvSpPr>
          <p:cNvPr id="37911" name="AutoShape 23"/>
          <p:cNvSpPr>
            <a:spLocks/>
          </p:cNvSpPr>
          <p:nvPr/>
        </p:nvSpPr>
        <p:spPr bwMode="auto">
          <a:xfrm>
            <a:off x="4536486" y="4139178"/>
            <a:ext cx="411109" cy="1869282"/>
          </a:xfrm>
          <a:prstGeom prst="roundRect">
            <a:avLst>
              <a:gd name="adj" fmla="val 50000"/>
            </a:avLst>
          </a:prstGeom>
          <a:solidFill>
            <a:schemeClr val="accent2"/>
          </a:solidFill>
          <a:ln w="25400" cap="flat" cmpd="sng">
            <a:solidFill>
              <a:srgbClr val="000000">
                <a:alpha val="0"/>
              </a:srgbClr>
            </a:solidFill>
            <a:prstDash val="solid"/>
            <a:miter lim="0"/>
            <a:headEnd/>
            <a:tailEnd/>
          </a:ln>
          <a:effectLst/>
        </p:spPr>
        <p:txBody>
          <a:bodyPr lIns="0" tIns="0" rIns="0" bIns="0" anchor="ctr"/>
          <a:lstStyle/>
          <a:p>
            <a:pPr defTabSz="292027"/>
            <a:endParaRPr lang="zh-CN" altLang="zh-CN">
              <a:solidFill>
                <a:schemeClr val="tx1">
                  <a:lumMod val="50000"/>
                  <a:lumOff val="50000"/>
                </a:schemeClr>
              </a:solidFill>
              <a:effectLst>
                <a:outerShdw blurRad="38100" dist="38100" dir="2700000" algn="tl">
                  <a:srgbClr val="000000"/>
                </a:outerShdw>
              </a:effectLst>
              <a:latin typeface="Arial" panose="020B0604020202020204" pitchFamily="34" charset="0"/>
              <a:cs typeface="Arial" panose="020B0604020202020204" pitchFamily="34" charset="0"/>
              <a:sym typeface="Arial" panose="020B0604020202020204" pitchFamily="34" charset="0"/>
            </a:endParaRPr>
          </a:p>
        </p:txBody>
      </p:sp>
      <p:sp>
        <p:nvSpPr>
          <p:cNvPr id="37912" name="AutoShape 24"/>
          <p:cNvSpPr>
            <a:spLocks/>
          </p:cNvSpPr>
          <p:nvPr/>
        </p:nvSpPr>
        <p:spPr bwMode="auto">
          <a:xfrm>
            <a:off x="5285688" y="3674042"/>
            <a:ext cx="411109" cy="2322512"/>
          </a:xfrm>
          <a:prstGeom prst="roundRect">
            <a:avLst>
              <a:gd name="adj" fmla="val 50000"/>
            </a:avLst>
          </a:prstGeom>
          <a:solidFill>
            <a:schemeClr val="accent1"/>
          </a:solidFill>
          <a:ln w="25400" cap="flat" cmpd="sng">
            <a:solidFill>
              <a:srgbClr val="000000">
                <a:alpha val="0"/>
              </a:srgbClr>
            </a:solidFill>
            <a:prstDash val="solid"/>
            <a:miter lim="0"/>
            <a:headEnd/>
            <a:tailEnd/>
          </a:ln>
          <a:effectLst/>
        </p:spPr>
        <p:txBody>
          <a:bodyPr lIns="0" tIns="0" rIns="0" bIns="0" anchor="ctr"/>
          <a:lstStyle/>
          <a:p>
            <a:pPr defTabSz="292027"/>
            <a:endParaRPr lang="zh-CN" altLang="zh-CN">
              <a:solidFill>
                <a:schemeClr val="tx1">
                  <a:lumMod val="50000"/>
                  <a:lumOff val="50000"/>
                </a:schemeClr>
              </a:solidFill>
              <a:effectLst>
                <a:outerShdw blurRad="38100" dist="38100" dir="2700000" algn="tl">
                  <a:srgbClr val="000000"/>
                </a:outerShdw>
              </a:effectLst>
              <a:latin typeface="Arial" panose="020B0604020202020204" pitchFamily="34" charset="0"/>
              <a:cs typeface="Arial" panose="020B0604020202020204" pitchFamily="34" charset="0"/>
              <a:sym typeface="Arial" panose="020B0604020202020204" pitchFamily="34" charset="0"/>
            </a:endParaRPr>
          </a:p>
        </p:txBody>
      </p:sp>
      <p:sp>
        <p:nvSpPr>
          <p:cNvPr id="37913" name="AutoShape 25"/>
          <p:cNvSpPr>
            <a:spLocks/>
          </p:cNvSpPr>
          <p:nvPr/>
        </p:nvSpPr>
        <p:spPr bwMode="auto">
          <a:xfrm>
            <a:off x="6149969" y="4139178"/>
            <a:ext cx="411109" cy="1869282"/>
          </a:xfrm>
          <a:prstGeom prst="roundRect">
            <a:avLst>
              <a:gd name="adj" fmla="val 50000"/>
            </a:avLst>
          </a:prstGeom>
          <a:solidFill>
            <a:schemeClr val="accent4"/>
          </a:solidFill>
          <a:ln w="25400" cap="flat" cmpd="sng">
            <a:solidFill>
              <a:srgbClr val="000000">
                <a:alpha val="0"/>
              </a:srgbClr>
            </a:solidFill>
            <a:prstDash val="solid"/>
            <a:miter lim="0"/>
            <a:headEnd/>
            <a:tailEnd/>
          </a:ln>
          <a:effectLst/>
        </p:spPr>
        <p:txBody>
          <a:bodyPr lIns="0" tIns="0" rIns="0" bIns="0" anchor="ctr"/>
          <a:lstStyle/>
          <a:p>
            <a:pPr defTabSz="292027"/>
            <a:endParaRPr lang="zh-CN" altLang="zh-CN">
              <a:solidFill>
                <a:schemeClr val="tx1">
                  <a:lumMod val="50000"/>
                  <a:lumOff val="50000"/>
                </a:schemeClr>
              </a:solidFill>
              <a:effectLst>
                <a:outerShdw blurRad="38100" dist="38100" dir="2700000" algn="tl">
                  <a:srgbClr val="000000"/>
                </a:outerShdw>
              </a:effectLst>
              <a:latin typeface="Arial" panose="020B0604020202020204" pitchFamily="34" charset="0"/>
              <a:cs typeface="Arial" panose="020B0604020202020204" pitchFamily="34" charset="0"/>
              <a:sym typeface="Arial" panose="020B0604020202020204" pitchFamily="34" charset="0"/>
            </a:endParaRPr>
          </a:p>
        </p:txBody>
      </p:sp>
      <p:sp>
        <p:nvSpPr>
          <p:cNvPr id="37914" name="AutoShape 26"/>
          <p:cNvSpPr>
            <a:spLocks/>
          </p:cNvSpPr>
          <p:nvPr/>
        </p:nvSpPr>
        <p:spPr bwMode="auto">
          <a:xfrm>
            <a:off x="6116636" y="3754212"/>
            <a:ext cx="476189"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500" b="1">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35%</a:t>
            </a:r>
            <a:endParaRPr lang="es-ES" altLang="zh-CN">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7915" name="AutoShape 27"/>
          <p:cNvSpPr>
            <a:spLocks/>
          </p:cNvSpPr>
          <p:nvPr/>
        </p:nvSpPr>
        <p:spPr bwMode="auto">
          <a:xfrm>
            <a:off x="6034890" y="6130697"/>
            <a:ext cx="669044" cy="245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00" b="1">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Data Here</a:t>
            </a:r>
            <a:endParaRPr lang="es-ES" altLang="zh-CN">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37916" name="Group 28"/>
          <p:cNvGrpSpPr>
            <a:grpSpLocks/>
          </p:cNvGrpSpPr>
          <p:nvPr/>
        </p:nvGrpSpPr>
        <p:grpSpPr bwMode="auto">
          <a:xfrm>
            <a:off x="7057901" y="2819604"/>
            <a:ext cx="3781726" cy="3265488"/>
            <a:chOff x="0" y="0"/>
            <a:chExt cx="7565081" cy="6530302"/>
          </a:xfrm>
        </p:grpSpPr>
        <p:sp>
          <p:nvSpPr>
            <p:cNvPr id="37917" name="AutoShape 29"/>
            <p:cNvSpPr>
              <a:spLocks/>
            </p:cNvSpPr>
            <p:nvPr/>
          </p:nvSpPr>
          <p:spPr bwMode="auto">
            <a:xfrm>
              <a:off x="0" y="666681"/>
              <a:ext cx="7557142" cy="58636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en-US" altLang="zh-CN"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elit. Morbi ultrices posuere sapien, eu lacinia dui incidunt in. Morbi mattis mattis erat, quis rutrum arcu accumsan at.</a:t>
              </a:r>
            </a:p>
            <a:p>
              <a:pPr>
                <a:lnSpc>
                  <a:spcPct val="130000"/>
                </a:lnSpc>
                <a:spcAft>
                  <a:spcPts val="800"/>
                </a:spcAft>
              </a:pPr>
              <a:r>
                <a:rPr lang="en-US" altLang="zh-CN"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elit. Morbi ultrices posuere sapien, eu lacinia dui incidunt in. Morbi mattis mattis erat, quis rutrum arcu accumsan at.</a:t>
              </a:r>
            </a:p>
            <a:p>
              <a:pPr>
                <a:lnSpc>
                  <a:spcPct val="130000"/>
                </a:lnSpc>
                <a:spcAft>
                  <a:spcPts val="800"/>
                </a:spcAft>
              </a:pPr>
              <a:r>
                <a:rPr lang="en-US" altLang="zh-CN"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elit. Morbi ultrices posuere sapien, eu lacinia dui incidunt in. Morbi mattis mattis erat, quis rutrum arcu accumsan at.</a:t>
              </a:r>
            </a:p>
            <a:p>
              <a:pPr>
                <a:lnSpc>
                  <a:spcPct val="130000"/>
                </a:lnSpc>
                <a:spcAft>
                  <a:spcPts val="800"/>
                </a:spcAft>
              </a:pPr>
              <a:r>
                <a:rPr lang="en-US" altLang="zh-CN"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elit. Morbi ultrices posuere sapien, eu lacinia dui incidunt in. Morbi mattis mattis erat, quis rutrum arcu accumsan at.</a:t>
              </a:r>
            </a:p>
            <a:p>
              <a:pPr>
                <a:lnSpc>
                  <a:spcPct val="130000"/>
                </a:lnSpc>
                <a:spcAft>
                  <a:spcPts val="800"/>
                </a:spcAft>
              </a:pPr>
              <a:r>
                <a:rPr lang="en-US" altLang="zh-CN"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elit. Morbi ultrices posuere sapien, eu lacinia dui incidunt in. Morbi mattis mattis erat, quis rutrum arcu accumsan at.</a:t>
              </a:r>
              <a:endParaRPr lang="zh-CN" altLang="en-US"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a:p>
              <a:pPr>
                <a:lnSpc>
                  <a:spcPct val="130000"/>
                </a:lnSpc>
                <a:spcAft>
                  <a:spcPts val="800"/>
                </a:spcAft>
              </a:pPr>
              <a:endParaRPr lang="zh-CN" altLang="en-US"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7918" name="AutoShape 30"/>
            <p:cNvSpPr>
              <a:spLocks/>
            </p:cNvSpPr>
            <p:nvPr/>
          </p:nvSpPr>
          <p:spPr bwMode="auto">
            <a:xfrm>
              <a:off x="7939" y="0"/>
              <a:ext cx="7557142" cy="576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7093" tIns="27093" rIns="27093" bIns="27093" anchor="ctr"/>
            <a:lstStyle/>
            <a:p>
              <a:pPr defTabSz="309485"/>
              <a:r>
                <a:rPr lang="en-US" altLang="zh-CN" sz="16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Add Title</a:t>
              </a:r>
              <a:endParaRPr lang="es-ES" altLang="zh-CN" sz="16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sp>
        <p:nvSpPr>
          <p:cNvPr id="2" name="标题 1"/>
          <p:cNvSpPr>
            <a:spLocks noGrp="1"/>
          </p:cNvSpPr>
          <p:nvPr>
            <p:ph type="title"/>
          </p:nvPr>
        </p:nvSpPr>
        <p:spPr/>
        <p:txBody>
          <a:bodyPr/>
          <a:lstStyle/>
          <a:p>
            <a:r>
              <a:rPr lang="en-US" altLang="zh-CN" dirty="0">
                <a:latin typeface="Arial" panose="020B0604020202020204" pitchFamily="34" charset="0"/>
                <a:ea typeface="+mn-ea"/>
                <a:cs typeface="Arial" panose="020B0604020202020204" pitchFamily="34" charset="0"/>
                <a:sym typeface="Arial" panose="020B0604020202020204" pitchFamily="34" charset="0"/>
              </a:rPr>
              <a:t>Click To Add Title</a:t>
            </a:r>
            <a:endParaRPr lang="zh-CN" altLang="en-US" dirty="0">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1140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893"/>
                                        </p:tgtEl>
                                        <p:attrNameLst>
                                          <p:attrName>style.visibility</p:attrName>
                                        </p:attrNameLst>
                                      </p:cBhvr>
                                      <p:to>
                                        <p:strVal val="visible"/>
                                      </p:to>
                                    </p:set>
                                    <p:animEffect transition="in" filter="wipe(left)">
                                      <p:cBhvr>
                                        <p:cTn id="7" dur="500"/>
                                        <p:tgtEl>
                                          <p:spTgt spid="3789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7907"/>
                                        </p:tgtEl>
                                        <p:attrNameLst>
                                          <p:attrName>style.visibility</p:attrName>
                                        </p:attrNameLst>
                                      </p:cBhvr>
                                      <p:to>
                                        <p:strVal val="visible"/>
                                      </p:to>
                                    </p:set>
                                    <p:animEffect transition="in" filter="wipe(down)">
                                      <p:cBhvr>
                                        <p:cTn id="11" dur="500"/>
                                        <p:tgtEl>
                                          <p:spTgt spid="37907"/>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37896"/>
                                        </p:tgtEl>
                                        <p:attrNameLst>
                                          <p:attrName>style.visibility</p:attrName>
                                        </p:attrNameLst>
                                      </p:cBhvr>
                                      <p:to>
                                        <p:strVal val="visible"/>
                                      </p:to>
                                    </p:set>
                                    <p:animEffect transition="in" filter="dissolve">
                                      <p:cBhvr>
                                        <p:cTn id="14" dur="500"/>
                                        <p:tgtEl>
                                          <p:spTgt spid="37896"/>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37908"/>
                                        </p:tgtEl>
                                        <p:attrNameLst>
                                          <p:attrName>style.visibility</p:attrName>
                                        </p:attrNameLst>
                                      </p:cBhvr>
                                      <p:to>
                                        <p:strVal val="visible"/>
                                      </p:to>
                                    </p:set>
                                    <p:animEffect transition="in" filter="wipe(down)">
                                      <p:cBhvr>
                                        <p:cTn id="18" dur="500"/>
                                        <p:tgtEl>
                                          <p:spTgt spid="3790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7895"/>
                                        </p:tgtEl>
                                        <p:attrNameLst>
                                          <p:attrName>style.visibility</p:attrName>
                                        </p:attrNameLst>
                                      </p:cBhvr>
                                      <p:to>
                                        <p:strVal val="visible"/>
                                      </p:to>
                                    </p:set>
                                    <p:animEffect transition="in" filter="dissolve">
                                      <p:cBhvr>
                                        <p:cTn id="21" dur="500"/>
                                        <p:tgtEl>
                                          <p:spTgt spid="37895"/>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37909"/>
                                        </p:tgtEl>
                                        <p:attrNameLst>
                                          <p:attrName>style.visibility</p:attrName>
                                        </p:attrNameLst>
                                      </p:cBhvr>
                                      <p:to>
                                        <p:strVal val="visible"/>
                                      </p:to>
                                    </p:set>
                                    <p:animEffect transition="in" filter="wipe(down)">
                                      <p:cBhvr>
                                        <p:cTn id="25" dur="500"/>
                                        <p:tgtEl>
                                          <p:spTgt spid="37909"/>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7897"/>
                                        </p:tgtEl>
                                        <p:attrNameLst>
                                          <p:attrName>style.visibility</p:attrName>
                                        </p:attrNameLst>
                                      </p:cBhvr>
                                      <p:to>
                                        <p:strVal val="visible"/>
                                      </p:to>
                                    </p:set>
                                    <p:animEffect transition="in" filter="dissolve">
                                      <p:cBhvr>
                                        <p:cTn id="28" dur="500"/>
                                        <p:tgtEl>
                                          <p:spTgt spid="37897"/>
                                        </p:tgtEl>
                                      </p:cBhvr>
                                    </p:animEffect>
                                  </p:childTnLst>
                                </p:cTn>
                              </p:par>
                            </p:childTnLst>
                          </p:cTn>
                        </p:par>
                        <p:par>
                          <p:cTn id="29" fill="hold">
                            <p:stCondLst>
                              <p:cond delay="2000"/>
                            </p:stCondLst>
                            <p:childTnLst>
                              <p:par>
                                <p:cTn id="30" presetID="22" presetClass="entr" presetSubtype="4" fill="hold" grpId="0" nodeType="afterEffect">
                                  <p:stCondLst>
                                    <p:cond delay="0"/>
                                  </p:stCondLst>
                                  <p:childTnLst>
                                    <p:set>
                                      <p:cBhvr>
                                        <p:cTn id="31" dur="1" fill="hold">
                                          <p:stCondLst>
                                            <p:cond delay="0"/>
                                          </p:stCondLst>
                                        </p:cTn>
                                        <p:tgtEl>
                                          <p:spTgt spid="37910"/>
                                        </p:tgtEl>
                                        <p:attrNameLst>
                                          <p:attrName>style.visibility</p:attrName>
                                        </p:attrNameLst>
                                      </p:cBhvr>
                                      <p:to>
                                        <p:strVal val="visible"/>
                                      </p:to>
                                    </p:set>
                                    <p:animEffect transition="in" filter="wipe(down)">
                                      <p:cBhvr>
                                        <p:cTn id="32" dur="500"/>
                                        <p:tgtEl>
                                          <p:spTgt spid="37910"/>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7898"/>
                                        </p:tgtEl>
                                        <p:attrNameLst>
                                          <p:attrName>style.visibility</p:attrName>
                                        </p:attrNameLst>
                                      </p:cBhvr>
                                      <p:to>
                                        <p:strVal val="visible"/>
                                      </p:to>
                                    </p:set>
                                    <p:animEffect transition="in" filter="dissolve">
                                      <p:cBhvr>
                                        <p:cTn id="35" dur="500"/>
                                        <p:tgtEl>
                                          <p:spTgt spid="37898"/>
                                        </p:tgtEl>
                                      </p:cBhvr>
                                    </p:animEffect>
                                  </p:childTnLst>
                                </p:cTn>
                              </p:par>
                            </p:childTnLst>
                          </p:cTn>
                        </p:par>
                        <p:par>
                          <p:cTn id="36" fill="hold">
                            <p:stCondLst>
                              <p:cond delay="2500"/>
                            </p:stCondLst>
                            <p:childTnLst>
                              <p:par>
                                <p:cTn id="37" presetID="22" presetClass="entr" presetSubtype="4" fill="hold" grpId="0" nodeType="afterEffect">
                                  <p:stCondLst>
                                    <p:cond delay="0"/>
                                  </p:stCondLst>
                                  <p:childTnLst>
                                    <p:set>
                                      <p:cBhvr>
                                        <p:cTn id="38" dur="1" fill="hold">
                                          <p:stCondLst>
                                            <p:cond delay="0"/>
                                          </p:stCondLst>
                                        </p:cTn>
                                        <p:tgtEl>
                                          <p:spTgt spid="37911"/>
                                        </p:tgtEl>
                                        <p:attrNameLst>
                                          <p:attrName>style.visibility</p:attrName>
                                        </p:attrNameLst>
                                      </p:cBhvr>
                                      <p:to>
                                        <p:strVal val="visible"/>
                                      </p:to>
                                    </p:set>
                                    <p:animEffect transition="in" filter="wipe(down)">
                                      <p:cBhvr>
                                        <p:cTn id="39" dur="500"/>
                                        <p:tgtEl>
                                          <p:spTgt spid="37911"/>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37899"/>
                                        </p:tgtEl>
                                        <p:attrNameLst>
                                          <p:attrName>style.visibility</p:attrName>
                                        </p:attrNameLst>
                                      </p:cBhvr>
                                      <p:to>
                                        <p:strVal val="visible"/>
                                      </p:to>
                                    </p:set>
                                    <p:animEffect transition="in" filter="dissolve">
                                      <p:cBhvr>
                                        <p:cTn id="42" dur="500"/>
                                        <p:tgtEl>
                                          <p:spTgt spid="37899"/>
                                        </p:tgtEl>
                                      </p:cBhvr>
                                    </p:animEffect>
                                  </p:childTnLst>
                                </p:cTn>
                              </p:par>
                            </p:childTnLst>
                          </p:cTn>
                        </p:par>
                        <p:par>
                          <p:cTn id="43" fill="hold">
                            <p:stCondLst>
                              <p:cond delay="3000"/>
                            </p:stCondLst>
                            <p:childTnLst>
                              <p:par>
                                <p:cTn id="44" presetID="22" presetClass="entr" presetSubtype="4" fill="hold" grpId="0" nodeType="afterEffect">
                                  <p:stCondLst>
                                    <p:cond delay="0"/>
                                  </p:stCondLst>
                                  <p:childTnLst>
                                    <p:set>
                                      <p:cBhvr>
                                        <p:cTn id="45" dur="1" fill="hold">
                                          <p:stCondLst>
                                            <p:cond delay="0"/>
                                          </p:stCondLst>
                                        </p:cTn>
                                        <p:tgtEl>
                                          <p:spTgt spid="37912"/>
                                        </p:tgtEl>
                                        <p:attrNameLst>
                                          <p:attrName>style.visibility</p:attrName>
                                        </p:attrNameLst>
                                      </p:cBhvr>
                                      <p:to>
                                        <p:strVal val="visible"/>
                                      </p:to>
                                    </p:set>
                                    <p:animEffect transition="in" filter="wipe(down)">
                                      <p:cBhvr>
                                        <p:cTn id="46" dur="500"/>
                                        <p:tgtEl>
                                          <p:spTgt spid="37912"/>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7905"/>
                                        </p:tgtEl>
                                        <p:attrNameLst>
                                          <p:attrName>style.visibility</p:attrName>
                                        </p:attrNameLst>
                                      </p:cBhvr>
                                      <p:to>
                                        <p:strVal val="visible"/>
                                      </p:to>
                                    </p:set>
                                    <p:animEffect transition="in" filter="dissolve">
                                      <p:cBhvr>
                                        <p:cTn id="49" dur="500"/>
                                        <p:tgtEl>
                                          <p:spTgt spid="37905"/>
                                        </p:tgtEl>
                                      </p:cBhvr>
                                    </p:animEffect>
                                  </p:childTnLst>
                                </p:cTn>
                              </p:par>
                            </p:childTnLst>
                          </p:cTn>
                        </p:par>
                        <p:par>
                          <p:cTn id="50" fill="hold" nodeType="afterGroup">
                            <p:stCondLst>
                              <p:cond delay="3500"/>
                            </p:stCondLst>
                            <p:childTnLst>
                              <p:par>
                                <p:cTn id="51" presetID="22" presetClass="entr" presetSubtype="4" fill="hold" grpId="0" nodeType="afterEffect">
                                  <p:stCondLst>
                                    <p:cond delay="0"/>
                                  </p:stCondLst>
                                  <p:childTnLst>
                                    <p:set>
                                      <p:cBhvr>
                                        <p:cTn id="52" dur="1" fill="hold">
                                          <p:stCondLst>
                                            <p:cond delay="0"/>
                                          </p:stCondLst>
                                        </p:cTn>
                                        <p:tgtEl>
                                          <p:spTgt spid="37913"/>
                                        </p:tgtEl>
                                        <p:attrNameLst>
                                          <p:attrName>style.visibility</p:attrName>
                                        </p:attrNameLst>
                                      </p:cBhvr>
                                      <p:to>
                                        <p:strVal val="visible"/>
                                      </p:to>
                                    </p:set>
                                    <p:animEffect transition="in" filter="wipe(down)">
                                      <p:cBhvr>
                                        <p:cTn id="53" dur="500"/>
                                        <p:tgtEl>
                                          <p:spTgt spid="37913"/>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37914"/>
                                        </p:tgtEl>
                                        <p:attrNameLst>
                                          <p:attrName>style.visibility</p:attrName>
                                        </p:attrNameLst>
                                      </p:cBhvr>
                                      <p:to>
                                        <p:strVal val="visible"/>
                                      </p:to>
                                    </p:set>
                                    <p:animEffect transition="in" filter="dissolve">
                                      <p:cBhvr>
                                        <p:cTn id="56" dur="500"/>
                                        <p:tgtEl>
                                          <p:spTgt spid="37914"/>
                                        </p:tgtEl>
                                      </p:cBhvr>
                                    </p:animEffect>
                                  </p:childTnLst>
                                </p:cTn>
                              </p:par>
                            </p:childTnLst>
                          </p:cTn>
                        </p:par>
                        <p:par>
                          <p:cTn id="57" fill="hold">
                            <p:stCondLst>
                              <p:cond delay="4000"/>
                            </p:stCondLst>
                            <p:childTnLst>
                              <p:par>
                                <p:cTn id="58" presetID="9" presetClass="entr" presetSubtype="0" fill="hold" nodeType="afterEffect">
                                  <p:stCondLst>
                                    <p:cond delay="0"/>
                                  </p:stCondLst>
                                  <p:childTnLst>
                                    <p:set>
                                      <p:cBhvr>
                                        <p:cTn id="59" dur="1" fill="hold">
                                          <p:stCondLst>
                                            <p:cond delay="0"/>
                                          </p:stCondLst>
                                        </p:cTn>
                                        <p:tgtEl>
                                          <p:spTgt spid="37894"/>
                                        </p:tgtEl>
                                        <p:attrNameLst>
                                          <p:attrName>style.visibility</p:attrName>
                                        </p:attrNameLst>
                                      </p:cBhvr>
                                      <p:to>
                                        <p:strVal val="visible"/>
                                      </p:to>
                                    </p:set>
                                    <p:animEffect transition="in" filter="dissolve">
                                      <p:cBhvr>
                                        <p:cTn id="60" dur="500"/>
                                        <p:tgtEl>
                                          <p:spTgt spid="37894"/>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37900"/>
                                        </p:tgtEl>
                                        <p:attrNameLst>
                                          <p:attrName>style.visibility</p:attrName>
                                        </p:attrNameLst>
                                      </p:cBhvr>
                                      <p:to>
                                        <p:strVal val="visible"/>
                                      </p:to>
                                    </p:set>
                                    <p:animEffect transition="in" filter="dissolve">
                                      <p:cBhvr>
                                        <p:cTn id="63" dur="500"/>
                                        <p:tgtEl>
                                          <p:spTgt spid="37900"/>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37901"/>
                                        </p:tgtEl>
                                        <p:attrNameLst>
                                          <p:attrName>style.visibility</p:attrName>
                                        </p:attrNameLst>
                                      </p:cBhvr>
                                      <p:to>
                                        <p:strVal val="visible"/>
                                      </p:to>
                                    </p:set>
                                    <p:animEffect transition="in" filter="dissolve">
                                      <p:cBhvr>
                                        <p:cTn id="66" dur="500"/>
                                        <p:tgtEl>
                                          <p:spTgt spid="37901"/>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37902"/>
                                        </p:tgtEl>
                                        <p:attrNameLst>
                                          <p:attrName>style.visibility</p:attrName>
                                        </p:attrNameLst>
                                      </p:cBhvr>
                                      <p:to>
                                        <p:strVal val="visible"/>
                                      </p:to>
                                    </p:set>
                                    <p:animEffect transition="in" filter="dissolve">
                                      <p:cBhvr>
                                        <p:cTn id="69" dur="500"/>
                                        <p:tgtEl>
                                          <p:spTgt spid="37902"/>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37903"/>
                                        </p:tgtEl>
                                        <p:attrNameLst>
                                          <p:attrName>style.visibility</p:attrName>
                                        </p:attrNameLst>
                                      </p:cBhvr>
                                      <p:to>
                                        <p:strVal val="visible"/>
                                      </p:to>
                                    </p:set>
                                    <p:animEffect transition="in" filter="dissolve">
                                      <p:cBhvr>
                                        <p:cTn id="72" dur="500"/>
                                        <p:tgtEl>
                                          <p:spTgt spid="37903"/>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37904"/>
                                        </p:tgtEl>
                                        <p:attrNameLst>
                                          <p:attrName>style.visibility</p:attrName>
                                        </p:attrNameLst>
                                      </p:cBhvr>
                                      <p:to>
                                        <p:strVal val="visible"/>
                                      </p:to>
                                    </p:set>
                                    <p:animEffect transition="in" filter="dissolve">
                                      <p:cBhvr>
                                        <p:cTn id="75" dur="500"/>
                                        <p:tgtEl>
                                          <p:spTgt spid="37904"/>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37906"/>
                                        </p:tgtEl>
                                        <p:attrNameLst>
                                          <p:attrName>style.visibility</p:attrName>
                                        </p:attrNameLst>
                                      </p:cBhvr>
                                      <p:to>
                                        <p:strVal val="visible"/>
                                      </p:to>
                                    </p:set>
                                    <p:animEffect transition="in" filter="dissolve">
                                      <p:cBhvr>
                                        <p:cTn id="78" dur="500"/>
                                        <p:tgtEl>
                                          <p:spTgt spid="37906"/>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37915"/>
                                        </p:tgtEl>
                                        <p:attrNameLst>
                                          <p:attrName>style.visibility</p:attrName>
                                        </p:attrNameLst>
                                      </p:cBhvr>
                                      <p:to>
                                        <p:strVal val="visible"/>
                                      </p:to>
                                    </p:set>
                                    <p:animEffect transition="in" filter="dissolve">
                                      <p:cBhvr>
                                        <p:cTn id="81" dur="500"/>
                                        <p:tgtEl>
                                          <p:spTgt spid="37915"/>
                                        </p:tgtEl>
                                      </p:cBhvr>
                                    </p:animEffect>
                                  </p:childTnLst>
                                </p:cTn>
                              </p:par>
                            </p:childTnLst>
                          </p:cTn>
                        </p:par>
                        <p:par>
                          <p:cTn id="82" fill="hold" nodeType="afterGroup">
                            <p:stCondLst>
                              <p:cond delay="4500"/>
                            </p:stCondLst>
                            <p:childTnLst>
                              <p:par>
                                <p:cTn id="83" presetID="23" presetClass="entr" presetSubtype="16" fill="hold" nodeType="afterEffect">
                                  <p:stCondLst>
                                    <p:cond delay="0"/>
                                  </p:stCondLst>
                                  <p:childTnLst>
                                    <p:set>
                                      <p:cBhvr>
                                        <p:cTn id="84" dur="1" fill="hold">
                                          <p:stCondLst>
                                            <p:cond delay="0"/>
                                          </p:stCondLst>
                                        </p:cTn>
                                        <p:tgtEl>
                                          <p:spTgt spid="37916"/>
                                        </p:tgtEl>
                                        <p:attrNameLst>
                                          <p:attrName>style.visibility</p:attrName>
                                        </p:attrNameLst>
                                      </p:cBhvr>
                                      <p:to>
                                        <p:strVal val="visible"/>
                                      </p:to>
                                    </p:set>
                                    <p:anim calcmode="lin" valueType="num">
                                      <p:cBhvr>
                                        <p:cTn id="85" dur="500" fill="hold"/>
                                        <p:tgtEl>
                                          <p:spTgt spid="37916"/>
                                        </p:tgtEl>
                                        <p:attrNameLst>
                                          <p:attrName>ppt_w</p:attrName>
                                        </p:attrNameLst>
                                      </p:cBhvr>
                                      <p:tavLst>
                                        <p:tav tm="0">
                                          <p:val>
                                            <p:fltVal val="0"/>
                                          </p:val>
                                        </p:tav>
                                        <p:tav tm="100000">
                                          <p:val>
                                            <p:strVal val="#ppt_w"/>
                                          </p:val>
                                        </p:tav>
                                      </p:tavLst>
                                    </p:anim>
                                    <p:anim calcmode="lin" valueType="num">
                                      <p:cBhvr>
                                        <p:cTn id="86" dur="500" fill="hold"/>
                                        <p:tgtEl>
                                          <p:spTgt spid="379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p:bldP spid="37895" grpId="0" autoUpdateAnimBg="0"/>
      <p:bldP spid="37896" grpId="0" autoUpdateAnimBg="0"/>
      <p:bldP spid="37897" grpId="0" autoUpdateAnimBg="0"/>
      <p:bldP spid="37898" grpId="0" autoUpdateAnimBg="0"/>
      <p:bldP spid="37899" grpId="0" autoUpdateAnimBg="0"/>
      <p:bldP spid="37900" grpId="0" autoUpdateAnimBg="0"/>
      <p:bldP spid="37901" grpId="0" autoUpdateAnimBg="0"/>
      <p:bldP spid="37902" grpId="0" autoUpdateAnimBg="0"/>
      <p:bldP spid="37903" grpId="0" autoUpdateAnimBg="0"/>
      <p:bldP spid="37904" grpId="0" autoUpdateAnimBg="0"/>
      <p:bldP spid="37905" grpId="0" autoUpdateAnimBg="0"/>
      <p:bldP spid="37906" grpId="0" autoUpdateAnimBg="0"/>
      <p:bldP spid="37907" grpId="0" animBg="1" autoUpdateAnimBg="0"/>
      <p:bldP spid="37908" grpId="0" animBg="1" autoUpdateAnimBg="0"/>
      <p:bldP spid="37909" grpId="0" animBg="1" autoUpdateAnimBg="0"/>
      <p:bldP spid="37910" grpId="0" animBg="1" autoUpdateAnimBg="0"/>
      <p:bldP spid="37911" grpId="0" animBg="1" autoUpdateAnimBg="0"/>
      <p:bldP spid="37912" grpId="0" animBg="1" autoUpdateAnimBg="0"/>
      <p:bldP spid="37913" grpId="0" animBg="1" autoUpdateAnimBg="0"/>
      <p:bldP spid="37914" grpId="0" autoUpdateAnimBg="0"/>
      <p:bldP spid="37915"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AutoShape 5"/>
          <p:cNvSpPr>
            <a:spLocks/>
          </p:cNvSpPr>
          <p:nvPr/>
        </p:nvSpPr>
        <p:spPr bwMode="auto">
          <a:xfrm>
            <a:off x="1514236" y="1362144"/>
            <a:ext cx="9406301"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r>
              <a:rPr lang="en-US" altLang="zh-CN" sz="12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 Aliquam vel interdum sem, non accumsan libero. Sed tempor in ex non tempor. </a:t>
            </a:r>
            <a:endParaRPr lang="zh-CN" altLang="en-US" sz="12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8918" name="AutoShape 6"/>
          <p:cNvSpPr>
            <a:spLocks/>
          </p:cNvSpPr>
          <p:nvPr/>
        </p:nvSpPr>
        <p:spPr bwMode="auto">
          <a:xfrm flipH="1">
            <a:off x="7576902" y="4232299"/>
            <a:ext cx="1826181" cy="1824831"/>
          </a:xfrm>
          <a:custGeom>
            <a:avLst/>
            <a:gdLst>
              <a:gd name="T0" fmla="*/ 1826419 w 21600"/>
              <a:gd name="T1" fmla="*/ 1824832 h 21600"/>
              <a:gd name="T2" fmla="*/ 1826419 w 21600"/>
              <a:gd name="T3" fmla="*/ 1824832 h 21600"/>
              <a:gd name="T4" fmla="*/ 1826419 w 21600"/>
              <a:gd name="T5" fmla="*/ 1824832 h 21600"/>
              <a:gd name="T6" fmla="*/ 1826419 w 21600"/>
              <a:gd name="T7" fmla="*/ 18248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006" y="6511"/>
                </a:moveTo>
                <a:cubicBezTo>
                  <a:pt x="5261" y="14770"/>
                  <a:pt x="12461" y="20845"/>
                  <a:pt x="21125" y="21600"/>
                </a:cubicBezTo>
                <a:cubicBezTo>
                  <a:pt x="21600" y="15922"/>
                  <a:pt x="21600" y="15922"/>
                  <a:pt x="21600" y="15922"/>
                </a:cubicBezTo>
                <a:cubicBezTo>
                  <a:pt x="15349" y="15405"/>
                  <a:pt x="10325" y="11117"/>
                  <a:pt x="8545" y="5479"/>
                </a:cubicBezTo>
                <a:cubicBezTo>
                  <a:pt x="11907" y="4844"/>
                  <a:pt x="11907" y="4844"/>
                  <a:pt x="11907" y="4844"/>
                </a:cubicBezTo>
                <a:cubicBezTo>
                  <a:pt x="4826" y="0"/>
                  <a:pt x="4826" y="0"/>
                  <a:pt x="4826" y="0"/>
                </a:cubicBezTo>
                <a:cubicBezTo>
                  <a:pt x="0" y="7107"/>
                  <a:pt x="0" y="7107"/>
                  <a:pt x="0" y="7107"/>
                </a:cubicBezTo>
                <a:lnTo>
                  <a:pt x="3006" y="6511"/>
                </a:lnTo>
                <a:close/>
              </a:path>
            </a:pathLst>
          </a:custGeom>
          <a:solidFill>
            <a:schemeClr val="accent5"/>
          </a:solidFill>
          <a:ln>
            <a:noFill/>
          </a:ln>
          <a:effectLst/>
        </p:spPr>
        <p:txBody>
          <a:bodyPr lIns="22854" tIns="22854" rIns="22854" bIns="22854"/>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8919" name="AutoShape 7"/>
          <p:cNvSpPr>
            <a:spLocks/>
          </p:cNvSpPr>
          <p:nvPr/>
        </p:nvSpPr>
        <p:spPr bwMode="auto">
          <a:xfrm flipH="1">
            <a:off x="7627697" y="2162199"/>
            <a:ext cx="1696023" cy="1885950"/>
          </a:xfrm>
          <a:custGeom>
            <a:avLst/>
            <a:gdLst>
              <a:gd name="T0" fmla="*/ 1696244 w 21600"/>
              <a:gd name="T1" fmla="*/ 1885950 h 21600"/>
              <a:gd name="T2" fmla="*/ 1696244 w 21600"/>
              <a:gd name="T3" fmla="*/ 1885950 h 21600"/>
              <a:gd name="T4" fmla="*/ 1696244 w 21600"/>
              <a:gd name="T5" fmla="*/ 1885950 h 21600"/>
              <a:gd name="T6" fmla="*/ 1696244 w 21600"/>
              <a:gd name="T7" fmla="*/ 18859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485" y="2877"/>
                </a:moveTo>
                <a:cubicBezTo>
                  <a:pt x="5836" y="5754"/>
                  <a:pt x="0" y="13197"/>
                  <a:pt x="0" y="21599"/>
                </a:cubicBezTo>
                <a:cubicBezTo>
                  <a:pt x="6049" y="21599"/>
                  <a:pt x="6049" y="21599"/>
                  <a:pt x="6049" y="21599"/>
                </a:cubicBezTo>
                <a:cubicBezTo>
                  <a:pt x="6049" y="15538"/>
                  <a:pt x="10224" y="10320"/>
                  <a:pt x="16104" y="8171"/>
                </a:cubicBezTo>
                <a:cubicBezTo>
                  <a:pt x="17084" y="11356"/>
                  <a:pt x="17084" y="11356"/>
                  <a:pt x="17084" y="11356"/>
                </a:cubicBezTo>
                <a:cubicBezTo>
                  <a:pt x="21599" y="4105"/>
                  <a:pt x="21599" y="4105"/>
                  <a:pt x="21599" y="4105"/>
                </a:cubicBezTo>
                <a:cubicBezTo>
                  <a:pt x="13590" y="0"/>
                  <a:pt x="13590" y="0"/>
                  <a:pt x="13590" y="0"/>
                </a:cubicBezTo>
                <a:lnTo>
                  <a:pt x="14485" y="2877"/>
                </a:lnTo>
                <a:close/>
              </a:path>
            </a:pathLst>
          </a:custGeom>
          <a:solidFill>
            <a:schemeClr val="accent1"/>
          </a:solidFill>
          <a:ln>
            <a:noFill/>
          </a:ln>
          <a:effectLst/>
        </p:spPr>
        <p:txBody>
          <a:bodyPr lIns="22854" tIns="22854" rIns="22854" bIns="22854"/>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8920" name="AutoShape 8"/>
          <p:cNvSpPr>
            <a:spLocks/>
          </p:cNvSpPr>
          <p:nvPr/>
        </p:nvSpPr>
        <p:spPr bwMode="auto">
          <a:xfrm flipH="1">
            <a:off x="5694372" y="4232298"/>
            <a:ext cx="1696023" cy="1888332"/>
          </a:xfrm>
          <a:custGeom>
            <a:avLst/>
            <a:gdLst>
              <a:gd name="T0" fmla="*/ 1696244 w 21600"/>
              <a:gd name="T1" fmla="*/ 1888332 h 21600"/>
              <a:gd name="T2" fmla="*/ 1696244 w 21600"/>
              <a:gd name="T3" fmla="*/ 1888332 h 21600"/>
              <a:gd name="T4" fmla="*/ 1696244 w 21600"/>
              <a:gd name="T5" fmla="*/ 1888332 h 21600"/>
              <a:gd name="T6" fmla="*/ 1696244 w 21600"/>
              <a:gd name="T7" fmla="*/ 18883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114" y="18722"/>
                </a:moveTo>
                <a:cubicBezTo>
                  <a:pt x="15763" y="15845"/>
                  <a:pt x="21599" y="8402"/>
                  <a:pt x="21599" y="0"/>
                </a:cubicBezTo>
                <a:cubicBezTo>
                  <a:pt x="15507" y="0"/>
                  <a:pt x="15507" y="0"/>
                  <a:pt x="15507" y="0"/>
                </a:cubicBezTo>
                <a:cubicBezTo>
                  <a:pt x="15507" y="6061"/>
                  <a:pt x="11375" y="11279"/>
                  <a:pt x="5495" y="13428"/>
                </a:cubicBezTo>
                <a:cubicBezTo>
                  <a:pt x="4515" y="10282"/>
                  <a:pt x="4515" y="10282"/>
                  <a:pt x="4515" y="10282"/>
                </a:cubicBezTo>
                <a:cubicBezTo>
                  <a:pt x="0" y="17494"/>
                  <a:pt x="0" y="17494"/>
                  <a:pt x="0" y="17494"/>
                </a:cubicBezTo>
                <a:cubicBezTo>
                  <a:pt x="8009" y="21600"/>
                  <a:pt x="8009" y="21600"/>
                  <a:pt x="8009" y="21600"/>
                </a:cubicBezTo>
                <a:lnTo>
                  <a:pt x="7114" y="18722"/>
                </a:lnTo>
                <a:close/>
              </a:path>
            </a:pathLst>
          </a:custGeom>
          <a:solidFill>
            <a:schemeClr val="accent4"/>
          </a:solidFill>
          <a:ln>
            <a:noFill/>
          </a:ln>
          <a:effectLst/>
        </p:spPr>
        <p:txBody>
          <a:bodyPr lIns="22854" tIns="22854" rIns="22854" bIns="22854"/>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8921" name="AutoShape 9"/>
          <p:cNvSpPr>
            <a:spLocks/>
          </p:cNvSpPr>
          <p:nvPr/>
        </p:nvSpPr>
        <p:spPr bwMode="auto">
          <a:xfrm flipH="1">
            <a:off x="4426124" y="2217762"/>
            <a:ext cx="1882530" cy="1830387"/>
          </a:xfrm>
          <a:custGeom>
            <a:avLst/>
            <a:gdLst>
              <a:gd name="T0" fmla="*/ 1882775 w 21600"/>
              <a:gd name="T1" fmla="*/ 1887972 h 21265"/>
              <a:gd name="T2" fmla="*/ 1882775 w 21600"/>
              <a:gd name="T3" fmla="*/ 1887972 h 21265"/>
              <a:gd name="T4" fmla="*/ 1882775 w 21600"/>
              <a:gd name="T5" fmla="*/ 1887972 h 21265"/>
              <a:gd name="T6" fmla="*/ 1882775 w 21600"/>
              <a:gd name="T7" fmla="*/ 1887972 h 212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265">
                <a:moveTo>
                  <a:pt x="2762" y="13987"/>
                </a:moveTo>
                <a:cubicBezTo>
                  <a:pt x="5908" y="5308"/>
                  <a:pt x="13389" y="-335"/>
                  <a:pt x="21599" y="15"/>
                </a:cubicBezTo>
                <a:cubicBezTo>
                  <a:pt x="21369" y="6164"/>
                  <a:pt x="21369" y="6164"/>
                  <a:pt x="21369" y="6164"/>
                </a:cubicBezTo>
                <a:cubicBezTo>
                  <a:pt x="15461" y="5930"/>
                  <a:pt x="10205" y="9939"/>
                  <a:pt x="7865" y="15816"/>
                </a:cubicBezTo>
                <a:cubicBezTo>
                  <a:pt x="10934" y="16944"/>
                  <a:pt x="10934" y="16944"/>
                  <a:pt x="10934" y="16944"/>
                </a:cubicBezTo>
                <a:cubicBezTo>
                  <a:pt x="3683" y="21264"/>
                  <a:pt x="3683" y="21264"/>
                  <a:pt x="3683" y="21264"/>
                </a:cubicBezTo>
                <a:cubicBezTo>
                  <a:pt x="0" y="12975"/>
                  <a:pt x="0" y="12975"/>
                  <a:pt x="0" y="12975"/>
                </a:cubicBezTo>
                <a:lnTo>
                  <a:pt x="2762" y="13987"/>
                </a:lnTo>
                <a:close/>
              </a:path>
            </a:pathLst>
          </a:custGeom>
          <a:solidFill>
            <a:schemeClr val="accent3"/>
          </a:solidFill>
          <a:ln>
            <a:noFill/>
          </a:ln>
          <a:effectLst/>
        </p:spPr>
        <p:txBody>
          <a:bodyPr lIns="22854" tIns="22854" rIns="22854" bIns="22854"/>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8922" name="AutoShape 10"/>
          <p:cNvSpPr>
            <a:spLocks/>
          </p:cNvSpPr>
          <p:nvPr/>
        </p:nvSpPr>
        <p:spPr bwMode="auto">
          <a:xfrm flipH="1">
            <a:off x="2358674" y="2209031"/>
            <a:ext cx="1886498" cy="1839119"/>
          </a:xfrm>
          <a:custGeom>
            <a:avLst/>
            <a:gdLst>
              <a:gd name="T0" fmla="*/ 1886744 w 21600"/>
              <a:gd name="T1" fmla="*/ 1839119 h 21600"/>
              <a:gd name="T2" fmla="*/ 1886744 w 21600"/>
              <a:gd name="T3" fmla="*/ 1839119 h 21600"/>
              <a:gd name="T4" fmla="*/ 1886744 w 21600"/>
              <a:gd name="T5" fmla="*/ 1839119 h 21600"/>
              <a:gd name="T6" fmla="*/ 1886744 w 21600"/>
              <a:gd name="T7" fmla="*/ 18391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161" y="2832"/>
                </a:moveTo>
                <a:cubicBezTo>
                  <a:pt x="15778" y="5744"/>
                  <a:pt x="21600" y="13180"/>
                  <a:pt x="21600" y="21600"/>
                </a:cubicBezTo>
                <a:cubicBezTo>
                  <a:pt x="15548" y="21600"/>
                  <a:pt x="15548" y="21600"/>
                  <a:pt x="15548" y="21600"/>
                </a:cubicBezTo>
                <a:cubicBezTo>
                  <a:pt x="15510" y="15540"/>
                  <a:pt x="11374" y="10308"/>
                  <a:pt x="5514" y="8144"/>
                </a:cubicBezTo>
                <a:cubicBezTo>
                  <a:pt x="4557" y="11331"/>
                  <a:pt x="4557" y="11331"/>
                  <a:pt x="4557" y="11331"/>
                </a:cubicBezTo>
                <a:cubicBezTo>
                  <a:pt x="0" y="4091"/>
                  <a:pt x="0" y="4091"/>
                  <a:pt x="0" y="4091"/>
                </a:cubicBezTo>
                <a:cubicBezTo>
                  <a:pt x="8004" y="0"/>
                  <a:pt x="8004" y="0"/>
                  <a:pt x="8004" y="0"/>
                </a:cubicBezTo>
                <a:lnTo>
                  <a:pt x="7161" y="2832"/>
                </a:lnTo>
                <a:close/>
              </a:path>
            </a:pathLst>
          </a:custGeom>
          <a:solidFill>
            <a:schemeClr val="accent2"/>
          </a:solidFill>
          <a:ln>
            <a:noFill/>
          </a:ln>
          <a:effectLst/>
        </p:spPr>
        <p:txBody>
          <a:bodyPr lIns="22854" tIns="22854" rIns="22854" bIns="22854"/>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8923" name="AutoShape 11"/>
          <p:cNvSpPr>
            <a:spLocks/>
          </p:cNvSpPr>
          <p:nvPr/>
        </p:nvSpPr>
        <p:spPr bwMode="auto">
          <a:xfrm flipH="1">
            <a:off x="2178518" y="4232299"/>
            <a:ext cx="1837293" cy="1892300"/>
          </a:xfrm>
          <a:custGeom>
            <a:avLst/>
            <a:gdLst>
              <a:gd name="T0" fmla="*/ 1837532 w 21600"/>
              <a:gd name="T1" fmla="*/ 1892300 h 21600"/>
              <a:gd name="T2" fmla="*/ 1837532 w 21600"/>
              <a:gd name="T3" fmla="*/ 1892300 h 21600"/>
              <a:gd name="T4" fmla="*/ 1837532 w 21600"/>
              <a:gd name="T5" fmla="*/ 1892300 h 21600"/>
              <a:gd name="T6" fmla="*/ 1837532 w 21600"/>
              <a:gd name="T7" fmla="*/ 18923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767" y="7123"/>
                </a:moveTo>
                <a:cubicBezTo>
                  <a:pt x="15895" y="15778"/>
                  <a:pt x="8419" y="21600"/>
                  <a:pt x="0" y="21600"/>
                </a:cubicBezTo>
                <a:cubicBezTo>
                  <a:pt x="0" y="15510"/>
                  <a:pt x="0" y="15510"/>
                  <a:pt x="0" y="15510"/>
                </a:cubicBezTo>
                <a:cubicBezTo>
                  <a:pt x="6059" y="15510"/>
                  <a:pt x="11291" y="11374"/>
                  <a:pt x="13455" y="5514"/>
                </a:cubicBezTo>
                <a:cubicBezTo>
                  <a:pt x="10268" y="4557"/>
                  <a:pt x="10268" y="4557"/>
                  <a:pt x="10268" y="4557"/>
                </a:cubicBezTo>
                <a:cubicBezTo>
                  <a:pt x="17508" y="0"/>
                  <a:pt x="17508" y="0"/>
                  <a:pt x="17508" y="0"/>
                </a:cubicBezTo>
                <a:cubicBezTo>
                  <a:pt x="21599" y="8004"/>
                  <a:pt x="21599" y="8004"/>
                  <a:pt x="21599" y="8004"/>
                </a:cubicBezTo>
                <a:lnTo>
                  <a:pt x="18767" y="7123"/>
                </a:lnTo>
                <a:close/>
              </a:path>
            </a:pathLst>
          </a:custGeom>
          <a:solidFill>
            <a:schemeClr val="accent1"/>
          </a:solidFill>
          <a:ln>
            <a:noFill/>
          </a:ln>
          <a:effectLst/>
        </p:spPr>
        <p:txBody>
          <a:bodyPr lIns="22854" tIns="22854" rIns="22854" bIns="22854"/>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8924" name="AutoShape 12"/>
          <p:cNvSpPr>
            <a:spLocks/>
          </p:cNvSpPr>
          <p:nvPr/>
        </p:nvSpPr>
        <p:spPr bwMode="auto">
          <a:xfrm>
            <a:off x="3492793" y="3987825"/>
            <a:ext cx="1814281" cy="5587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en-US" altLang="zh-CN"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elit morbi ultrices posuere sapien quis.</a:t>
            </a:r>
            <a:endParaRPr lang="zh-CN" altLang="en-US"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8925" name="AutoShape 13"/>
          <p:cNvSpPr>
            <a:spLocks/>
          </p:cNvSpPr>
          <p:nvPr/>
        </p:nvSpPr>
        <p:spPr bwMode="auto">
          <a:xfrm>
            <a:off x="6515001" y="4025923"/>
            <a:ext cx="173967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en-US" altLang="zh-CN"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elit morbi ultrices posuere sapien quis.</a:t>
            </a:r>
            <a:endParaRPr lang="zh-CN" altLang="en-US"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8926" name="AutoShape 14"/>
          <p:cNvSpPr>
            <a:spLocks/>
          </p:cNvSpPr>
          <p:nvPr/>
        </p:nvSpPr>
        <p:spPr bwMode="auto">
          <a:xfrm>
            <a:off x="4295967" y="5602312"/>
            <a:ext cx="634917" cy="635000"/>
          </a:xfrm>
          <a:custGeom>
            <a:avLst/>
            <a:gdLst>
              <a:gd name="T0" fmla="*/ 635000 w 21600"/>
              <a:gd name="T1" fmla="*/ 635000 h 21600"/>
              <a:gd name="T2" fmla="*/ 635000 w 21600"/>
              <a:gd name="T3" fmla="*/ 635000 h 21600"/>
              <a:gd name="T4" fmla="*/ 635000 w 21600"/>
              <a:gd name="T5" fmla="*/ 635000 h 21600"/>
              <a:gd name="T6" fmla="*/ 635000 w 21600"/>
              <a:gd name="T7" fmla="*/ 6350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57" y="18801"/>
                </a:moveTo>
                <a:cubicBezTo>
                  <a:pt x="21518" y="18965"/>
                  <a:pt x="21600" y="19177"/>
                  <a:pt x="21600" y="19436"/>
                </a:cubicBezTo>
                <a:cubicBezTo>
                  <a:pt x="21600" y="19580"/>
                  <a:pt x="21518" y="19775"/>
                  <a:pt x="21357" y="20018"/>
                </a:cubicBezTo>
                <a:cubicBezTo>
                  <a:pt x="21193" y="20261"/>
                  <a:pt x="20989" y="20504"/>
                  <a:pt x="20746" y="20741"/>
                </a:cubicBezTo>
                <a:cubicBezTo>
                  <a:pt x="20503" y="20978"/>
                  <a:pt x="20260" y="21184"/>
                  <a:pt x="20023" y="21348"/>
                </a:cubicBezTo>
                <a:cubicBezTo>
                  <a:pt x="19783" y="21518"/>
                  <a:pt x="19593" y="21600"/>
                  <a:pt x="19447" y="21600"/>
                </a:cubicBezTo>
                <a:cubicBezTo>
                  <a:pt x="19189" y="21600"/>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accent2"/>
          </a:solidFill>
          <a:ln>
            <a:noFill/>
          </a:ln>
          <a:effectLst/>
        </p:spPr>
        <p:txBody>
          <a:bodyPr lIns="19046" tIns="19046" rIns="19046" bIns="19046"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8927" name="AutoShape 15"/>
          <p:cNvSpPr>
            <a:spLocks/>
          </p:cNvSpPr>
          <p:nvPr/>
        </p:nvSpPr>
        <p:spPr bwMode="auto">
          <a:xfrm>
            <a:off x="6784843" y="2216175"/>
            <a:ext cx="634917" cy="529431"/>
          </a:xfrm>
          <a:custGeom>
            <a:avLst/>
            <a:gdLst>
              <a:gd name="T0" fmla="*/ 635000 w 21600"/>
              <a:gd name="T1" fmla="*/ 529407 h 21579"/>
              <a:gd name="T2" fmla="*/ 635000 w 21600"/>
              <a:gd name="T3" fmla="*/ 529407 h 21579"/>
              <a:gd name="T4" fmla="*/ 635000 w 21600"/>
              <a:gd name="T5" fmla="*/ 529407 h 21579"/>
              <a:gd name="T6" fmla="*/ 635000 w 21600"/>
              <a:gd name="T7" fmla="*/ 529407 h 21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solidFill>
            <a:schemeClr val="accent1"/>
          </a:solidFill>
          <a:ln>
            <a:noFill/>
          </a:ln>
          <a:effectLst/>
        </p:spPr>
        <p:txBody>
          <a:bodyPr lIns="19046" tIns="19046" rIns="19046" bIns="19046"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8928" name="AutoShape 16"/>
          <p:cNvSpPr>
            <a:spLocks/>
          </p:cNvSpPr>
          <p:nvPr/>
        </p:nvSpPr>
        <p:spPr bwMode="auto">
          <a:xfrm>
            <a:off x="3161846" y="3570244"/>
            <a:ext cx="2201576"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algn="ctr"/>
            <a:r>
              <a:rPr lang="en-US" altLang="zh-CN"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Add Text</a:t>
            </a:r>
            <a:endParaRPr lang="es-ES" altLang="zh-CN"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8929" name="AutoShape 17"/>
          <p:cNvSpPr>
            <a:spLocks/>
          </p:cNvSpPr>
          <p:nvPr/>
        </p:nvSpPr>
        <p:spPr bwMode="auto">
          <a:xfrm>
            <a:off x="6336433" y="3570244"/>
            <a:ext cx="2201576"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algn="ctr"/>
            <a:r>
              <a:rPr lang="en-US" altLang="zh-CN"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Add Text</a:t>
            </a:r>
            <a:endParaRPr lang="es-ES" altLang="zh-CN"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 name="标题 1"/>
          <p:cNvSpPr>
            <a:spLocks noGrp="1"/>
          </p:cNvSpPr>
          <p:nvPr>
            <p:ph type="title"/>
          </p:nvPr>
        </p:nvSpPr>
        <p:spPr/>
        <p:txBody>
          <a:bodyPr/>
          <a:lstStyle/>
          <a:p>
            <a:r>
              <a:rPr lang="en-US" altLang="zh-CN" dirty="0">
                <a:latin typeface="Arial" panose="020B0604020202020204" pitchFamily="34" charset="0"/>
                <a:ea typeface="+mn-ea"/>
                <a:cs typeface="Arial" panose="020B0604020202020204" pitchFamily="34" charset="0"/>
                <a:sym typeface="Arial" panose="020B0604020202020204" pitchFamily="34" charset="0"/>
              </a:rPr>
              <a:t>Click To Add Title</a:t>
            </a:r>
            <a:endParaRPr lang="zh-CN" altLang="en-US" dirty="0">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947664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wipe(left)">
                                      <p:cBhvr>
                                        <p:cTn id="7" dur="500"/>
                                        <p:tgtEl>
                                          <p:spTgt spid="389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8926"/>
                                        </p:tgtEl>
                                        <p:attrNameLst>
                                          <p:attrName>style.visibility</p:attrName>
                                        </p:attrNameLst>
                                      </p:cBhvr>
                                      <p:to>
                                        <p:strVal val="visible"/>
                                      </p:to>
                                    </p:set>
                                    <p:animEffect transition="in" filter="fade">
                                      <p:cBhvr>
                                        <p:cTn id="11" dur="500"/>
                                        <p:tgtEl>
                                          <p:spTgt spid="38926"/>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8923"/>
                                        </p:tgtEl>
                                        <p:attrNameLst>
                                          <p:attrName>style.visibility</p:attrName>
                                        </p:attrNameLst>
                                      </p:cBhvr>
                                      <p:to>
                                        <p:strVal val="visible"/>
                                      </p:to>
                                    </p:set>
                                    <p:animEffect transition="in" filter="wipe(right)">
                                      <p:cBhvr>
                                        <p:cTn id="15" dur="500"/>
                                        <p:tgtEl>
                                          <p:spTgt spid="3892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922"/>
                                        </p:tgtEl>
                                        <p:attrNameLst>
                                          <p:attrName>style.visibility</p:attrName>
                                        </p:attrNameLst>
                                      </p:cBhvr>
                                      <p:to>
                                        <p:strVal val="visible"/>
                                      </p:to>
                                    </p:set>
                                    <p:animEffect transition="in" filter="wipe(left)">
                                      <p:cBhvr>
                                        <p:cTn id="19" dur="500"/>
                                        <p:tgtEl>
                                          <p:spTgt spid="3892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8921"/>
                                        </p:tgtEl>
                                        <p:attrNameLst>
                                          <p:attrName>style.visibility</p:attrName>
                                        </p:attrNameLst>
                                      </p:cBhvr>
                                      <p:to>
                                        <p:strVal val="visible"/>
                                      </p:to>
                                    </p:set>
                                    <p:animEffect transition="in" filter="wipe(left)">
                                      <p:cBhvr>
                                        <p:cTn id="23" dur="500"/>
                                        <p:tgtEl>
                                          <p:spTgt spid="3892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8920"/>
                                        </p:tgtEl>
                                        <p:attrNameLst>
                                          <p:attrName>style.visibility</p:attrName>
                                        </p:attrNameLst>
                                      </p:cBhvr>
                                      <p:to>
                                        <p:strVal val="visible"/>
                                      </p:to>
                                    </p:set>
                                    <p:animEffect transition="in" filter="wipe(left)">
                                      <p:cBhvr>
                                        <p:cTn id="27" dur="500"/>
                                        <p:tgtEl>
                                          <p:spTgt spid="38920"/>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8918"/>
                                        </p:tgtEl>
                                        <p:attrNameLst>
                                          <p:attrName>style.visibility</p:attrName>
                                        </p:attrNameLst>
                                      </p:cBhvr>
                                      <p:to>
                                        <p:strVal val="visible"/>
                                      </p:to>
                                    </p:set>
                                    <p:animEffect transition="in" filter="wipe(left)">
                                      <p:cBhvr>
                                        <p:cTn id="31" dur="500"/>
                                        <p:tgtEl>
                                          <p:spTgt spid="38918"/>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38919"/>
                                        </p:tgtEl>
                                        <p:attrNameLst>
                                          <p:attrName>style.visibility</p:attrName>
                                        </p:attrNameLst>
                                      </p:cBhvr>
                                      <p:to>
                                        <p:strVal val="visible"/>
                                      </p:to>
                                    </p:set>
                                    <p:animEffect transition="in" filter="wipe(down)">
                                      <p:cBhvr>
                                        <p:cTn id="35" dur="500"/>
                                        <p:tgtEl>
                                          <p:spTgt spid="3891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8927"/>
                                        </p:tgtEl>
                                        <p:attrNameLst>
                                          <p:attrName>style.visibility</p:attrName>
                                        </p:attrNameLst>
                                      </p:cBhvr>
                                      <p:to>
                                        <p:strVal val="visible"/>
                                      </p:to>
                                    </p:set>
                                    <p:animEffect transition="in" filter="fade">
                                      <p:cBhvr>
                                        <p:cTn id="39" dur="250"/>
                                        <p:tgtEl>
                                          <p:spTgt spid="38927"/>
                                        </p:tgtEl>
                                      </p:cBhvr>
                                    </p:animEffect>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38928"/>
                                        </p:tgtEl>
                                        <p:attrNameLst>
                                          <p:attrName>style.visibility</p:attrName>
                                        </p:attrNameLst>
                                      </p:cBhvr>
                                      <p:to>
                                        <p:strVal val="visible"/>
                                      </p:to>
                                    </p:set>
                                    <p:anim calcmode="lin" valueType="num">
                                      <p:cBhvr additive="base">
                                        <p:cTn id="43" dur="500" fill="hold"/>
                                        <p:tgtEl>
                                          <p:spTgt spid="38928"/>
                                        </p:tgtEl>
                                        <p:attrNameLst>
                                          <p:attrName>ppt_x</p:attrName>
                                        </p:attrNameLst>
                                      </p:cBhvr>
                                      <p:tavLst>
                                        <p:tav tm="0">
                                          <p:val>
                                            <p:strVal val="1+#ppt_w/2"/>
                                          </p:val>
                                        </p:tav>
                                        <p:tav tm="100000">
                                          <p:val>
                                            <p:strVal val="#ppt_x"/>
                                          </p:val>
                                        </p:tav>
                                      </p:tavLst>
                                    </p:anim>
                                    <p:anim calcmode="lin" valueType="num">
                                      <p:cBhvr additive="base">
                                        <p:cTn id="44" dur="500" fill="hold"/>
                                        <p:tgtEl>
                                          <p:spTgt spid="38928"/>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9" presetClass="entr" presetSubtype="0" fill="hold" grpId="0" nodeType="afterEffect">
                                  <p:stCondLst>
                                    <p:cond delay="0"/>
                                  </p:stCondLst>
                                  <p:childTnLst>
                                    <p:set>
                                      <p:cBhvr>
                                        <p:cTn id="47" dur="1" fill="hold">
                                          <p:stCondLst>
                                            <p:cond delay="0"/>
                                          </p:stCondLst>
                                        </p:cTn>
                                        <p:tgtEl>
                                          <p:spTgt spid="38924"/>
                                        </p:tgtEl>
                                        <p:attrNameLst>
                                          <p:attrName>style.visibility</p:attrName>
                                        </p:attrNameLst>
                                      </p:cBhvr>
                                      <p:to>
                                        <p:strVal val="visible"/>
                                      </p:to>
                                    </p:set>
                                    <p:animEffect transition="in" filter="dissolve">
                                      <p:cBhvr>
                                        <p:cTn id="48" dur="500"/>
                                        <p:tgtEl>
                                          <p:spTgt spid="38924"/>
                                        </p:tgtEl>
                                      </p:cBhvr>
                                    </p:animEffect>
                                  </p:childTnLst>
                                </p:cTn>
                              </p:par>
                            </p:childTnLst>
                          </p:cTn>
                        </p:par>
                        <p:par>
                          <p:cTn id="49" fill="hold" nodeType="afterGroup">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38929"/>
                                        </p:tgtEl>
                                        <p:attrNameLst>
                                          <p:attrName>style.visibility</p:attrName>
                                        </p:attrNameLst>
                                      </p:cBhvr>
                                      <p:to>
                                        <p:strVal val="visible"/>
                                      </p:to>
                                    </p:set>
                                    <p:anim calcmode="lin" valueType="num">
                                      <p:cBhvr additive="base">
                                        <p:cTn id="52" dur="500" fill="hold"/>
                                        <p:tgtEl>
                                          <p:spTgt spid="38929"/>
                                        </p:tgtEl>
                                        <p:attrNameLst>
                                          <p:attrName>ppt_x</p:attrName>
                                        </p:attrNameLst>
                                      </p:cBhvr>
                                      <p:tavLst>
                                        <p:tav tm="0">
                                          <p:val>
                                            <p:strVal val="1+#ppt_w/2"/>
                                          </p:val>
                                        </p:tav>
                                        <p:tav tm="100000">
                                          <p:val>
                                            <p:strVal val="#ppt_x"/>
                                          </p:val>
                                        </p:tav>
                                      </p:tavLst>
                                    </p:anim>
                                    <p:anim calcmode="lin" valueType="num">
                                      <p:cBhvr additive="base">
                                        <p:cTn id="53" dur="500" fill="hold"/>
                                        <p:tgtEl>
                                          <p:spTgt spid="38929"/>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9" presetClass="entr" presetSubtype="0" fill="hold" grpId="0" nodeType="afterEffect">
                                  <p:stCondLst>
                                    <p:cond delay="0"/>
                                  </p:stCondLst>
                                  <p:childTnLst>
                                    <p:set>
                                      <p:cBhvr>
                                        <p:cTn id="56" dur="1" fill="hold">
                                          <p:stCondLst>
                                            <p:cond delay="0"/>
                                          </p:stCondLst>
                                        </p:cTn>
                                        <p:tgtEl>
                                          <p:spTgt spid="38925"/>
                                        </p:tgtEl>
                                        <p:attrNameLst>
                                          <p:attrName>style.visibility</p:attrName>
                                        </p:attrNameLst>
                                      </p:cBhvr>
                                      <p:to>
                                        <p:strVal val="visible"/>
                                      </p:to>
                                    </p:set>
                                    <p:animEffect transition="in" filter="dissolve">
                                      <p:cBhvr>
                                        <p:cTn id="57" dur="500"/>
                                        <p:tgtEl>
                                          <p:spTgt spid="38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P spid="38918" grpId="0" animBg="1"/>
      <p:bldP spid="38919" grpId="0" animBg="1"/>
      <p:bldP spid="38920" grpId="0" animBg="1"/>
      <p:bldP spid="38921" grpId="0" animBg="1"/>
      <p:bldP spid="38922" grpId="0" animBg="1"/>
      <p:bldP spid="38923" grpId="0" animBg="1"/>
      <p:bldP spid="38924" grpId="0" autoUpdateAnimBg="0"/>
      <p:bldP spid="38925" grpId="0" autoUpdateAnimBg="0"/>
      <p:bldP spid="38926" grpId="0" animBg="1"/>
      <p:bldP spid="38927" grpId="0" animBg="1"/>
      <p:bldP spid="38928" grpId="0" autoUpdateAnimBg="0"/>
      <p:bldP spid="3892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AutoShape 5"/>
          <p:cNvSpPr>
            <a:spLocks/>
          </p:cNvSpPr>
          <p:nvPr/>
        </p:nvSpPr>
        <p:spPr bwMode="auto">
          <a:xfrm>
            <a:off x="1355551" y="2043906"/>
            <a:ext cx="9406301"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r>
              <a:rPr lang="en-US" altLang="zh-CN" sz="12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 Aliquam vel interdum sem, non accumsan libero. Sed tempor in ex non tempor. </a:t>
            </a:r>
            <a:endParaRPr lang="zh-CN" altLang="en-US" sz="12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aphicFrame>
        <p:nvGraphicFramePr>
          <p:cNvPr id="2" name="Object 6"/>
          <p:cNvGraphicFramePr>
            <a:graphicFrameLocks noChangeAspect="1"/>
          </p:cNvGraphicFramePr>
          <p:nvPr/>
        </p:nvGraphicFramePr>
        <p:xfrm>
          <a:off x="2259778" y="2490238"/>
          <a:ext cx="7721653" cy="3572976"/>
        </p:xfrm>
        <a:graphic>
          <a:graphicData uri="http://schemas.openxmlformats.org/drawingml/2006/chart">
            <c:chart xmlns:c="http://schemas.openxmlformats.org/drawingml/2006/chart" xmlns:r="http://schemas.openxmlformats.org/officeDocument/2006/relationships" r:id="rId3"/>
          </a:graphicData>
        </a:graphic>
      </p:graphicFrame>
      <p:sp>
        <p:nvSpPr>
          <p:cNvPr id="3" name="标题 2"/>
          <p:cNvSpPr>
            <a:spLocks noGrp="1"/>
          </p:cNvSpPr>
          <p:nvPr>
            <p:ph type="title"/>
          </p:nvPr>
        </p:nvSpPr>
        <p:spPr/>
        <p:txBody>
          <a:bodyPr/>
          <a:lstStyle/>
          <a:p>
            <a:r>
              <a:rPr lang="en-US" altLang="zh-CN" dirty="0">
                <a:latin typeface="Arial" panose="020B0604020202020204" pitchFamily="34" charset="0"/>
                <a:ea typeface="+mn-ea"/>
                <a:cs typeface="Arial" panose="020B0604020202020204" pitchFamily="34" charset="0"/>
                <a:sym typeface="Arial" panose="020B0604020202020204" pitchFamily="34" charset="0"/>
              </a:rPr>
              <a:t>Click To Add Title</a:t>
            </a:r>
            <a:endParaRPr lang="zh-CN" altLang="en-US" dirty="0">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56975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wipe(left)">
                                      <p:cBhvr>
                                        <p:cTn id="7" dur="500"/>
                                        <p:tgtEl>
                                          <p:spTgt spid="32773"/>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Graphic spid="2"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2465341" y="2027196"/>
            <a:ext cx="2592288" cy="2467891"/>
          </a:xfrm>
          <a:prstGeom prst="ellipse">
            <a:avLst/>
          </a:prstGeom>
          <a:solidFill>
            <a:srgbClr val="2D2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cs typeface="Arial" panose="020B0604020202020204" pitchFamily="34" charset="0"/>
              <a:sym typeface="Arial" panose="020B0604020202020204" pitchFamily="34" charset="0"/>
            </a:endParaRPr>
          </a:p>
        </p:txBody>
      </p:sp>
      <p:sp>
        <p:nvSpPr>
          <p:cNvPr id="6" name="流程图: 库存数据 5"/>
          <p:cNvSpPr/>
          <p:nvPr/>
        </p:nvSpPr>
        <p:spPr>
          <a:xfrm flipH="1">
            <a:off x="4470422" y="2027197"/>
            <a:ext cx="5833823" cy="2467889"/>
          </a:xfrm>
          <a:prstGeom prst="flowChartOnlineStorage">
            <a:avLst/>
          </a:prstGeom>
          <a:solidFill>
            <a:srgbClr val="2D2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cs typeface="Arial" panose="020B0604020202020204" pitchFamily="34" charset="0"/>
              <a:sym typeface="Arial" panose="020B0604020202020204" pitchFamily="34" charset="0"/>
            </a:endParaRPr>
          </a:p>
        </p:txBody>
      </p:sp>
      <p:sp>
        <p:nvSpPr>
          <p:cNvPr id="7" name="TextBox 9"/>
          <p:cNvSpPr txBox="1"/>
          <p:nvPr/>
        </p:nvSpPr>
        <p:spPr>
          <a:xfrm>
            <a:off x="2806952" y="2176374"/>
            <a:ext cx="2012089" cy="2062103"/>
          </a:xfrm>
          <a:prstGeom prst="rect">
            <a:avLst/>
          </a:prstGeom>
          <a:noFill/>
        </p:spPr>
        <p:txBody>
          <a:bodyPr wrap="none" rtlCol="0">
            <a:spAutoFit/>
          </a:bodyPr>
          <a:lstStyle/>
          <a:p>
            <a:r>
              <a:rPr lang="en-US" altLang="zh-CN" sz="12800" b="1" dirty="0">
                <a:solidFill>
                  <a:schemeClr val="bg1"/>
                </a:solidFill>
                <a:latin typeface="Arial" panose="020B0604020202020204" pitchFamily="34" charset="0"/>
                <a:cs typeface="Arial" panose="020B0604020202020204" pitchFamily="34" charset="0"/>
                <a:sym typeface="Arial" panose="020B0604020202020204" pitchFamily="34" charset="0"/>
              </a:rPr>
              <a:t>04</a:t>
            </a:r>
            <a:endParaRPr lang="zh-CN" altLang="en-US" sz="128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cxnSp>
        <p:nvCxnSpPr>
          <p:cNvPr id="8" name="直接连接符 7"/>
          <p:cNvCxnSpPr/>
          <p:nvPr/>
        </p:nvCxnSpPr>
        <p:spPr>
          <a:xfrm>
            <a:off x="5765054" y="3166589"/>
            <a:ext cx="4017573"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Box 11"/>
          <p:cNvSpPr txBox="1"/>
          <p:nvPr/>
        </p:nvSpPr>
        <p:spPr>
          <a:xfrm>
            <a:off x="5750179" y="2445052"/>
            <a:ext cx="3068505" cy="647421"/>
          </a:xfrm>
          <a:prstGeom prst="rect">
            <a:avLst/>
          </a:prstGeom>
          <a:noFill/>
        </p:spPr>
        <p:txBody>
          <a:bodyPr wrap="square" rtlCol="0">
            <a:spAutoFit/>
          </a:bodyPr>
          <a:lstStyle/>
          <a:p>
            <a:pPr algn="just">
              <a:lnSpc>
                <a:spcPct val="125000"/>
              </a:lnSpc>
            </a:pPr>
            <a:r>
              <a:rPr lang="en-US" altLang="zh-CN" sz="3200" b="1" dirty="0">
                <a:solidFill>
                  <a:schemeClr val="bg1"/>
                </a:solidFill>
                <a:latin typeface="Arial" panose="020B0604020202020204" pitchFamily="34" charset="0"/>
                <a:cs typeface="Arial" panose="020B0604020202020204" pitchFamily="34" charset="0"/>
                <a:sym typeface="Arial" panose="020B0604020202020204" pitchFamily="34" charset="0"/>
              </a:rPr>
              <a:t>Add Your Title</a:t>
            </a:r>
            <a:endParaRPr lang="zh-CN" altLang="en-US" sz="32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0" name="TextBox 12"/>
          <p:cNvSpPr txBox="1"/>
          <p:nvPr/>
        </p:nvSpPr>
        <p:spPr>
          <a:xfrm>
            <a:off x="5750179" y="3214359"/>
            <a:ext cx="4224469" cy="775340"/>
          </a:xfrm>
          <a:prstGeom prst="rect">
            <a:avLst/>
          </a:prstGeom>
          <a:noFill/>
        </p:spPr>
        <p:txBody>
          <a:bodyPr wrap="square" rtlCol="0">
            <a:spAutoFit/>
          </a:bodyPr>
          <a:lstStyle/>
          <a:p>
            <a:pPr algn="just">
              <a:lnSpc>
                <a:spcPct val="125000"/>
              </a:lnSpc>
            </a:pPr>
            <a:r>
              <a:rPr lang="en-US" altLang="zh-CN" sz="1867"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elit morbi ultrices posuere sapien quis.</a:t>
            </a:r>
            <a:endParaRPr lang="zh-CN" altLang="en-US" sz="1867"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862" y="859160"/>
            <a:ext cx="2215722" cy="3879669"/>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261082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nodeType="withEffect">
                                  <p:stCondLst>
                                    <p:cond delay="25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par>
                          <p:cTn id="19" fill="hold">
                            <p:stCondLst>
                              <p:cond delay="325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0"/>
                                        </p:tgtEl>
                                        <p:attrNameLst>
                                          <p:attrName>ppt_y</p:attrName>
                                        </p:attrNameLst>
                                      </p:cBhvr>
                                      <p:tavLst>
                                        <p:tav tm="0">
                                          <p:val>
                                            <p:strVal val="#ppt_y"/>
                                          </p:val>
                                        </p:tav>
                                        <p:tav tm="100000">
                                          <p:val>
                                            <p:strVal val="#ppt_y"/>
                                          </p:val>
                                        </p:tav>
                                      </p:tavLst>
                                    </p:anim>
                                    <p:anim calcmode="lin" valueType="num">
                                      <p:cBhvr>
                                        <p:cTn id="24"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0"/>
                                        </p:tgtEl>
                                      </p:cBhvr>
                                    </p:animEffect>
                                  </p:childTnLst>
                                </p:cTn>
                              </p:par>
                              <p:par>
                                <p:cTn id="27" presetID="41" presetClass="entr" presetSubtype="0" fill="hold" grpId="0" nodeType="withEffect">
                                  <p:stCondLst>
                                    <p:cond delay="0"/>
                                  </p:stCondLst>
                                  <p:iterate type="lt">
                                    <p:tmPct val="10000"/>
                                  </p:iterate>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9"/>
                                        </p:tgtEl>
                                        <p:attrNameLst>
                                          <p:attrName>ppt_y</p:attrName>
                                        </p:attrNameLst>
                                      </p:cBhvr>
                                      <p:tavLst>
                                        <p:tav tm="0">
                                          <p:val>
                                            <p:strVal val="#ppt_y"/>
                                          </p:val>
                                        </p:tav>
                                        <p:tav tm="100000">
                                          <p:val>
                                            <p:strVal val="#ppt_y"/>
                                          </p:val>
                                        </p:tav>
                                      </p:tavLst>
                                    </p:anim>
                                    <p:anim calcmode="lin" valueType="num">
                                      <p:cBhvr>
                                        <p:cTn id="31"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9"/>
                                        </p:tgtEl>
                                      </p:cBhvr>
                                    </p:animEffect>
                                  </p:childTnLst>
                                </p:cTn>
                              </p:par>
                            </p:childTnLst>
                          </p:cTn>
                        </p:par>
                        <p:par>
                          <p:cTn id="34" fill="hold">
                            <p:stCondLst>
                              <p:cond delay="6550"/>
                            </p:stCondLst>
                            <p:childTnLst>
                              <p:par>
                                <p:cTn id="35" presetID="47"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7"/>
          <p:cNvSpPr>
            <a:spLocks noChangeArrowheads="1"/>
          </p:cNvSpPr>
          <p:nvPr/>
        </p:nvSpPr>
        <p:spPr bwMode="auto">
          <a:xfrm>
            <a:off x="1602603" y="593649"/>
            <a:ext cx="2821927" cy="1064393"/>
          </a:xfrm>
          <a:custGeom>
            <a:avLst/>
            <a:gdLst>
              <a:gd name="connsiteX0" fmla="*/ 0 w 2821927"/>
              <a:gd name="connsiteY0" fmla="*/ 0 h 1064393"/>
              <a:gd name="connsiteX1" fmla="*/ 2821927 w 2821927"/>
              <a:gd name="connsiteY1" fmla="*/ 0 h 1064393"/>
              <a:gd name="connsiteX2" fmla="*/ 2821927 w 2821927"/>
              <a:gd name="connsiteY2" fmla="*/ 1064393 h 1064393"/>
              <a:gd name="connsiteX3" fmla="*/ 0 w 2821927"/>
              <a:gd name="connsiteY3" fmla="*/ 1064393 h 1064393"/>
              <a:gd name="connsiteX4" fmla="*/ 0 w 2821927"/>
              <a:gd name="connsiteY4" fmla="*/ 0 h 1064393"/>
              <a:gd name="connsiteX0" fmla="*/ 78377 w 2821927"/>
              <a:gd name="connsiteY0" fmla="*/ 39188 h 1064393"/>
              <a:gd name="connsiteX1" fmla="*/ 2821927 w 2821927"/>
              <a:gd name="connsiteY1" fmla="*/ 0 h 1064393"/>
              <a:gd name="connsiteX2" fmla="*/ 2821927 w 2821927"/>
              <a:gd name="connsiteY2" fmla="*/ 1064393 h 1064393"/>
              <a:gd name="connsiteX3" fmla="*/ 0 w 2821927"/>
              <a:gd name="connsiteY3" fmla="*/ 1064393 h 1064393"/>
              <a:gd name="connsiteX4" fmla="*/ 78377 w 2821927"/>
              <a:gd name="connsiteY4" fmla="*/ 39188 h 1064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1927" h="1064393">
                <a:moveTo>
                  <a:pt x="78377" y="39188"/>
                </a:moveTo>
                <a:lnTo>
                  <a:pt x="2821927" y="0"/>
                </a:lnTo>
                <a:lnTo>
                  <a:pt x="2821927" y="1064393"/>
                </a:lnTo>
                <a:lnTo>
                  <a:pt x="0" y="1064393"/>
                </a:lnTo>
                <a:lnTo>
                  <a:pt x="78377" y="39188"/>
                </a:lnTo>
                <a:close/>
              </a:path>
            </a:pathLst>
          </a:custGeom>
          <a:solidFill>
            <a:srgbClr val="2D2833"/>
          </a:solidFill>
          <a:ln>
            <a:noFill/>
          </a:ln>
        </p:spPr>
        <p:txBody>
          <a:bodyPr/>
          <a:lstStyle/>
          <a:p>
            <a:endParaRPr lang="zh-CN" altLang="en-US" sz="1799" b="1">
              <a:solidFill>
                <a:schemeClr val="tx2"/>
              </a:solidFill>
              <a:latin typeface="Arial" panose="020B0604020202020204" pitchFamily="34" charset="0"/>
              <a:cs typeface="Arial" panose="020B0604020202020204" pitchFamily="34" charset="0"/>
              <a:sym typeface="Arial" panose="020B0604020202020204" pitchFamily="34" charset="0"/>
            </a:endParaRPr>
          </a:p>
        </p:txBody>
      </p:sp>
      <p:sp>
        <p:nvSpPr>
          <p:cNvPr id="5" name="TextBox 18"/>
          <p:cNvSpPr>
            <a:spLocks noChangeArrowheads="1"/>
          </p:cNvSpPr>
          <p:nvPr/>
        </p:nvSpPr>
        <p:spPr bwMode="auto">
          <a:xfrm>
            <a:off x="2001615" y="631547"/>
            <a:ext cx="2085866" cy="1015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5997" b="1" dirty="0">
                <a:solidFill>
                  <a:schemeClr val="bg1"/>
                </a:solidFill>
                <a:latin typeface="Arial" panose="020B0604020202020204" pitchFamily="34" charset="0"/>
                <a:cs typeface="Arial" panose="020B0604020202020204" pitchFamily="34" charset="0"/>
                <a:sym typeface="Arial" panose="020B0604020202020204" pitchFamily="34" charset="0"/>
              </a:rPr>
              <a:t>Text</a:t>
            </a:r>
            <a:endParaRPr lang="zh-CN" altLang="en-US" sz="5997"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8" name="TextBox 10"/>
          <p:cNvSpPr txBox="1"/>
          <p:nvPr/>
        </p:nvSpPr>
        <p:spPr>
          <a:xfrm>
            <a:off x="1907178" y="2164325"/>
            <a:ext cx="8608422" cy="2862306"/>
          </a:xfrm>
          <a:prstGeom prst="rect">
            <a:avLst/>
          </a:prstGeom>
          <a:noFill/>
        </p:spPr>
        <p:txBody>
          <a:bodyPr wrap="square" lIns="91424" tIns="45712" rIns="91424" bIns="45712" rtlCol="0">
            <a:spAutoFit/>
          </a:bodyPr>
          <a:lstStyle/>
          <a:p>
            <a:pPr>
              <a:lnSpc>
                <a:spcPct val="200000"/>
              </a:lnSpc>
            </a:pPr>
            <a:r>
              <a:rPr lang="en-US" altLang="zh-CN" dirty="0">
                <a:solidFill>
                  <a:srgbClr val="0C0C0C"/>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 Aliquam vel interdum sem, non accumsan libero.</a:t>
            </a:r>
          </a:p>
          <a:p>
            <a:pPr>
              <a:lnSpc>
                <a:spcPct val="200000"/>
              </a:lnSpc>
            </a:pPr>
            <a:r>
              <a:rPr lang="en-US" altLang="zh-CN" dirty="0">
                <a:solidFill>
                  <a:sysClr val="windowText" lastClr="000000"/>
                </a:solidFill>
                <a:latin typeface="Arial" panose="020B0604020202020204" pitchFamily="34" charset="0"/>
                <a:cs typeface="Arial" panose="020B0604020202020204" pitchFamily="34" charset="0"/>
                <a:sym typeface="Arial" panose="020B0604020202020204" pitchFamily="34" charset="0"/>
              </a:rPr>
              <a:t>Sed tempor in ex non tempor. Donec gravida turpis nec quam eleifend bibendum. Sed elit diam, venenatis nec nulla sit amet.</a:t>
            </a:r>
            <a:endParaRPr lang="zh-CN" altLang="en-US" dirty="0">
              <a:solidFill>
                <a:sysClr val="windowText" lastClr="000000"/>
              </a:solidFill>
              <a:latin typeface="Arial" panose="020B0604020202020204" pitchFamily="34" charset="0"/>
              <a:cs typeface="Arial" panose="020B0604020202020204" pitchFamily="34" charset="0"/>
              <a:sym typeface="Arial" panose="020B0604020202020204" pitchFamily="34" charset="0"/>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2428" y="4040573"/>
            <a:ext cx="2913016" cy="2913016"/>
          </a:xfrm>
          <a:prstGeom prst="rect">
            <a:avLst/>
          </a:prstGeom>
        </p:spPr>
      </p:pic>
    </p:spTree>
    <p:extLst>
      <p:ext uri="{BB962C8B-B14F-4D97-AF65-F5344CB8AC3E}">
        <p14:creationId xmlns:p14="http://schemas.microsoft.com/office/powerpoint/2010/main" val="111634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iterate type="lt">
                                    <p:tmPct val="30000"/>
                                  </p:iterate>
                                  <p:childTnLst>
                                    <p:set>
                                      <p:cBhvr>
                                        <p:cTn id="16" dur="1" fill="hold">
                                          <p:stCondLst>
                                            <p:cond delay="0"/>
                                          </p:stCondLst>
                                        </p:cTn>
                                        <p:tgtEl>
                                          <p:spTgt spid="8"/>
                                        </p:tgtEl>
                                        <p:attrNameLst>
                                          <p:attrName>style.visibility</p:attrName>
                                        </p:attrNameLst>
                                      </p:cBhvr>
                                      <p:to>
                                        <p:strVal val="visible"/>
                                      </p:to>
                                    </p:set>
                                    <p:animEffect transition="in" filter="wipe(left)">
                                      <p:cBhvr>
                                        <p:cTn id="17" dur="100"/>
                                        <p:tgtEl>
                                          <p:spTgt spid="8"/>
                                        </p:tgtEl>
                                      </p:cBhvr>
                                    </p:animEffect>
                                  </p:childTnLst>
                                </p:cTn>
                              </p:par>
                              <p:par>
                                <p:cTn id="18" presetID="36" presetClass="emph" presetSubtype="0" fill="hold" grpId="1" nodeType="withEffect">
                                  <p:stCondLst>
                                    <p:cond delay="0"/>
                                  </p:stCondLst>
                                  <p:iterate type="lt">
                                    <p:tmPct val="30000"/>
                                  </p:iterate>
                                  <p:childTnLst>
                                    <p:animScale>
                                      <p:cBhvr>
                                        <p:cTn id="19" dur="50" autoRev="1" fill="hold">
                                          <p:stCondLst>
                                            <p:cond delay="0"/>
                                          </p:stCondLst>
                                        </p:cTn>
                                        <p:tgtEl>
                                          <p:spTgt spid="8"/>
                                        </p:tgtEl>
                                      </p:cBhvr>
                                      <p:to x="80000" y="100000"/>
                                    </p:animScale>
                                    <p:anim by="(#ppt_w*0.10)" calcmode="lin" valueType="num">
                                      <p:cBhvr>
                                        <p:cTn id="20" dur="50" autoRev="1" fill="hold">
                                          <p:stCondLst>
                                            <p:cond delay="0"/>
                                          </p:stCondLst>
                                        </p:cTn>
                                        <p:tgtEl>
                                          <p:spTgt spid="8"/>
                                        </p:tgtEl>
                                        <p:attrNameLst>
                                          <p:attrName>ppt_x</p:attrName>
                                        </p:attrNameLst>
                                      </p:cBhvr>
                                    </p:anim>
                                    <p:anim by="(-#ppt_w*0.10)" calcmode="lin" valueType="num">
                                      <p:cBhvr>
                                        <p:cTn id="21" dur="50" autoRev="1" fill="hold">
                                          <p:stCondLst>
                                            <p:cond delay="0"/>
                                          </p:stCondLst>
                                        </p:cTn>
                                        <p:tgtEl>
                                          <p:spTgt spid="8"/>
                                        </p:tgtEl>
                                        <p:attrNameLst>
                                          <p:attrName>ppt_y</p:attrName>
                                        </p:attrNameLst>
                                      </p:cBhvr>
                                    </p:anim>
                                    <p:animRot by="-480000">
                                      <p:cBhvr>
                                        <p:cTn id="22" dur="50" autoRev="1" fill="hold">
                                          <p:stCondLst>
                                            <p:cond delay="0"/>
                                          </p:stCondLst>
                                        </p:cTn>
                                        <p:tgtEl>
                                          <p:spTgt spid="8"/>
                                        </p:tgtEl>
                                        <p:attrNameLst>
                                          <p:attrName>r</p:attrName>
                                        </p:attrNameLst>
                                      </p:cBhvr>
                                    </p:animRot>
                                  </p:childTnLst>
                                </p:cTn>
                              </p:par>
                              <p:par>
                                <p:cTn id="23" presetID="42" presetClass="entr" presetSubtype="0" fill="hold" nodeType="withEffect">
                                  <p:stCondLst>
                                    <p:cond delay="14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autoUpdateAnimBg="0"/>
      <p:bldP spid="5" grpId="0" bldLvl="0" autoUpdateAnimBg="0"/>
      <p:bldP spid="8" grpId="0"/>
      <p:bldP spid="8"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Freeform 79"/>
          <p:cNvSpPr>
            <a:spLocks/>
          </p:cNvSpPr>
          <p:nvPr/>
        </p:nvSpPr>
        <p:spPr bwMode="auto">
          <a:xfrm>
            <a:off x="6856315" y="2975745"/>
            <a:ext cx="638092" cy="928688"/>
          </a:xfrm>
          <a:custGeom>
            <a:avLst/>
            <a:gdLst>
              <a:gd name="T0" fmla="*/ 639249 w 476"/>
              <a:gd name="T1" fmla="*/ 0 h 692"/>
              <a:gd name="T2" fmla="*/ 0 w 476"/>
              <a:gd name="T3" fmla="*/ 750714 h 692"/>
              <a:gd name="T4" fmla="*/ 104751 w 476"/>
              <a:gd name="T5" fmla="*/ 929328 h 692"/>
              <a:gd name="T6" fmla="*/ 639249 w 476"/>
              <a:gd name="T7" fmla="*/ 0 h 6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6" h="692">
                <a:moveTo>
                  <a:pt x="476" y="0"/>
                </a:moveTo>
                <a:lnTo>
                  <a:pt x="0" y="559"/>
                </a:lnTo>
                <a:lnTo>
                  <a:pt x="78" y="692"/>
                </a:lnTo>
                <a:lnTo>
                  <a:pt x="4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17" tIns="45709" rIns="91417" bIns="45709"/>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24930" name="Freeform 81"/>
          <p:cNvSpPr>
            <a:spLocks/>
          </p:cNvSpPr>
          <p:nvPr/>
        </p:nvSpPr>
        <p:spPr bwMode="auto">
          <a:xfrm>
            <a:off x="6527746" y="4474347"/>
            <a:ext cx="103175" cy="180975"/>
          </a:xfrm>
          <a:custGeom>
            <a:avLst/>
            <a:gdLst>
              <a:gd name="T0" fmla="*/ 102065 w 76"/>
              <a:gd name="T1" fmla="*/ 0 h 135"/>
              <a:gd name="T2" fmla="*/ 0 w 76"/>
              <a:gd name="T3" fmla="*/ 181300 h 135"/>
              <a:gd name="T4" fmla="*/ 102065 w 76"/>
              <a:gd name="T5" fmla="*/ 0 h 135"/>
              <a:gd name="T6" fmla="*/ 102065 w 76"/>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135">
                <a:moveTo>
                  <a:pt x="76" y="0"/>
                </a:moveTo>
                <a:lnTo>
                  <a:pt x="0" y="135"/>
                </a:lnTo>
                <a:lnTo>
                  <a:pt x="76"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lIns="91417" tIns="45709" rIns="91417" bIns="45709"/>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24931" name="Freeform 82"/>
          <p:cNvSpPr>
            <a:spLocks/>
          </p:cNvSpPr>
          <p:nvPr/>
        </p:nvSpPr>
        <p:spPr bwMode="auto">
          <a:xfrm>
            <a:off x="6527746" y="4474347"/>
            <a:ext cx="103175" cy="180975"/>
          </a:xfrm>
          <a:custGeom>
            <a:avLst/>
            <a:gdLst>
              <a:gd name="T0" fmla="*/ 102065 w 76"/>
              <a:gd name="T1" fmla="*/ 0 h 135"/>
              <a:gd name="T2" fmla="*/ 0 w 76"/>
              <a:gd name="T3" fmla="*/ 181300 h 135"/>
              <a:gd name="T4" fmla="*/ 102065 w 76"/>
              <a:gd name="T5" fmla="*/ 0 h 135"/>
              <a:gd name="T6" fmla="*/ 102065 w 76"/>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135">
                <a:moveTo>
                  <a:pt x="76" y="0"/>
                </a:moveTo>
                <a:lnTo>
                  <a:pt x="0" y="135"/>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17" tIns="45709" rIns="91417" bIns="45709"/>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24932" name="Freeform 84"/>
          <p:cNvSpPr>
            <a:spLocks/>
          </p:cNvSpPr>
          <p:nvPr/>
        </p:nvSpPr>
        <p:spPr bwMode="auto">
          <a:xfrm>
            <a:off x="6527747" y="4474347"/>
            <a:ext cx="1071423" cy="180975"/>
          </a:xfrm>
          <a:custGeom>
            <a:avLst/>
            <a:gdLst>
              <a:gd name="T0" fmla="*/ 102065 w 798"/>
              <a:gd name="T1" fmla="*/ 0 h 135"/>
              <a:gd name="T2" fmla="*/ 0 w 798"/>
              <a:gd name="T3" fmla="*/ 181300 h 135"/>
              <a:gd name="T4" fmla="*/ 1071682 w 798"/>
              <a:gd name="T5" fmla="*/ 181300 h 135"/>
              <a:gd name="T6" fmla="*/ 102065 w 798"/>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98" h="135">
                <a:moveTo>
                  <a:pt x="76" y="0"/>
                </a:moveTo>
                <a:lnTo>
                  <a:pt x="0" y="135"/>
                </a:lnTo>
                <a:lnTo>
                  <a:pt x="798" y="135"/>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17" tIns="45709" rIns="91417" bIns="45709"/>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24933" name="Freeform 86"/>
          <p:cNvSpPr>
            <a:spLocks/>
          </p:cNvSpPr>
          <p:nvPr/>
        </p:nvSpPr>
        <p:spPr bwMode="auto">
          <a:xfrm>
            <a:off x="5664259" y="4655320"/>
            <a:ext cx="206348" cy="0"/>
          </a:xfrm>
          <a:custGeom>
            <a:avLst/>
            <a:gdLst>
              <a:gd name="T0" fmla="*/ 206816 w 154"/>
              <a:gd name="T1" fmla="*/ 0 w 154"/>
              <a:gd name="T2" fmla="*/ 206816 w 154"/>
              <a:gd name="T3" fmla="*/ 206816 w 154"/>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54">
                <a:moveTo>
                  <a:pt x="154" y="0"/>
                </a:moveTo>
                <a:lnTo>
                  <a:pt x="0" y="0"/>
                </a:lnTo>
                <a:lnTo>
                  <a:pt x="154"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lIns="91417" tIns="45709" rIns="91417" bIns="45709"/>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24934" name="Freeform 87"/>
          <p:cNvSpPr>
            <a:spLocks/>
          </p:cNvSpPr>
          <p:nvPr/>
        </p:nvSpPr>
        <p:spPr bwMode="auto">
          <a:xfrm>
            <a:off x="5664259" y="4655320"/>
            <a:ext cx="206348" cy="0"/>
          </a:xfrm>
          <a:custGeom>
            <a:avLst/>
            <a:gdLst>
              <a:gd name="T0" fmla="*/ 206816 w 154"/>
              <a:gd name="T1" fmla="*/ 0 w 154"/>
              <a:gd name="T2" fmla="*/ 206816 w 154"/>
              <a:gd name="T3" fmla="*/ 206816 w 154"/>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54">
                <a:moveTo>
                  <a:pt x="154" y="0"/>
                </a:moveTo>
                <a:lnTo>
                  <a:pt x="0" y="0"/>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17" tIns="45709" rIns="91417" bIns="45709"/>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24935" name="Freeform 89"/>
          <p:cNvSpPr>
            <a:spLocks/>
          </p:cNvSpPr>
          <p:nvPr/>
        </p:nvSpPr>
        <p:spPr bwMode="auto">
          <a:xfrm>
            <a:off x="5664257" y="4655321"/>
            <a:ext cx="533331" cy="928688"/>
          </a:xfrm>
          <a:custGeom>
            <a:avLst/>
            <a:gdLst>
              <a:gd name="T0" fmla="*/ 0 w 398"/>
              <a:gd name="T1" fmla="*/ 0 h 691"/>
              <a:gd name="T2" fmla="*/ 6715 w 398"/>
              <a:gd name="T3" fmla="*/ 9401 h 691"/>
              <a:gd name="T4" fmla="*/ 534498 w 398"/>
              <a:gd name="T5" fmla="*/ 927986 h 691"/>
              <a:gd name="T6" fmla="*/ 206816 w 398"/>
              <a:gd name="T7" fmla="*/ 0 h 691"/>
              <a:gd name="T8" fmla="*/ 0 w 398"/>
              <a:gd name="T9" fmla="*/ 0 h 6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8" h="691">
                <a:moveTo>
                  <a:pt x="0" y="0"/>
                </a:moveTo>
                <a:lnTo>
                  <a:pt x="5" y="7"/>
                </a:lnTo>
                <a:lnTo>
                  <a:pt x="398" y="691"/>
                </a:lnTo>
                <a:lnTo>
                  <a:pt x="1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17" tIns="45709" rIns="91417" bIns="45709"/>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24936" name="Freeform 91"/>
          <p:cNvSpPr>
            <a:spLocks/>
          </p:cNvSpPr>
          <p:nvPr/>
        </p:nvSpPr>
        <p:spPr bwMode="auto">
          <a:xfrm>
            <a:off x="4694422" y="3904434"/>
            <a:ext cx="638092" cy="928687"/>
          </a:xfrm>
          <a:custGeom>
            <a:avLst/>
            <a:gdLst>
              <a:gd name="T0" fmla="*/ 537184 w 476"/>
              <a:gd name="T1" fmla="*/ 0 h 691"/>
              <a:gd name="T2" fmla="*/ 0 w 476"/>
              <a:gd name="T3" fmla="*/ 927986 h 691"/>
              <a:gd name="T4" fmla="*/ 537184 w 476"/>
              <a:gd name="T5" fmla="*/ 0 h 691"/>
              <a:gd name="T6" fmla="*/ 639249 w 476"/>
              <a:gd name="T7" fmla="*/ 177271 h 691"/>
              <a:gd name="T8" fmla="*/ 639249 w 476"/>
              <a:gd name="T9" fmla="*/ 177271 h 691"/>
              <a:gd name="T10" fmla="*/ 537184 w 476"/>
              <a:gd name="T11" fmla="*/ 0 h 6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6" h="691">
                <a:moveTo>
                  <a:pt x="400" y="0"/>
                </a:moveTo>
                <a:lnTo>
                  <a:pt x="0" y="691"/>
                </a:lnTo>
                <a:lnTo>
                  <a:pt x="400" y="0"/>
                </a:lnTo>
                <a:lnTo>
                  <a:pt x="476" y="132"/>
                </a:lnTo>
                <a:lnTo>
                  <a:pt x="40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lIns="91417" tIns="45709" rIns="91417" bIns="45709"/>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24937" name="Freeform 92"/>
          <p:cNvSpPr>
            <a:spLocks/>
          </p:cNvSpPr>
          <p:nvPr/>
        </p:nvSpPr>
        <p:spPr bwMode="auto">
          <a:xfrm>
            <a:off x="4694422" y="3904434"/>
            <a:ext cx="638092" cy="928687"/>
          </a:xfrm>
          <a:custGeom>
            <a:avLst/>
            <a:gdLst>
              <a:gd name="T0" fmla="*/ 537184 w 476"/>
              <a:gd name="T1" fmla="*/ 0 h 691"/>
              <a:gd name="T2" fmla="*/ 0 w 476"/>
              <a:gd name="T3" fmla="*/ 927986 h 691"/>
              <a:gd name="T4" fmla="*/ 537184 w 476"/>
              <a:gd name="T5" fmla="*/ 0 h 691"/>
              <a:gd name="T6" fmla="*/ 639249 w 476"/>
              <a:gd name="T7" fmla="*/ 177271 h 691"/>
              <a:gd name="T8" fmla="*/ 639249 w 476"/>
              <a:gd name="T9" fmla="*/ 177271 h 691"/>
              <a:gd name="T10" fmla="*/ 537184 w 476"/>
              <a:gd name="T11" fmla="*/ 0 h 6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6" h="691">
                <a:moveTo>
                  <a:pt x="400" y="0"/>
                </a:moveTo>
                <a:lnTo>
                  <a:pt x="0" y="691"/>
                </a:lnTo>
                <a:lnTo>
                  <a:pt x="400" y="0"/>
                </a:lnTo>
                <a:lnTo>
                  <a:pt x="476" y="132"/>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17" tIns="45709" rIns="91417" bIns="45709"/>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24938" name="Freeform 94"/>
          <p:cNvSpPr>
            <a:spLocks/>
          </p:cNvSpPr>
          <p:nvPr/>
        </p:nvSpPr>
        <p:spPr bwMode="auto">
          <a:xfrm>
            <a:off x="4694422" y="3904434"/>
            <a:ext cx="638092" cy="928687"/>
          </a:xfrm>
          <a:custGeom>
            <a:avLst/>
            <a:gdLst>
              <a:gd name="T0" fmla="*/ 537184 w 476"/>
              <a:gd name="T1" fmla="*/ 0 h 691"/>
              <a:gd name="T2" fmla="*/ 0 w 476"/>
              <a:gd name="T3" fmla="*/ 927986 h 691"/>
              <a:gd name="T4" fmla="*/ 639249 w 476"/>
              <a:gd name="T5" fmla="*/ 177271 h 691"/>
              <a:gd name="T6" fmla="*/ 537184 w 476"/>
              <a:gd name="T7" fmla="*/ 0 h 6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6" h="691">
                <a:moveTo>
                  <a:pt x="400" y="0"/>
                </a:moveTo>
                <a:lnTo>
                  <a:pt x="0" y="691"/>
                </a:lnTo>
                <a:lnTo>
                  <a:pt x="476" y="132"/>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17" tIns="45709" rIns="91417" bIns="45709"/>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24939" name="Freeform 96"/>
          <p:cNvSpPr>
            <a:spLocks/>
          </p:cNvSpPr>
          <p:nvPr/>
        </p:nvSpPr>
        <p:spPr bwMode="auto">
          <a:xfrm>
            <a:off x="5559497" y="3156721"/>
            <a:ext cx="104761" cy="177800"/>
          </a:xfrm>
          <a:custGeom>
            <a:avLst/>
            <a:gdLst>
              <a:gd name="T0" fmla="*/ 104751 w 78"/>
              <a:gd name="T1" fmla="*/ 0 h 133"/>
              <a:gd name="T2" fmla="*/ 0 w 78"/>
              <a:gd name="T3" fmla="*/ 178614 h 133"/>
              <a:gd name="T4" fmla="*/ 0 w 78"/>
              <a:gd name="T5" fmla="*/ 178614 h 133"/>
              <a:gd name="T6" fmla="*/ 104751 w 78"/>
              <a:gd name="T7" fmla="*/ 0 h 1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133">
                <a:moveTo>
                  <a:pt x="78" y="0"/>
                </a:moveTo>
                <a:lnTo>
                  <a:pt x="0" y="133"/>
                </a:lnTo>
                <a:lnTo>
                  <a:pt x="78"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lIns="91417" tIns="45709" rIns="91417" bIns="45709"/>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24940" name="Freeform 97"/>
          <p:cNvSpPr>
            <a:spLocks/>
          </p:cNvSpPr>
          <p:nvPr/>
        </p:nvSpPr>
        <p:spPr bwMode="auto">
          <a:xfrm>
            <a:off x="5559497" y="3156721"/>
            <a:ext cx="104761" cy="177800"/>
          </a:xfrm>
          <a:custGeom>
            <a:avLst/>
            <a:gdLst>
              <a:gd name="T0" fmla="*/ 104751 w 78"/>
              <a:gd name="T1" fmla="*/ 0 h 133"/>
              <a:gd name="T2" fmla="*/ 0 w 78"/>
              <a:gd name="T3" fmla="*/ 178614 h 133"/>
              <a:gd name="T4" fmla="*/ 0 w 78"/>
              <a:gd name="T5" fmla="*/ 178614 h 133"/>
              <a:gd name="T6" fmla="*/ 104751 w 78"/>
              <a:gd name="T7" fmla="*/ 0 h 1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133">
                <a:moveTo>
                  <a:pt x="78" y="0"/>
                </a:moveTo>
                <a:lnTo>
                  <a:pt x="0" y="133"/>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17" tIns="45709" rIns="91417" bIns="45709"/>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24941" name="Freeform 99"/>
          <p:cNvSpPr>
            <a:spLocks/>
          </p:cNvSpPr>
          <p:nvPr/>
        </p:nvSpPr>
        <p:spPr bwMode="auto">
          <a:xfrm>
            <a:off x="4589662" y="3156721"/>
            <a:ext cx="1074597" cy="177800"/>
          </a:xfrm>
          <a:custGeom>
            <a:avLst/>
            <a:gdLst>
              <a:gd name="T0" fmla="*/ 1074368 w 800"/>
              <a:gd name="T1" fmla="*/ 0 h 133"/>
              <a:gd name="T2" fmla="*/ 0 w 800"/>
              <a:gd name="T3" fmla="*/ 0 h 133"/>
              <a:gd name="T4" fmla="*/ 969617 w 800"/>
              <a:gd name="T5" fmla="*/ 178614 h 133"/>
              <a:gd name="T6" fmla="*/ 1074368 w 800"/>
              <a:gd name="T7" fmla="*/ 0 h 1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0" h="133">
                <a:moveTo>
                  <a:pt x="800" y="0"/>
                </a:moveTo>
                <a:lnTo>
                  <a:pt x="0" y="0"/>
                </a:lnTo>
                <a:lnTo>
                  <a:pt x="722" y="133"/>
                </a:lnTo>
                <a:lnTo>
                  <a:pt x="8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17" tIns="45709" rIns="91417" bIns="45709"/>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24942" name="Freeform 101"/>
          <p:cNvSpPr>
            <a:spLocks/>
          </p:cNvSpPr>
          <p:nvPr/>
        </p:nvSpPr>
        <p:spPr bwMode="auto">
          <a:xfrm>
            <a:off x="6321397" y="3156720"/>
            <a:ext cx="206348" cy="0"/>
          </a:xfrm>
          <a:custGeom>
            <a:avLst/>
            <a:gdLst>
              <a:gd name="T0" fmla="*/ 0 w 154"/>
              <a:gd name="T1" fmla="*/ 0 w 154"/>
              <a:gd name="T2" fmla="*/ 206816 w 154"/>
              <a:gd name="T3" fmla="*/ 0 w 154"/>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54">
                <a:moveTo>
                  <a:pt x="0" y="0"/>
                </a:moveTo>
                <a:lnTo>
                  <a:pt x="0" y="0"/>
                </a:lnTo>
                <a:lnTo>
                  <a:pt x="154" y="0"/>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lIns="91417" tIns="45709" rIns="91417" bIns="45709"/>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24943" name="Freeform 102"/>
          <p:cNvSpPr>
            <a:spLocks/>
          </p:cNvSpPr>
          <p:nvPr/>
        </p:nvSpPr>
        <p:spPr bwMode="auto">
          <a:xfrm>
            <a:off x="6321397" y="3156720"/>
            <a:ext cx="206348" cy="0"/>
          </a:xfrm>
          <a:custGeom>
            <a:avLst/>
            <a:gdLst>
              <a:gd name="T0" fmla="*/ 0 w 154"/>
              <a:gd name="T1" fmla="*/ 0 w 154"/>
              <a:gd name="T2" fmla="*/ 206816 w 154"/>
              <a:gd name="T3" fmla="*/ 0 w 154"/>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54">
                <a:moveTo>
                  <a:pt x="0" y="0"/>
                </a:moveTo>
                <a:lnTo>
                  <a:pt x="0" y="0"/>
                </a:lnTo>
                <a:lnTo>
                  <a:pt x="1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17" tIns="45709" rIns="91417" bIns="45709"/>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24944" name="Freeform 104"/>
          <p:cNvSpPr>
            <a:spLocks/>
          </p:cNvSpPr>
          <p:nvPr/>
        </p:nvSpPr>
        <p:spPr bwMode="auto">
          <a:xfrm>
            <a:off x="5991241" y="2228034"/>
            <a:ext cx="536505" cy="928687"/>
          </a:xfrm>
          <a:custGeom>
            <a:avLst/>
            <a:gdLst>
              <a:gd name="T0" fmla="*/ 0 w 400"/>
              <a:gd name="T1" fmla="*/ 0 h 691"/>
              <a:gd name="T2" fmla="*/ 330368 w 400"/>
              <a:gd name="T3" fmla="*/ 927986 h 691"/>
              <a:gd name="T4" fmla="*/ 537184 w 400"/>
              <a:gd name="T5" fmla="*/ 927986 h 691"/>
              <a:gd name="T6" fmla="*/ 244419 w 400"/>
              <a:gd name="T7" fmla="*/ 423033 h 691"/>
              <a:gd name="T8" fmla="*/ 0 w 400"/>
              <a:gd name="T9" fmla="*/ 0 h 6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0" h="691">
                <a:moveTo>
                  <a:pt x="0" y="0"/>
                </a:moveTo>
                <a:lnTo>
                  <a:pt x="246" y="691"/>
                </a:lnTo>
                <a:lnTo>
                  <a:pt x="400" y="691"/>
                </a:lnTo>
                <a:lnTo>
                  <a:pt x="182" y="3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17" tIns="45709" rIns="91417" bIns="45709"/>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64" name="Group 63"/>
          <p:cNvGrpSpPr>
            <a:grpSpLocks/>
          </p:cNvGrpSpPr>
          <p:nvPr/>
        </p:nvGrpSpPr>
        <p:grpSpPr bwMode="auto">
          <a:xfrm>
            <a:off x="1029364" y="1786710"/>
            <a:ext cx="2640437" cy="971549"/>
            <a:chOff x="1029260" y="1725137"/>
            <a:chExt cx="2640337" cy="971351"/>
          </a:xfrm>
        </p:grpSpPr>
        <p:sp>
          <p:nvSpPr>
            <p:cNvPr id="124987" name="TextBox 64"/>
            <p:cNvSpPr txBox="1">
              <a:spLocks noChangeArrowheads="1"/>
            </p:cNvSpPr>
            <p:nvPr/>
          </p:nvSpPr>
          <p:spPr bwMode="auto">
            <a:xfrm>
              <a:off x="1029260" y="1725137"/>
              <a:ext cx="184724" cy="52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endParaRPr lang="en-AU" altLang="zh-CN" sz="2800">
                <a:solidFill>
                  <a:schemeClr val="tx1">
                    <a:lumMod val="50000"/>
                    <a:lumOff val="50000"/>
                  </a:schemeClr>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124988" name="Text Placeholder 32"/>
            <p:cNvSpPr txBox="1">
              <a:spLocks/>
            </p:cNvSpPr>
            <p:nvPr/>
          </p:nvSpPr>
          <p:spPr bwMode="auto">
            <a:xfrm>
              <a:off x="1516110" y="2167755"/>
              <a:ext cx="1879712" cy="52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defRPr/>
              </a:pPr>
              <a:endParaRPr lang="en-US" altLang="zh-CN" sz="1200" dirty="0">
                <a:solidFill>
                  <a:schemeClr val="tx1">
                    <a:lumMod val="50000"/>
                    <a:lumOff val="50000"/>
                  </a:schemeClr>
                </a:solidFill>
                <a:latin typeface="Arial" panose="020B0604020202020204" pitchFamily="34" charset="0"/>
                <a:ea typeface="+mn-ea"/>
                <a:cs typeface="Arial" panose="020B0604020202020204" pitchFamily="34" charset="0"/>
                <a:sym typeface="Arial" panose="020B0604020202020204" pitchFamily="34" charset="0"/>
              </a:endParaRPr>
            </a:p>
            <a:p>
              <a:pPr>
                <a:defRPr/>
              </a:pPr>
              <a:r>
                <a:rPr lang="en-US" altLang="zh-CN" sz="1200" dirty="0">
                  <a:solidFill>
                    <a:schemeClr val="tx1">
                      <a:lumMod val="50000"/>
                      <a:lumOff val="50000"/>
                    </a:schemeClr>
                  </a:solidFill>
                  <a:latin typeface="Arial" panose="020B0604020202020204" pitchFamily="34" charset="0"/>
                  <a:ea typeface="+mn-ea"/>
                  <a:cs typeface="Arial" panose="020B0604020202020204" pitchFamily="34" charset="0"/>
                  <a:sym typeface="Arial" panose="020B0604020202020204" pitchFamily="34" charset="0"/>
                </a:rPr>
                <a:t>Lorem ipsum dolor sit amet elit morbi ultrices posuere sapien quis.</a:t>
              </a:r>
            </a:p>
          </p:txBody>
        </p:sp>
        <p:sp>
          <p:nvSpPr>
            <p:cNvPr id="124989" name="Text Placeholder 33"/>
            <p:cNvSpPr txBox="1">
              <a:spLocks/>
            </p:cNvSpPr>
            <p:nvPr/>
          </p:nvSpPr>
          <p:spPr bwMode="auto">
            <a:xfrm>
              <a:off x="1775599" y="1876083"/>
              <a:ext cx="1893998" cy="279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08013">
                <a:defRPr>
                  <a:solidFill>
                    <a:schemeClr val="tx1"/>
                  </a:solidFill>
                  <a:latin typeface="Calibri" pitchFamily="34" charset="0"/>
                  <a:ea typeface="MS PGothic" pitchFamily="34" charset="-128"/>
                </a:defRPr>
              </a:lvl1pPr>
              <a:lvl2pPr marL="742950" indent="-285750" defTabSz="608013">
                <a:defRPr>
                  <a:solidFill>
                    <a:schemeClr val="tx1"/>
                  </a:solidFill>
                  <a:latin typeface="Calibri" pitchFamily="34" charset="0"/>
                  <a:ea typeface="MS PGothic" pitchFamily="34" charset="-128"/>
                </a:defRPr>
              </a:lvl2pPr>
              <a:lvl3pPr marL="1143000" indent="-228600" defTabSz="608013">
                <a:defRPr>
                  <a:solidFill>
                    <a:schemeClr val="tx1"/>
                  </a:solidFill>
                  <a:latin typeface="Calibri" pitchFamily="34" charset="0"/>
                  <a:ea typeface="MS PGothic" pitchFamily="34" charset="-128"/>
                </a:defRPr>
              </a:lvl3pPr>
              <a:lvl4pPr marL="1600200" indent="-228600" defTabSz="608013">
                <a:defRPr>
                  <a:solidFill>
                    <a:schemeClr val="tx1"/>
                  </a:solidFill>
                  <a:latin typeface="Calibri" pitchFamily="34" charset="0"/>
                  <a:ea typeface="MS PGothic" pitchFamily="34" charset="-128"/>
                </a:defRPr>
              </a:lvl4pPr>
              <a:lvl5pPr marL="2057400" indent="-228600" defTabSz="608013">
                <a:defRPr>
                  <a:solidFill>
                    <a:schemeClr val="tx1"/>
                  </a:solidFill>
                  <a:latin typeface="Calibri" pitchFamily="34" charset="0"/>
                  <a:ea typeface="MS PGothic" pitchFamily="34" charset="-128"/>
                </a:defRPr>
              </a:lvl5pPr>
              <a:lvl6pPr marL="2514600" indent="-228600" defTabSz="608013" fontAlgn="base">
                <a:spcBef>
                  <a:spcPct val="0"/>
                </a:spcBef>
                <a:spcAft>
                  <a:spcPct val="0"/>
                </a:spcAft>
                <a:defRPr>
                  <a:solidFill>
                    <a:schemeClr val="tx1"/>
                  </a:solidFill>
                  <a:latin typeface="Calibri" pitchFamily="34" charset="0"/>
                  <a:ea typeface="MS PGothic" pitchFamily="34" charset="-128"/>
                </a:defRPr>
              </a:lvl6pPr>
              <a:lvl7pPr marL="2971800" indent="-228600" defTabSz="608013" fontAlgn="base">
                <a:spcBef>
                  <a:spcPct val="0"/>
                </a:spcBef>
                <a:spcAft>
                  <a:spcPct val="0"/>
                </a:spcAft>
                <a:defRPr>
                  <a:solidFill>
                    <a:schemeClr val="tx1"/>
                  </a:solidFill>
                  <a:latin typeface="Calibri" pitchFamily="34" charset="0"/>
                  <a:ea typeface="MS PGothic" pitchFamily="34" charset="-128"/>
                </a:defRPr>
              </a:lvl7pPr>
              <a:lvl8pPr marL="3429000" indent="-228600" defTabSz="608013" fontAlgn="base">
                <a:spcBef>
                  <a:spcPct val="0"/>
                </a:spcBef>
                <a:spcAft>
                  <a:spcPct val="0"/>
                </a:spcAft>
                <a:defRPr>
                  <a:solidFill>
                    <a:schemeClr val="tx1"/>
                  </a:solidFill>
                  <a:latin typeface="Calibri" pitchFamily="34" charset="0"/>
                  <a:ea typeface="MS PGothic" pitchFamily="34" charset="-128"/>
                </a:defRPr>
              </a:lvl8pPr>
              <a:lvl9pPr marL="3886200" indent="-228600" defTabSz="608013" fontAlgn="base">
                <a:spcBef>
                  <a:spcPct val="0"/>
                </a:spcBef>
                <a:spcAft>
                  <a:spcPct val="0"/>
                </a:spcAft>
                <a:defRPr>
                  <a:solidFill>
                    <a:schemeClr val="tx1"/>
                  </a:solidFill>
                  <a:latin typeface="Calibri" pitchFamily="34" charset="0"/>
                  <a:ea typeface="MS PGothic" pitchFamily="34" charset="-128"/>
                </a:defRPr>
              </a:lvl9pPr>
            </a:lstStyle>
            <a:p>
              <a:pPr defTabSz="609290">
                <a:defRPr/>
              </a:pPr>
              <a:r>
                <a:rPr lang="en-US" altLang="zh-CN" dirty="0">
                  <a:solidFill>
                    <a:schemeClr val="tx1">
                      <a:lumMod val="50000"/>
                      <a:lumOff val="50000"/>
                    </a:schemeClr>
                  </a:solidFill>
                  <a:latin typeface="Arial" panose="020B0604020202020204" pitchFamily="34" charset="0"/>
                  <a:ea typeface="+mn-ea"/>
                  <a:cs typeface="Arial" panose="020B0604020202020204" pitchFamily="34" charset="0"/>
                  <a:sym typeface="Arial" panose="020B0604020202020204" pitchFamily="34" charset="0"/>
                </a:rPr>
                <a:t>Add Your Text</a:t>
              </a:r>
              <a:endParaRPr lang="en-AU" altLang="zh-CN" dirty="0">
                <a:solidFill>
                  <a:schemeClr val="tx1">
                    <a:lumMod val="50000"/>
                    <a:lumOff val="50000"/>
                  </a:schemeClr>
                </a:solidFill>
                <a:latin typeface="Arial" panose="020B0604020202020204" pitchFamily="34" charset="0"/>
                <a:ea typeface="+mn-ea"/>
                <a:cs typeface="Arial" panose="020B0604020202020204" pitchFamily="34" charset="0"/>
                <a:sym typeface="Arial" panose="020B0604020202020204" pitchFamily="34" charset="0"/>
              </a:endParaRPr>
            </a:p>
          </p:txBody>
        </p:sp>
      </p:grpSp>
      <p:grpSp>
        <p:nvGrpSpPr>
          <p:cNvPr id="68" name="Group 67"/>
          <p:cNvGrpSpPr>
            <a:grpSpLocks/>
          </p:cNvGrpSpPr>
          <p:nvPr/>
        </p:nvGrpSpPr>
        <p:grpSpPr bwMode="auto">
          <a:xfrm>
            <a:off x="1029061" y="3302772"/>
            <a:ext cx="2628923" cy="1014413"/>
            <a:chOff x="1028955" y="3241456"/>
            <a:chExt cx="2628822" cy="1014209"/>
          </a:xfrm>
        </p:grpSpPr>
        <p:sp>
          <p:nvSpPr>
            <p:cNvPr id="69" name="TextBox 68"/>
            <p:cNvSpPr txBox="1"/>
            <p:nvPr/>
          </p:nvSpPr>
          <p:spPr>
            <a:xfrm>
              <a:off x="1028955" y="3241456"/>
              <a:ext cx="184724" cy="523115"/>
            </a:xfrm>
            <a:prstGeom prst="rect">
              <a:avLst/>
            </a:prstGeom>
            <a:noFill/>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endParaRPr lang="en-AU" altLang="zh-CN" sz="2800">
                <a:solidFill>
                  <a:schemeClr val="tx1">
                    <a:lumMod val="50000"/>
                    <a:lumOff val="50000"/>
                  </a:schemeClr>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124985" name="Text Placeholder 32"/>
            <p:cNvSpPr txBox="1">
              <a:spLocks/>
            </p:cNvSpPr>
            <p:nvPr/>
          </p:nvSpPr>
          <p:spPr bwMode="auto">
            <a:xfrm>
              <a:off x="1516110" y="3726932"/>
              <a:ext cx="1879712" cy="52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defRPr/>
              </a:pPr>
              <a:endParaRPr lang="en-US" altLang="zh-CN" sz="1200" dirty="0">
                <a:solidFill>
                  <a:schemeClr val="tx1">
                    <a:lumMod val="50000"/>
                    <a:lumOff val="50000"/>
                  </a:schemeClr>
                </a:solidFill>
                <a:latin typeface="Arial" panose="020B0604020202020204" pitchFamily="34" charset="0"/>
                <a:ea typeface="+mn-ea"/>
                <a:cs typeface="Arial" panose="020B0604020202020204" pitchFamily="34" charset="0"/>
                <a:sym typeface="Arial" panose="020B0604020202020204" pitchFamily="34" charset="0"/>
              </a:endParaRPr>
            </a:p>
            <a:p>
              <a:pPr>
                <a:defRPr/>
              </a:pPr>
              <a:r>
                <a:rPr lang="en-US" altLang="zh-CN" sz="1200" dirty="0">
                  <a:solidFill>
                    <a:schemeClr val="tx1">
                      <a:lumMod val="50000"/>
                      <a:lumOff val="50000"/>
                    </a:schemeClr>
                  </a:solidFill>
                  <a:latin typeface="Arial" panose="020B0604020202020204" pitchFamily="34" charset="0"/>
                  <a:ea typeface="+mn-ea"/>
                  <a:cs typeface="Arial" panose="020B0604020202020204" pitchFamily="34" charset="0"/>
                  <a:sym typeface="Arial" panose="020B0604020202020204" pitchFamily="34" charset="0"/>
                </a:rPr>
                <a:t>Lorem ipsum dolor sit amet elit morbi ultrices posuere sapien quis.</a:t>
              </a:r>
            </a:p>
          </p:txBody>
        </p:sp>
        <p:sp>
          <p:nvSpPr>
            <p:cNvPr id="71" name="Text Placeholder 33"/>
            <p:cNvSpPr txBox="1">
              <a:spLocks/>
            </p:cNvSpPr>
            <p:nvPr/>
          </p:nvSpPr>
          <p:spPr>
            <a:xfrm>
              <a:off x="1767382" y="3446203"/>
              <a:ext cx="1890395" cy="23014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09290">
                <a:buNone/>
                <a:defRPr/>
              </a:pPr>
              <a:r>
                <a:rPr lang="en-US" altLang="zh-CN" sz="1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Add Your Text</a:t>
              </a:r>
              <a:endParaRPr lang="en-AU" altLang="zh-CN" sz="1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72" name="Group 71"/>
          <p:cNvGrpSpPr>
            <a:grpSpLocks/>
          </p:cNvGrpSpPr>
          <p:nvPr/>
        </p:nvGrpSpPr>
        <p:grpSpPr bwMode="auto">
          <a:xfrm>
            <a:off x="806520" y="4852172"/>
            <a:ext cx="2851463" cy="1014413"/>
            <a:chOff x="806148" y="4790749"/>
            <a:chExt cx="2851659" cy="1014209"/>
          </a:xfrm>
        </p:grpSpPr>
        <p:sp>
          <p:nvSpPr>
            <p:cNvPr id="124981" name="TextBox 72"/>
            <p:cNvSpPr txBox="1">
              <a:spLocks noChangeArrowheads="1"/>
            </p:cNvSpPr>
            <p:nvPr/>
          </p:nvSpPr>
          <p:spPr bwMode="auto">
            <a:xfrm>
              <a:off x="806148" y="4790749"/>
              <a:ext cx="184744" cy="523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endParaRPr lang="en-AU" altLang="zh-CN" sz="2800">
                <a:solidFill>
                  <a:schemeClr val="tx1">
                    <a:lumMod val="50000"/>
                    <a:lumOff val="50000"/>
                  </a:schemeClr>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124982" name="Text Placeholder 32"/>
            <p:cNvSpPr txBox="1">
              <a:spLocks/>
            </p:cNvSpPr>
            <p:nvPr/>
          </p:nvSpPr>
          <p:spPr bwMode="auto">
            <a:xfrm>
              <a:off x="1516110" y="5276225"/>
              <a:ext cx="1879712" cy="52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defRPr/>
              </a:pPr>
              <a:endParaRPr lang="en-US" altLang="zh-CN" sz="1200" dirty="0">
                <a:solidFill>
                  <a:schemeClr val="tx1">
                    <a:lumMod val="50000"/>
                    <a:lumOff val="50000"/>
                  </a:schemeClr>
                </a:solidFill>
                <a:latin typeface="Arial" panose="020B0604020202020204" pitchFamily="34" charset="0"/>
                <a:ea typeface="+mn-ea"/>
                <a:cs typeface="Arial" panose="020B0604020202020204" pitchFamily="34" charset="0"/>
                <a:sym typeface="Arial" panose="020B0604020202020204" pitchFamily="34" charset="0"/>
              </a:endParaRPr>
            </a:p>
            <a:p>
              <a:pPr>
                <a:defRPr/>
              </a:pPr>
              <a:r>
                <a:rPr lang="en-US" altLang="zh-CN" sz="1200" dirty="0">
                  <a:solidFill>
                    <a:schemeClr val="tx1">
                      <a:lumMod val="50000"/>
                      <a:lumOff val="50000"/>
                    </a:schemeClr>
                  </a:solidFill>
                  <a:latin typeface="Arial" panose="020B0604020202020204" pitchFamily="34" charset="0"/>
                  <a:ea typeface="+mn-ea"/>
                  <a:cs typeface="Arial" panose="020B0604020202020204" pitchFamily="34" charset="0"/>
                  <a:sym typeface="Arial" panose="020B0604020202020204" pitchFamily="34" charset="0"/>
                </a:rPr>
                <a:t>Lorem ipsum dolor sit amet elit morbi ultrices posuere sapien quis.</a:t>
              </a:r>
            </a:p>
          </p:txBody>
        </p:sp>
        <p:sp>
          <p:nvSpPr>
            <p:cNvPr id="75" name="Text Placeholder 33"/>
            <p:cNvSpPr txBox="1">
              <a:spLocks/>
            </p:cNvSpPr>
            <p:nvPr/>
          </p:nvSpPr>
          <p:spPr>
            <a:xfrm>
              <a:off x="1767210" y="4995496"/>
              <a:ext cx="1890597" cy="21426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09290">
                <a:buNone/>
                <a:defRPr/>
              </a:pPr>
              <a:r>
                <a:rPr lang="en-US" altLang="zh-CN" sz="1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Add Your Text</a:t>
              </a:r>
              <a:endParaRPr lang="en-AU" altLang="zh-CN" sz="1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76" name="Group 75"/>
          <p:cNvGrpSpPr>
            <a:grpSpLocks/>
          </p:cNvGrpSpPr>
          <p:nvPr/>
        </p:nvGrpSpPr>
        <p:grpSpPr bwMode="auto">
          <a:xfrm>
            <a:off x="8655235" y="1743846"/>
            <a:ext cx="2621552" cy="1014413"/>
            <a:chOff x="8970525" y="1682279"/>
            <a:chExt cx="2621743" cy="1014209"/>
          </a:xfrm>
        </p:grpSpPr>
        <p:sp>
          <p:nvSpPr>
            <p:cNvPr id="124978" name="TextBox 76"/>
            <p:cNvSpPr txBox="1">
              <a:spLocks noChangeArrowheads="1"/>
            </p:cNvSpPr>
            <p:nvPr/>
          </p:nvSpPr>
          <p:spPr bwMode="auto">
            <a:xfrm>
              <a:off x="8970525" y="1682279"/>
              <a:ext cx="184744" cy="523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endParaRPr lang="en-AU" altLang="zh-CN" sz="2800">
                <a:solidFill>
                  <a:schemeClr val="tx1">
                    <a:lumMod val="50000"/>
                    <a:lumOff val="50000"/>
                  </a:schemeClr>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124979" name="Text Placeholder 32"/>
            <p:cNvSpPr txBox="1">
              <a:spLocks/>
            </p:cNvSpPr>
            <p:nvPr/>
          </p:nvSpPr>
          <p:spPr bwMode="auto">
            <a:xfrm>
              <a:off x="9443360" y="2167755"/>
              <a:ext cx="1879712" cy="52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defRPr/>
              </a:pPr>
              <a:endParaRPr lang="en-US" altLang="zh-CN" sz="1200" dirty="0">
                <a:solidFill>
                  <a:schemeClr val="tx1">
                    <a:lumMod val="50000"/>
                    <a:lumOff val="50000"/>
                  </a:schemeClr>
                </a:solidFill>
                <a:latin typeface="Arial" panose="020B0604020202020204" pitchFamily="34" charset="0"/>
                <a:ea typeface="+mn-ea"/>
                <a:cs typeface="Arial" panose="020B0604020202020204" pitchFamily="34" charset="0"/>
                <a:sym typeface="Arial" panose="020B0604020202020204" pitchFamily="34" charset="0"/>
              </a:endParaRPr>
            </a:p>
            <a:p>
              <a:pPr>
                <a:defRPr/>
              </a:pPr>
              <a:r>
                <a:rPr lang="en-US" altLang="zh-CN" sz="1200" dirty="0">
                  <a:solidFill>
                    <a:schemeClr val="tx1">
                      <a:lumMod val="50000"/>
                      <a:lumOff val="50000"/>
                    </a:schemeClr>
                  </a:solidFill>
                  <a:latin typeface="Arial" panose="020B0604020202020204" pitchFamily="34" charset="0"/>
                  <a:ea typeface="+mn-ea"/>
                  <a:cs typeface="Arial" panose="020B0604020202020204" pitchFamily="34" charset="0"/>
                  <a:sym typeface="Arial" panose="020B0604020202020204" pitchFamily="34" charset="0"/>
                </a:rPr>
                <a:t>Lorem ipsum dolor sit amet elit morbi ultrices posuere sapien quis.</a:t>
              </a:r>
            </a:p>
          </p:txBody>
        </p:sp>
        <p:sp>
          <p:nvSpPr>
            <p:cNvPr id="124980" name="Text Placeholder 33"/>
            <p:cNvSpPr txBox="1">
              <a:spLocks/>
            </p:cNvSpPr>
            <p:nvPr/>
          </p:nvSpPr>
          <p:spPr bwMode="auto">
            <a:xfrm>
              <a:off x="9698270" y="1911648"/>
              <a:ext cx="1893998" cy="279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08013">
                <a:defRPr>
                  <a:solidFill>
                    <a:schemeClr val="tx1"/>
                  </a:solidFill>
                  <a:latin typeface="Calibri" pitchFamily="34" charset="0"/>
                  <a:ea typeface="MS PGothic" pitchFamily="34" charset="-128"/>
                </a:defRPr>
              </a:lvl1pPr>
              <a:lvl2pPr marL="742950" indent="-285750" defTabSz="608013">
                <a:defRPr>
                  <a:solidFill>
                    <a:schemeClr val="tx1"/>
                  </a:solidFill>
                  <a:latin typeface="Calibri" pitchFamily="34" charset="0"/>
                  <a:ea typeface="MS PGothic" pitchFamily="34" charset="-128"/>
                </a:defRPr>
              </a:lvl2pPr>
              <a:lvl3pPr marL="1143000" indent="-228600" defTabSz="608013">
                <a:defRPr>
                  <a:solidFill>
                    <a:schemeClr val="tx1"/>
                  </a:solidFill>
                  <a:latin typeface="Calibri" pitchFamily="34" charset="0"/>
                  <a:ea typeface="MS PGothic" pitchFamily="34" charset="-128"/>
                </a:defRPr>
              </a:lvl3pPr>
              <a:lvl4pPr marL="1600200" indent="-228600" defTabSz="608013">
                <a:defRPr>
                  <a:solidFill>
                    <a:schemeClr val="tx1"/>
                  </a:solidFill>
                  <a:latin typeface="Calibri" pitchFamily="34" charset="0"/>
                  <a:ea typeface="MS PGothic" pitchFamily="34" charset="-128"/>
                </a:defRPr>
              </a:lvl4pPr>
              <a:lvl5pPr marL="2057400" indent="-228600" defTabSz="608013">
                <a:defRPr>
                  <a:solidFill>
                    <a:schemeClr val="tx1"/>
                  </a:solidFill>
                  <a:latin typeface="Calibri" pitchFamily="34" charset="0"/>
                  <a:ea typeface="MS PGothic" pitchFamily="34" charset="-128"/>
                </a:defRPr>
              </a:lvl5pPr>
              <a:lvl6pPr marL="2514600" indent="-228600" defTabSz="608013" fontAlgn="base">
                <a:spcBef>
                  <a:spcPct val="0"/>
                </a:spcBef>
                <a:spcAft>
                  <a:spcPct val="0"/>
                </a:spcAft>
                <a:defRPr>
                  <a:solidFill>
                    <a:schemeClr val="tx1"/>
                  </a:solidFill>
                  <a:latin typeface="Calibri" pitchFamily="34" charset="0"/>
                  <a:ea typeface="MS PGothic" pitchFamily="34" charset="-128"/>
                </a:defRPr>
              </a:lvl6pPr>
              <a:lvl7pPr marL="2971800" indent="-228600" defTabSz="608013" fontAlgn="base">
                <a:spcBef>
                  <a:spcPct val="0"/>
                </a:spcBef>
                <a:spcAft>
                  <a:spcPct val="0"/>
                </a:spcAft>
                <a:defRPr>
                  <a:solidFill>
                    <a:schemeClr val="tx1"/>
                  </a:solidFill>
                  <a:latin typeface="Calibri" pitchFamily="34" charset="0"/>
                  <a:ea typeface="MS PGothic" pitchFamily="34" charset="-128"/>
                </a:defRPr>
              </a:lvl7pPr>
              <a:lvl8pPr marL="3429000" indent="-228600" defTabSz="608013" fontAlgn="base">
                <a:spcBef>
                  <a:spcPct val="0"/>
                </a:spcBef>
                <a:spcAft>
                  <a:spcPct val="0"/>
                </a:spcAft>
                <a:defRPr>
                  <a:solidFill>
                    <a:schemeClr val="tx1"/>
                  </a:solidFill>
                  <a:latin typeface="Calibri" pitchFamily="34" charset="0"/>
                  <a:ea typeface="MS PGothic" pitchFamily="34" charset="-128"/>
                </a:defRPr>
              </a:lvl8pPr>
              <a:lvl9pPr marL="3886200" indent="-228600" defTabSz="608013" fontAlgn="base">
                <a:spcBef>
                  <a:spcPct val="0"/>
                </a:spcBef>
                <a:spcAft>
                  <a:spcPct val="0"/>
                </a:spcAft>
                <a:defRPr>
                  <a:solidFill>
                    <a:schemeClr val="tx1"/>
                  </a:solidFill>
                  <a:latin typeface="Calibri" pitchFamily="34" charset="0"/>
                  <a:ea typeface="MS PGothic" pitchFamily="34" charset="-128"/>
                </a:defRPr>
              </a:lvl9pPr>
            </a:lstStyle>
            <a:p>
              <a:pPr defTabSz="609290">
                <a:defRPr/>
              </a:pPr>
              <a:r>
                <a:rPr lang="en-US" altLang="zh-CN" dirty="0">
                  <a:solidFill>
                    <a:schemeClr val="tx1">
                      <a:lumMod val="50000"/>
                      <a:lumOff val="50000"/>
                    </a:schemeClr>
                  </a:solidFill>
                  <a:latin typeface="Arial" panose="020B0604020202020204" pitchFamily="34" charset="0"/>
                  <a:ea typeface="+mn-ea"/>
                  <a:cs typeface="Arial" panose="020B0604020202020204" pitchFamily="34" charset="0"/>
                  <a:sym typeface="Arial" panose="020B0604020202020204" pitchFamily="34" charset="0"/>
                </a:rPr>
                <a:t>Add Your Text</a:t>
              </a:r>
              <a:endParaRPr lang="en-AU" altLang="zh-CN" dirty="0">
                <a:solidFill>
                  <a:schemeClr val="tx1">
                    <a:lumMod val="50000"/>
                    <a:lumOff val="50000"/>
                  </a:schemeClr>
                </a:solidFill>
                <a:latin typeface="Arial" panose="020B0604020202020204" pitchFamily="34" charset="0"/>
                <a:ea typeface="+mn-ea"/>
                <a:cs typeface="Arial" panose="020B0604020202020204" pitchFamily="34" charset="0"/>
                <a:sym typeface="Arial" panose="020B0604020202020204" pitchFamily="34" charset="0"/>
              </a:endParaRPr>
            </a:p>
          </p:txBody>
        </p:sp>
      </p:grpSp>
      <p:grpSp>
        <p:nvGrpSpPr>
          <p:cNvPr id="121" name="Group 120"/>
          <p:cNvGrpSpPr>
            <a:grpSpLocks/>
          </p:cNvGrpSpPr>
          <p:nvPr/>
        </p:nvGrpSpPr>
        <p:grpSpPr bwMode="auto">
          <a:xfrm>
            <a:off x="8655236" y="3302772"/>
            <a:ext cx="2621552" cy="1014413"/>
            <a:chOff x="8970525" y="3241456"/>
            <a:chExt cx="2621742" cy="1014209"/>
          </a:xfrm>
        </p:grpSpPr>
        <p:sp>
          <p:nvSpPr>
            <p:cNvPr id="124975" name="TextBox 124"/>
            <p:cNvSpPr txBox="1">
              <a:spLocks noChangeArrowheads="1"/>
            </p:cNvSpPr>
            <p:nvPr/>
          </p:nvSpPr>
          <p:spPr bwMode="auto">
            <a:xfrm>
              <a:off x="8970525" y="3241456"/>
              <a:ext cx="184744" cy="523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endParaRPr lang="en-AU" altLang="zh-CN" sz="2800">
                <a:solidFill>
                  <a:schemeClr val="tx1">
                    <a:lumMod val="50000"/>
                    <a:lumOff val="50000"/>
                  </a:schemeClr>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124976" name="Text Placeholder 32"/>
            <p:cNvSpPr txBox="1">
              <a:spLocks/>
            </p:cNvSpPr>
            <p:nvPr/>
          </p:nvSpPr>
          <p:spPr bwMode="auto">
            <a:xfrm>
              <a:off x="9443360" y="3726932"/>
              <a:ext cx="1879712" cy="52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defRPr/>
              </a:pPr>
              <a:endParaRPr lang="en-US" altLang="zh-CN" sz="1200" dirty="0">
                <a:solidFill>
                  <a:schemeClr val="tx1">
                    <a:lumMod val="50000"/>
                    <a:lumOff val="50000"/>
                  </a:schemeClr>
                </a:solidFill>
                <a:latin typeface="Arial" panose="020B0604020202020204" pitchFamily="34" charset="0"/>
                <a:ea typeface="+mn-ea"/>
                <a:cs typeface="Arial" panose="020B0604020202020204" pitchFamily="34" charset="0"/>
                <a:sym typeface="Arial" panose="020B0604020202020204" pitchFamily="34" charset="0"/>
              </a:endParaRPr>
            </a:p>
            <a:p>
              <a:pPr>
                <a:defRPr/>
              </a:pPr>
              <a:r>
                <a:rPr lang="en-US" altLang="zh-CN" sz="1200" dirty="0">
                  <a:solidFill>
                    <a:schemeClr val="tx1">
                      <a:lumMod val="50000"/>
                      <a:lumOff val="50000"/>
                    </a:schemeClr>
                  </a:solidFill>
                  <a:latin typeface="Arial" panose="020B0604020202020204" pitchFamily="34" charset="0"/>
                  <a:ea typeface="+mn-ea"/>
                  <a:cs typeface="Arial" panose="020B0604020202020204" pitchFamily="34" charset="0"/>
                  <a:sym typeface="Arial" panose="020B0604020202020204" pitchFamily="34" charset="0"/>
                </a:rPr>
                <a:t>Lorem ipsum dolor sit amet elit morbi ultrices posuere sapien quis.</a:t>
              </a:r>
            </a:p>
          </p:txBody>
        </p:sp>
        <p:sp>
          <p:nvSpPr>
            <p:cNvPr id="133" name="Text Placeholder 33"/>
            <p:cNvSpPr txBox="1">
              <a:spLocks/>
            </p:cNvSpPr>
            <p:nvPr/>
          </p:nvSpPr>
          <p:spPr>
            <a:xfrm>
              <a:off x="9701663" y="3446203"/>
              <a:ext cx="1890604" cy="23014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09290">
                <a:buNone/>
                <a:defRPr/>
              </a:pPr>
              <a:r>
                <a:rPr lang="en-US" altLang="zh-CN" sz="1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Add Your Text</a:t>
              </a:r>
              <a:endParaRPr lang="en-AU" altLang="zh-CN" sz="1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137" name="Group 136"/>
          <p:cNvGrpSpPr>
            <a:grpSpLocks/>
          </p:cNvGrpSpPr>
          <p:nvPr/>
        </p:nvGrpSpPr>
        <p:grpSpPr bwMode="auto">
          <a:xfrm>
            <a:off x="8534021" y="4852172"/>
            <a:ext cx="2742770" cy="1014413"/>
            <a:chOff x="8850054" y="4790749"/>
            <a:chExt cx="2742129" cy="1014209"/>
          </a:xfrm>
        </p:grpSpPr>
        <p:sp>
          <p:nvSpPr>
            <p:cNvPr id="124972" name="TextBox 137"/>
            <p:cNvSpPr txBox="1">
              <a:spLocks noChangeArrowheads="1"/>
            </p:cNvSpPr>
            <p:nvPr/>
          </p:nvSpPr>
          <p:spPr bwMode="auto">
            <a:xfrm>
              <a:off x="8850054" y="4790749"/>
              <a:ext cx="184688" cy="523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endParaRPr lang="en-AU" altLang="zh-CN" sz="2800">
                <a:solidFill>
                  <a:schemeClr val="tx1">
                    <a:lumMod val="50000"/>
                    <a:lumOff val="50000"/>
                  </a:schemeClr>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124973" name="Text Placeholder 32"/>
            <p:cNvSpPr txBox="1">
              <a:spLocks/>
            </p:cNvSpPr>
            <p:nvPr/>
          </p:nvSpPr>
          <p:spPr bwMode="auto">
            <a:xfrm>
              <a:off x="9443360" y="5276225"/>
              <a:ext cx="1879712" cy="52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defRPr/>
              </a:pPr>
              <a:endParaRPr lang="en-US" altLang="zh-CN" sz="1200" dirty="0">
                <a:solidFill>
                  <a:schemeClr val="tx1">
                    <a:lumMod val="50000"/>
                    <a:lumOff val="50000"/>
                  </a:schemeClr>
                </a:solidFill>
                <a:latin typeface="Arial" panose="020B0604020202020204" pitchFamily="34" charset="0"/>
                <a:ea typeface="+mn-ea"/>
                <a:cs typeface="Arial" panose="020B0604020202020204" pitchFamily="34" charset="0"/>
                <a:sym typeface="Arial" panose="020B0604020202020204" pitchFamily="34" charset="0"/>
              </a:endParaRPr>
            </a:p>
            <a:p>
              <a:pPr>
                <a:defRPr/>
              </a:pPr>
              <a:r>
                <a:rPr lang="en-US" altLang="zh-CN" sz="1200" dirty="0">
                  <a:solidFill>
                    <a:schemeClr val="tx1">
                      <a:lumMod val="50000"/>
                      <a:lumOff val="50000"/>
                    </a:schemeClr>
                  </a:solidFill>
                  <a:latin typeface="Arial" panose="020B0604020202020204" pitchFamily="34" charset="0"/>
                  <a:ea typeface="+mn-ea"/>
                  <a:cs typeface="Arial" panose="020B0604020202020204" pitchFamily="34" charset="0"/>
                  <a:sym typeface="Arial" panose="020B0604020202020204" pitchFamily="34" charset="0"/>
                </a:rPr>
                <a:t>Lorem ipsum dolor sit amet elit morbi ultrices posuere sapien quis.</a:t>
              </a:r>
            </a:p>
          </p:txBody>
        </p:sp>
        <p:sp>
          <p:nvSpPr>
            <p:cNvPr id="140" name="Text Placeholder 33"/>
            <p:cNvSpPr txBox="1">
              <a:spLocks/>
            </p:cNvSpPr>
            <p:nvPr/>
          </p:nvSpPr>
          <p:spPr>
            <a:xfrm>
              <a:off x="9700571" y="4995496"/>
              <a:ext cx="1891612" cy="21426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09290">
                <a:buNone/>
                <a:defRPr/>
              </a:pPr>
              <a:r>
                <a:rPr lang="en-US" altLang="zh-CN" sz="1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Add Your Text</a:t>
              </a:r>
              <a:endParaRPr lang="en-AU" altLang="zh-CN" sz="1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11" name="Group 10"/>
          <p:cNvGrpSpPr>
            <a:grpSpLocks/>
          </p:cNvGrpSpPr>
          <p:nvPr/>
        </p:nvGrpSpPr>
        <p:grpSpPr bwMode="auto">
          <a:xfrm>
            <a:off x="4183314" y="1996259"/>
            <a:ext cx="2344432" cy="1404937"/>
            <a:chOff x="4182282" y="1935228"/>
            <a:chExt cx="2346151" cy="1404736"/>
          </a:xfrm>
          <a:solidFill>
            <a:schemeClr val="accent1"/>
          </a:solidFill>
        </p:grpSpPr>
        <p:grpSp>
          <p:nvGrpSpPr>
            <p:cNvPr id="2" name="Group 1"/>
            <p:cNvGrpSpPr/>
            <p:nvPr/>
          </p:nvGrpSpPr>
          <p:grpSpPr>
            <a:xfrm>
              <a:off x="4182282" y="1935228"/>
              <a:ext cx="2346151" cy="1404736"/>
              <a:chOff x="4182282" y="1935228"/>
              <a:chExt cx="2346151" cy="1404736"/>
            </a:xfrm>
            <a:grpFill/>
          </p:grpSpPr>
          <p:sp>
            <p:nvSpPr>
              <p:cNvPr id="101" name="Freeform 100"/>
              <p:cNvSpPr>
                <a:spLocks/>
              </p:cNvSpPr>
              <p:nvPr/>
            </p:nvSpPr>
            <p:spPr bwMode="auto">
              <a:xfrm>
                <a:off x="4182282" y="1935228"/>
                <a:ext cx="2346151" cy="1404736"/>
              </a:xfrm>
              <a:custGeom>
                <a:avLst/>
                <a:gdLst>
                  <a:gd name="T0" fmla="*/ 569 w 738"/>
                  <a:gd name="T1" fmla="*/ 73 h 442"/>
                  <a:gd name="T2" fmla="*/ 438 w 738"/>
                  <a:gd name="T3" fmla="*/ 0 h 442"/>
                  <a:gd name="T4" fmla="*/ 335 w 738"/>
                  <a:gd name="T5" fmla="*/ 0 h 442"/>
                  <a:gd name="T6" fmla="*/ 215 w 738"/>
                  <a:gd name="T7" fmla="*/ 69 h 442"/>
                  <a:gd name="T8" fmla="*/ 0 w 738"/>
                  <a:gd name="T9" fmla="*/ 442 h 442"/>
                  <a:gd name="T10" fmla="*/ 128 w 738"/>
                  <a:gd name="T11" fmla="*/ 365 h 442"/>
                  <a:gd name="T12" fmla="*/ 738 w 738"/>
                  <a:gd name="T13" fmla="*/ 365 h 442"/>
                  <a:gd name="T14" fmla="*/ 569 w 738"/>
                  <a:gd name="T15" fmla="*/ 73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569" y="73"/>
                    </a:moveTo>
                    <a:cubicBezTo>
                      <a:pt x="542" y="29"/>
                      <a:pt x="493" y="0"/>
                      <a:pt x="438" y="0"/>
                    </a:cubicBezTo>
                    <a:cubicBezTo>
                      <a:pt x="335" y="0"/>
                      <a:pt x="335" y="0"/>
                      <a:pt x="335" y="0"/>
                    </a:cubicBezTo>
                    <a:cubicBezTo>
                      <a:pt x="291" y="0"/>
                      <a:pt x="237" y="31"/>
                      <a:pt x="215" y="69"/>
                    </a:cubicBezTo>
                    <a:cubicBezTo>
                      <a:pt x="0" y="442"/>
                      <a:pt x="0" y="442"/>
                      <a:pt x="0" y="442"/>
                    </a:cubicBezTo>
                    <a:cubicBezTo>
                      <a:pt x="28" y="394"/>
                      <a:pt x="77" y="367"/>
                      <a:pt x="128" y="365"/>
                    </a:cubicBezTo>
                    <a:cubicBezTo>
                      <a:pt x="738" y="365"/>
                      <a:pt x="738" y="365"/>
                      <a:pt x="738" y="365"/>
                    </a:cubicBezTo>
                    <a:cubicBezTo>
                      <a:pt x="569" y="73"/>
                      <a:pt x="569" y="73"/>
                      <a:pt x="569" y="7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04" name="Freeform 103"/>
              <p:cNvSpPr>
                <a:spLocks/>
              </p:cNvSpPr>
              <p:nvPr/>
            </p:nvSpPr>
            <p:spPr bwMode="auto">
              <a:xfrm>
                <a:off x="5991249" y="2167560"/>
                <a:ext cx="537184" cy="927986"/>
              </a:xfrm>
              <a:custGeom>
                <a:avLst/>
                <a:gdLst>
                  <a:gd name="T0" fmla="*/ 0 w 400"/>
                  <a:gd name="T1" fmla="*/ 0 h 691"/>
                  <a:gd name="T2" fmla="*/ 246 w 400"/>
                  <a:gd name="T3" fmla="*/ 691 h 691"/>
                  <a:gd name="T4" fmla="*/ 400 w 400"/>
                  <a:gd name="T5" fmla="*/ 691 h 691"/>
                  <a:gd name="T6" fmla="*/ 182 w 400"/>
                  <a:gd name="T7" fmla="*/ 315 h 691"/>
                  <a:gd name="T8" fmla="*/ 0 w 400"/>
                  <a:gd name="T9" fmla="*/ 0 h 691"/>
                </a:gdLst>
                <a:ahLst/>
                <a:cxnLst>
                  <a:cxn ang="0">
                    <a:pos x="T0" y="T1"/>
                  </a:cxn>
                  <a:cxn ang="0">
                    <a:pos x="T2" y="T3"/>
                  </a:cxn>
                  <a:cxn ang="0">
                    <a:pos x="T4" y="T5"/>
                  </a:cxn>
                  <a:cxn ang="0">
                    <a:pos x="T6" y="T7"/>
                  </a:cxn>
                  <a:cxn ang="0">
                    <a:pos x="T8" y="T9"/>
                  </a:cxn>
                </a:cxnLst>
                <a:rect l="0" t="0" r="r" b="b"/>
                <a:pathLst>
                  <a:path w="400" h="691">
                    <a:moveTo>
                      <a:pt x="0" y="0"/>
                    </a:moveTo>
                    <a:lnTo>
                      <a:pt x="246" y="691"/>
                    </a:lnTo>
                    <a:lnTo>
                      <a:pt x="400" y="691"/>
                    </a:lnTo>
                    <a:lnTo>
                      <a:pt x="182" y="315"/>
                    </a:lnTo>
                    <a:lnTo>
                      <a:pt x="0" y="0"/>
                    </a:lnTo>
                    <a:close/>
                  </a:path>
                </a:pathLst>
              </a:custGeom>
              <a:grpFill/>
              <a:ln>
                <a:noFill/>
              </a:ln>
            </p:spPr>
            <p:txBody>
              <a:bodyPr/>
              <a:lstStyle/>
              <a:p>
                <a:pPr>
                  <a:defRPr/>
                </a:pPr>
                <a:endParaRPr lang="en-US"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sp>
          <p:nvSpPr>
            <p:cNvPr id="63" name="Freeform 119"/>
            <p:cNvSpPr>
              <a:spLocks noChangeArrowheads="1"/>
            </p:cNvSpPr>
            <p:nvPr/>
          </p:nvSpPr>
          <p:spPr bwMode="auto">
            <a:xfrm>
              <a:off x="5170268" y="2279797"/>
              <a:ext cx="516775" cy="461896"/>
            </a:xfrm>
            <a:custGeom>
              <a:avLst/>
              <a:gdLst>
                <a:gd name="T0" fmla="*/ 460626 w 497"/>
                <a:gd name="T1" fmla="*/ 72821 h 444"/>
                <a:gd name="T2" fmla="*/ 460626 w 497"/>
                <a:gd name="T3" fmla="*/ 72821 h 444"/>
                <a:gd name="T4" fmla="*/ 442950 w 497"/>
                <a:gd name="T5" fmla="*/ 72821 h 444"/>
                <a:gd name="T6" fmla="*/ 442950 w 497"/>
                <a:gd name="T7" fmla="*/ 460856 h 444"/>
                <a:gd name="T8" fmla="*/ 460626 w 497"/>
                <a:gd name="T9" fmla="*/ 460856 h 444"/>
                <a:gd name="T10" fmla="*/ 515735 w 497"/>
                <a:gd name="T11" fmla="*/ 414042 h 444"/>
                <a:gd name="T12" fmla="*/ 515735 w 497"/>
                <a:gd name="T13" fmla="*/ 128998 h 444"/>
                <a:gd name="T14" fmla="*/ 460626 w 497"/>
                <a:gd name="T15" fmla="*/ 72821 h 444"/>
                <a:gd name="T16" fmla="*/ 0 w 497"/>
                <a:gd name="T17" fmla="*/ 128998 h 444"/>
                <a:gd name="T18" fmla="*/ 0 w 497"/>
                <a:gd name="T19" fmla="*/ 128998 h 444"/>
                <a:gd name="T20" fmla="*/ 0 w 497"/>
                <a:gd name="T21" fmla="*/ 414042 h 444"/>
                <a:gd name="T22" fmla="*/ 55109 w 497"/>
                <a:gd name="T23" fmla="*/ 460856 h 444"/>
                <a:gd name="T24" fmla="*/ 73825 w 497"/>
                <a:gd name="T25" fmla="*/ 460856 h 444"/>
                <a:gd name="T26" fmla="*/ 73825 w 497"/>
                <a:gd name="T27" fmla="*/ 72821 h 444"/>
                <a:gd name="T28" fmla="*/ 55109 w 497"/>
                <a:gd name="T29" fmla="*/ 72821 h 444"/>
                <a:gd name="T30" fmla="*/ 0 w 497"/>
                <a:gd name="T31" fmla="*/ 128998 h 444"/>
                <a:gd name="T32" fmla="*/ 350409 w 497"/>
                <a:gd name="T33" fmla="*/ 27048 h 444"/>
                <a:gd name="T34" fmla="*/ 350409 w 497"/>
                <a:gd name="T35" fmla="*/ 27048 h 444"/>
                <a:gd name="T36" fmla="*/ 257868 w 497"/>
                <a:gd name="T37" fmla="*/ 0 h 444"/>
                <a:gd name="T38" fmla="*/ 166366 w 497"/>
                <a:gd name="T39" fmla="*/ 27048 h 444"/>
                <a:gd name="T40" fmla="*/ 166366 w 497"/>
                <a:gd name="T41" fmla="*/ 72821 h 444"/>
                <a:gd name="T42" fmla="*/ 111257 w 497"/>
                <a:gd name="T43" fmla="*/ 72821 h 444"/>
                <a:gd name="T44" fmla="*/ 111257 w 497"/>
                <a:gd name="T45" fmla="*/ 460856 h 444"/>
                <a:gd name="T46" fmla="*/ 405518 w 497"/>
                <a:gd name="T47" fmla="*/ 460856 h 444"/>
                <a:gd name="T48" fmla="*/ 405518 w 497"/>
                <a:gd name="T49" fmla="*/ 72821 h 444"/>
                <a:gd name="T50" fmla="*/ 350409 w 497"/>
                <a:gd name="T51" fmla="*/ 72821 h 444"/>
                <a:gd name="T52" fmla="*/ 350409 w 497"/>
                <a:gd name="T53" fmla="*/ 27048 h 444"/>
                <a:gd name="T54" fmla="*/ 312976 w 497"/>
                <a:gd name="T55" fmla="*/ 72821 h 444"/>
                <a:gd name="T56" fmla="*/ 312976 w 497"/>
                <a:gd name="T57" fmla="*/ 72821 h 444"/>
                <a:gd name="T58" fmla="*/ 202759 w 497"/>
                <a:gd name="T59" fmla="*/ 72821 h 444"/>
                <a:gd name="T60" fmla="*/ 202759 w 497"/>
                <a:gd name="T61" fmla="*/ 45773 h 444"/>
                <a:gd name="T62" fmla="*/ 257868 w 497"/>
                <a:gd name="T63" fmla="*/ 27048 h 444"/>
                <a:gd name="T64" fmla="*/ 312976 w 497"/>
                <a:gd name="T65" fmla="*/ 45773 h 444"/>
                <a:gd name="T66" fmla="*/ 312976 w 497"/>
                <a:gd name="T67" fmla="*/ 72821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10" name="Group 9"/>
          <p:cNvGrpSpPr>
            <a:grpSpLocks/>
          </p:cNvGrpSpPr>
          <p:nvPr/>
        </p:nvGrpSpPr>
        <p:grpSpPr bwMode="auto">
          <a:xfrm>
            <a:off x="5575370" y="1996260"/>
            <a:ext cx="1998403" cy="1908175"/>
            <a:chOff x="5574932" y="1935228"/>
            <a:chExt cx="1999668" cy="1908347"/>
          </a:xfrm>
          <a:solidFill>
            <a:schemeClr val="accent2"/>
          </a:solidFill>
        </p:grpSpPr>
        <p:grpSp>
          <p:nvGrpSpPr>
            <p:cNvPr id="3" name="Group 2"/>
            <p:cNvGrpSpPr/>
            <p:nvPr/>
          </p:nvGrpSpPr>
          <p:grpSpPr>
            <a:xfrm>
              <a:off x="5574932" y="1935228"/>
              <a:ext cx="1999668" cy="1908347"/>
              <a:chOff x="5574932" y="1935228"/>
              <a:chExt cx="1999668" cy="1908347"/>
            </a:xfrm>
            <a:grpFill/>
          </p:grpSpPr>
          <p:sp>
            <p:nvSpPr>
              <p:cNvPr id="78" name="Freeform 77"/>
              <p:cNvSpPr>
                <a:spLocks/>
              </p:cNvSpPr>
              <p:nvPr/>
            </p:nvSpPr>
            <p:spPr bwMode="auto">
              <a:xfrm>
                <a:off x="5574932" y="1935228"/>
                <a:ext cx="1999668" cy="1908347"/>
              </a:xfrm>
              <a:custGeom>
                <a:avLst/>
                <a:gdLst>
                  <a:gd name="T0" fmla="*/ 604 w 629"/>
                  <a:gd name="T1" fmla="*/ 308 h 600"/>
                  <a:gd name="T2" fmla="*/ 602 w 629"/>
                  <a:gd name="T3" fmla="*/ 158 h 600"/>
                  <a:gd name="T4" fmla="*/ 550 w 629"/>
                  <a:gd name="T5" fmla="*/ 69 h 600"/>
                  <a:gd name="T6" fmla="*/ 430 w 629"/>
                  <a:gd name="T7" fmla="*/ 0 h 600"/>
                  <a:gd name="T8" fmla="*/ 0 w 629"/>
                  <a:gd name="T9" fmla="*/ 0 h 600"/>
                  <a:gd name="T10" fmla="*/ 131 w 629"/>
                  <a:gd name="T11" fmla="*/ 73 h 600"/>
                  <a:gd name="T12" fmla="*/ 436 w 629"/>
                  <a:gd name="T13" fmla="*/ 600 h 600"/>
                  <a:gd name="T14" fmla="*/ 604 w 629"/>
                  <a:gd name="T15" fmla="*/ 308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9" h="600">
                    <a:moveTo>
                      <a:pt x="604" y="308"/>
                    </a:moveTo>
                    <a:cubicBezTo>
                      <a:pt x="628" y="262"/>
                      <a:pt x="629" y="206"/>
                      <a:pt x="602" y="158"/>
                    </a:cubicBezTo>
                    <a:cubicBezTo>
                      <a:pt x="550" y="69"/>
                      <a:pt x="550" y="69"/>
                      <a:pt x="550" y="69"/>
                    </a:cubicBezTo>
                    <a:cubicBezTo>
                      <a:pt x="528" y="31"/>
                      <a:pt x="474" y="0"/>
                      <a:pt x="430" y="0"/>
                    </a:cubicBezTo>
                    <a:cubicBezTo>
                      <a:pt x="0" y="0"/>
                      <a:pt x="0" y="0"/>
                      <a:pt x="0" y="0"/>
                    </a:cubicBezTo>
                    <a:cubicBezTo>
                      <a:pt x="55" y="0"/>
                      <a:pt x="104" y="29"/>
                      <a:pt x="131" y="73"/>
                    </a:cubicBezTo>
                    <a:cubicBezTo>
                      <a:pt x="436" y="600"/>
                      <a:pt x="436" y="600"/>
                      <a:pt x="436" y="600"/>
                    </a:cubicBezTo>
                    <a:cubicBezTo>
                      <a:pt x="604" y="308"/>
                      <a:pt x="604" y="308"/>
                      <a:pt x="604" y="308"/>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79" name="Freeform 78"/>
              <p:cNvSpPr>
                <a:spLocks/>
              </p:cNvSpPr>
              <p:nvPr/>
            </p:nvSpPr>
            <p:spPr bwMode="auto">
              <a:xfrm>
                <a:off x="6856115" y="2914246"/>
                <a:ext cx="639249" cy="929328"/>
              </a:xfrm>
              <a:custGeom>
                <a:avLst/>
                <a:gdLst>
                  <a:gd name="T0" fmla="*/ 476 w 476"/>
                  <a:gd name="T1" fmla="*/ 0 h 692"/>
                  <a:gd name="T2" fmla="*/ 0 w 476"/>
                  <a:gd name="T3" fmla="*/ 559 h 692"/>
                  <a:gd name="T4" fmla="*/ 78 w 476"/>
                  <a:gd name="T5" fmla="*/ 692 h 692"/>
                  <a:gd name="T6" fmla="*/ 476 w 476"/>
                  <a:gd name="T7" fmla="*/ 0 h 692"/>
                </a:gdLst>
                <a:ahLst/>
                <a:cxnLst>
                  <a:cxn ang="0">
                    <a:pos x="T0" y="T1"/>
                  </a:cxn>
                  <a:cxn ang="0">
                    <a:pos x="T2" y="T3"/>
                  </a:cxn>
                  <a:cxn ang="0">
                    <a:pos x="T4" y="T5"/>
                  </a:cxn>
                  <a:cxn ang="0">
                    <a:pos x="T6" y="T7"/>
                  </a:cxn>
                </a:cxnLst>
                <a:rect l="0" t="0" r="r" b="b"/>
                <a:pathLst>
                  <a:path w="476" h="692">
                    <a:moveTo>
                      <a:pt x="476" y="0"/>
                    </a:moveTo>
                    <a:lnTo>
                      <a:pt x="0" y="559"/>
                    </a:lnTo>
                    <a:lnTo>
                      <a:pt x="78" y="692"/>
                    </a:lnTo>
                    <a:lnTo>
                      <a:pt x="476" y="0"/>
                    </a:lnTo>
                    <a:close/>
                  </a:path>
                </a:pathLst>
              </a:custGeom>
              <a:solidFill>
                <a:schemeClr val="accent3"/>
              </a:solidFill>
              <a:ln>
                <a:noFill/>
              </a:ln>
            </p:spPr>
            <p:txBody>
              <a:bodyPr/>
              <a:lstStyle/>
              <a:p>
                <a:pPr>
                  <a:defRPr/>
                </a:pPr>
                <a:endParaRPr lang="en-US"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sp>
          <p:nvSpPr>
            <p:cNvPr id="107" name="Freeform 28"/>
            <p:cNvSpPr>
              <a:spLocks noChangeArrowheads="1"/>
            </p:cNvSpPr>
            <p:nvPr/>
          </p:nvSpPr>
          <p:spPr bwMode="auto">
            <a:xfrm>
              <a:off x="6628841" y="2302677"/>
              <a:ext cx="577593" cy="485586"/>
            </a:xfrm>
            <a:custGeom>
              <a:avLst/>
              <a:gdLst>
                <a:gd name="T0" fmla="*/ 143818 w 498"/>
                <a:gd name="T1" fmla="*/ 94097 h 418"/>
                <a:gd name="T2" fmla="*/ 143818 w 498"/>
                <a:gd name="T3" fmla="*/ 94097 h 418"/>
                <a:gd name="T4" fmla="*/ 41754 w 498"/>
                <a:gd name="T5" fmla="*/ 299716 h 418"/>
                <a:gd name="T6" fmla="*/ 401300 w 498"/>
                <a:gd name="T7" fmla="*/ 134756 h 418"/>
                <a:gd name="T8" fmla="*/ 10438 w 498"/>
                <a:gd name="T9" fmla="*/ 443765 h 418"/>
                <a:gd name="T10" fmla="*/ 51032 w 498"/>
                <a:gd name="T11" fmla="*/ 464676 h 418"/>
                <a:gd name="T12" fmla="*/ 112503 w 498"/>
                <a:gd name="T13" fmla="*/ 361285 h 418"/>
                <a:gd name="T14" fmla="*/ 339829 w 498"/>
                <a:gd name="T15" fmla="*/ 361285 h 418"/>
                <a:gd name="T16" fmla="*/ 543958 w 498"/>
                <a:gd name="T17" fmla="*/ 83642 h 418"/>
                <a:gd name="T18" fmla="*/ 143818 w 498"/>
                <a:gd name="T19" fmla="*/ 94097 h 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9" name="Group 8"/>
          <p:cNvGrpSpPr>
            <a:grpSpLocks/>
          </p:cNvGrpSpPr>
          <p:nvPr/>
        </p:nvGrpSpPr>
        <p:grpSpPr bwMode="auto">
          <a:xfrm>
            <a:off x="6527746" y="2497909"/>
            <a:ext cx="1714277" cy="2157413"/>
            <a:chOff x="6528433" y="2437495"/>
            <a:chExt cx="1713617" cy="2156795"/>
          </a:xfrm>
          <a:solidFill>
            <a:schemeClr val="accent1"/>
          </a:solidFill>
        </p:grpSpPr>
        <p:grpSp>
          <p:nvGrpSpPr>
            <p:cNvPr id="4" name="Group 3"/>
            <p:cNvGrpSpPr/>
            <p:nvPr/>
          </p:nvGrpSpPr>
          <p:grpSpPr>
            <a:xfrm>
              <a:off x="6528433" y="2437495"/>
              <a:ext cx="1713617" cy="2156795"/>
              <a:chOff x="6528433" y="2437495"/>
              <a:chExt cx="1713617" cy="2156795"/>
            </a:xfrm>
            <a:grpFill/>
          </p:grpSpPr>
          <p:sp>
            <p:nvSpPr>
              <p:cNvPr id="81" name="Freeform 80"/>
              <p:cNvSpPr>
                <a:spLocks/>
              </p:cNvSpPr>
              <p:nvPr/>
            </p:nvSpPr>
            <p:spPr bwMode="auto">
              <a:xfrm>
                <a:off x="6528433" y="2437495"/>
                <a:ext cx="1713617" cy="2156794"/>
              </a:xfrm>
              <a:custGeom>
                <a:avLst/>
                <a:gdLst>
                  <a:gd name="T0" fmla="*/ 337 w 539"/>
                  <a:gd name="T1" fmla="*/ 678 h 678"/>
                  <a:gd name="T2" fmla="*/ 466 w 539"/>
                  <a:gd name="T3" fmla="*/ 600 h 678"/>
                  <a:gd name="T4" fmla="*/ 517 w 539"/>
                  <a:gd name="T5" fmla="*/ 511 h 678"/>
                  <a:gd name="T6" fmla="*/ 517 w 539"/>
                  <a:gd name="T7" fmla="*/ 373 h 678"/>
                  <a:gd name="T8" fmla="*/ 302 w 539"/>
                  <a:gd name="T9" fmla="*/ 0 h 678"/>
                  <a:gd name="T10" fmla="*/ 304 w 539"/>
                  <a:gd name="T11" fmla="*/ 150 h 678"/>
                  <a:gd name="T12" fmla="*/ 0 w 539"/>
                  <a:gd name="T13" fmla="*/ 678 h 678"/>
                  <a:gd name="T14" fmla="*/ 337 w 539"/>
                  <a:gd name="T15" fmla="*/ 678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8">
                    <a:moveTo>
                      <a:pt x="337" y="678"/>
                    </a:moveTo>
                    <a:cubicBezTo>
                      <a:pt x="389" y="676"/>
                      <a:pt x="438" y="648"/>
                      <a:pt x="466" y="600"/>
                    </a:cubicBezTo>
                    <a:cubicBezTo>
                      <a:pt x="517" y="511"/>
                      <a:pt x="517" y="511"/>
                      <a:pt x="517" y="511"/>
                    </a:cubicBezTo>
                    <a:cubicBezTo>
                      <a:pt x="539" y="473"/>
                      <a:pt x="539" y="411"/>
                      <a:pt x="517" y="373"/>
                    </a:cubicBezTo>
                    <a:cubicBezTo>
                      <a:pt x="302" y="0"/>
                      <a:pt x="302" y="0"/>
                      <a:pt x="302" y="0"/>
                    </a:cubicBezTo>
                    <a:cubicBezTo>
                      <a:pt x="329" y="48"/>
                      <a:pt x="328" y="104"/>
                      <a:pt x="304" y="150"/>
                    </a:cubicBezTo>
                    <a:cubicBezTo>
                      <a:pt x="0" y="678"/>
                      <a:pt x="0" y="678"/>
                      <a:pt x="0" y="678"/>
                    </a:cubicBezTo>
                    <a:cubicBezTo>
                      <a:pt x="337" y="678"/>
                      <a:pt x="337" y="678"/>
                      <a:pt x="337" y="678"/>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84" name="Freeform 83"/>
              <p:cNvSpPr>
                <a:spLocks/>
              </p:cNvSpPr>
              <p:nvPr/>
            </p:nvSpPr>
            <p:spPr bwMode="auto">
              <a:xfrm>
                <a:off x="6528433" y="4412990"/>
                <a:ext cx="1071682" cy="181300"/>
              </a:xfrm>
              <a:custGeom>
                <a:avLst/>
                <a:gdLst>
                  <a:gd name="T0" fmla="*/ 76 w 798"/>
                  <a:gd name="T1" fmla="*/ 0 h 135"/>
                  <a:gd name="T2" fmla="*/ 0 w 798"/>
                  <a:gd name="T3" fmla="*/ 135 h 135"/>
                  <a:gd name="T4" fmla="*/ 798 w 798"/>
                  <a:gd name="T5" fmla="*/ 135 h 135"/>
                  <a:gd name="T6" fmla="*/ 76 w 798"/>
                  <a:gd name="T7" fmla="*/ 0 h 135"/>
                </a:gdLst>
                <a:ahLst/>
                <a:cxnLst>
                  <a:cxn ang="0">
                    <a:pos x="T0" y="T1"/>
                  </a:cxn>
                  <a:cxn ang="0">
                    <a:pos x="T2" y="T3"/>
                  </a:cxn>
                  <a:cxn ang="0">
                    <a:pos x="T4" y="T5"/>
                  </a:cxn>
                  <a:cxn ang="0">
                    <a:pos x="T6" y="T7"/>
                  </a:cxn>
                </a:cxnLst>
                <a:rect l="0" t="0" r="r" b="b"/>
                <a:pathLst>
                  <a:path w="798" h="135">
                    <a:moveTo>
                      <a:pt x="76" y="0"/>
                    </a:moveTo>
                    <a:lnTo>
                      <a:pt x="0" y="135"/>
                    </a:lnTo>
                    <a:lnTo>
                      <a:pt x="798" y="135"/>
                    </a:lnTo>
                    <a:lnTo>
                      <a:pt x="76" y="0"/>
                    </a:lnTo>
                    <a:close/>
                  </a:path>
                </a:pathLst>
              </a:custGeom>
              <a:solidFill>
                <a:schemeClr val="accent4"/>
              </a:solidFill>
              <a:ln>
                <a:noFill/>
              </a:ln>
            </p:spPr>
            <p:txBody>
              <a:bodyPr/>
              <a:lstStyle/>
              <a:p>
                <a:pPr>
                  <a:defRPr/>
                </a:pPr>
                <a:endParaRPr lang="en-US"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sp>
          <p:nvSpPr>
            <p:cNvPr id="109" name="Freeform 154"/>
            <p:cNvSpPr>
              <a:spLocks noChangeArrowheads="1"/>
            </p:cNvSpPr>
            <p:nvPr/>
          </p:nvSpPr>
          <p:spPr bwMode="auto">
            <a:xfrm>
              <a:off x="7349571" y="3576828"/>
              <a:ext cx="392847" cy="533492"/>
            </a:xfrm>
            <a:custGeom>
              <a:avLst/>
              <a:gdLst>
                <a:gd name="T0" fmla="*/ 382887 w 355"/>
                <a:gd name="T1" fmla="*/ 144602 h 487"/>
                <a:gd name="T2" fmla="*/ 382887 w 355"/>
                <a:gd name="T3" fmla="*/ 144602 h 487"/>
                <a:gd name="T4" fmla="*/ 128367 w 355"/>
                <a:gd name="T5" fmla="*/ 18623 h 487"/>
                <a:gd name="T6" fmla="*/ 9960 w 355"/>
                <a:gd name="T7" fmla="*/ 58060 h 487"/>
                <a:gd name="T8" fmla="*/ 0 w 355"/>
                <a:gd name="T9" fmla="*/ 86542 h 487"/>
                <a:gd name="T10" fmla="*/ 9960 w 355"/>
                <a:gd name="T11" fmla="*/ 377936 h 487"/>
                <a:gd name="T12" fmla="*/ 19919 w 355"/>
                <a:gd name="T13" fmla="*/ 397654 h 487"/>
                <a:gd name="T14" fmla="*/ 245668 w 355"/>
                <a:gd name="T15" fmla="*/ 532397 h 487"/>
                <a:gd name="T16" fmla="*/ 255627 w 355"/>
                <a:gd name="T17" fmla="*/ 532397 h 487"/>
                <a:gd name="T18" fmla="*/ 265587 w 355"/>
                <a:gd name="T19" fmla="*/ 532397 h 487"/>
                <a:gd name="T20" fmla="*/ 274440 w 355"/>
                <a:gd name="T21" fmla="*/ 523633 h 487"/>
                <a:gd name="T22" fmla="*/ 274440 w 355"/>
                <a:gd name="T23" fmla="*/ 222380 h 487"/>
                <a:gd name="T24" fmla="*/ 265587 w 355"/>
                <a:gd name="T25" fmla="*/ 202661 h 487"/>
                <a:gd name="T26" fmla="*/ 48691 w 355"/>
                <a:gd name="T27" fmla="*/ 76683 h 487"/>
                <a:gd name="T28" fmla="*/ 78569 w 355"/>
                <a:gd name="T29" fmla="*/ 58060 h 487"/>
                <a:gd name="T30" fmla="*/ 118407 w 355"/>
                <a:gd name="T31" fmla="*/ 48201 h 487"/>
                <a:gd name="T32" fmla="*/ 333090 w 355"/>
                <a:gd name="T33" fmla="*/ 164320 h 487"/>
                <a:gd name="T34" fmla="*/ 343049 w 355"/>
                <a:gd name="T35" fmla="*/ 174179 h 487"/>
                <a:gd name="T36" fmla="*/ 343049 w 355"/>
                <a:gd name="T37" fmla="*/ 465573 h 487"/>
                <a:gd name="T38" fmla="*/ 362968 w 355"/>
                <a:gd name="T39" fmla="*/ 484196 h 487"/>
                <a:gd name="T40" fmla="*/ 391740 w 355"/>
                <a:gd name="T41" fmla="*/ 465573 h 487"/>
                <a:gd name="T42" fmla="*/ 391740 w 355"/>
                <a:gd name="T43" fmla="*/ 154461 h 487"/>
                <a:gd name="T44" fmla="*/ 382887 w 355"/>
                <a:gd name="T45" fmla="*/ 144602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8" name="Group 7"/>
          <p:cNvGrpSpPr>
            <a:grpSpLocks/>
          </p:cNvGrpSpPr>
          <p:nvPr/>
        </p:nvGrpSpPr>
        <p:grpSpPr bwMode="auto">
          <a:xfrm>
            <a:off x="5664258" y="4407671"/>
            <a:ext cx="2344433" cy="1404938"/>
            <a:chOff x="5663567" y="4345842"/>
            <a:chExt cx="2346151" cy="1406079"/>
          </a:xfrm>
          <a:solidFill>
            <a:schemeClr val="accent2"/>
          </a:solidFill>
        </p:grpSpPr>
        <p:grpSp>
          <p:nvGrpSpPr>
            <p:cNvPr id="5" name="Group 4"/>
            <p:cNvGrpSpPr/>
            <p:nvPr/>
          </p:nvGrpSpPr>
          <p:grpSpPr>
            <a:xfrm>
              <a:off x="5663567" y="4345842"/>
              <a:ext cx="2346151" cy="1406079"/>
              <a:chOff x="5663567" y="4345842"/>
              <a:chExt cx="2346151" cy="1406079"/>
            </a:xfrm>
            <a:grpFill/>
          </p:grpSpPr>
          <p:sp>
            <p:nvSpPr>
              <p:cNvPr id="86" name="Freeform 85"/>
              <p:cNvSpPr>
                <a:spLocks/>
              </p:cNvSpPr>
              <p:nvPr/>
            </p:nvSpPr>
            <p:spPr bwMode="auto">
              <a:xfrm>
                <a:off x="5663567" y="4345842"/>
                <a:ext cx="2346151" cy="1406079"/>
              </a:xfrm>
              <a:custGeom>
                <a:avLst/>
                <a:gdLst>
                  <a:gd name="T0" fmla="*/ 168 w 738"/>
                  <a:gd name="T1" fmla="*/ 370 h 442"/>
                  <a:gd name="T2" fmla="*/ 300 w 738"/>
                  <a:gd name="T3" fmla="*/ 442 h 442"/>
                  <a:gd name="T4" fmla="*/ 402 w 738"/>
                  <a:gd name="T5" fmla="*/ 442 h 442"/>
                  <a:gd name="T6" fmla="*/ 522 w 738"/>
                  <a:gd name="T7" fmla="*/ 373 h 442"/>
                  <a:gd name="T8" fmla="*/ 738 w 738"/>
                  <a:gd name="T9" fmla="*/ 0 h 442"/>
                  <a:gd name="T10" fmla="*/ 609 w 738"/>
                  <a:gd name="T11" fmla="*/ 78 h 442"/>
                  <a:gd name="T12" fmla="*/ 0 w 738"/>
                  <a:gd name="T13" fmla="*/ 78 h 442"/>
                  <a:gd name="T14" fmla="*/ 168 w 738"/>
                  <a:gd name="T15" fmla="*/ 370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168" y="370"/>
                    </a:moveTo>
                    <a:cubicBezTo>
                      <a:pt x="196" y="413"/>
                      <a:pt x="244" y="442"/>
                      <a:pt x="300" y="442"/>
                    </a:cubicBezTo>
                    <a:cubicBezTo>
                      <a:pt x="402" y="442"/>
                      <a:pt x="402" y="442"/>
                      <a:pt x="402" y="442"/>
                    </a:cubicBezTo>
                    <a:cubicBezTo>
                      <a:pt x="446" y="442"/>
                      <a:pt x="500" y="411"/>
                      <a:pt x="522" y="373"/>
                    </a:cubicBezTo>
                    <a:cubicBezTo>
                      <a:pt x="738" y="0"/>
                      <a:pt x="738" y="0"/>
                      <a:pt x="738" y="0"/>
                    </a:cubicBezTo>
                    <a:cubicBezTo>
                      <a:pt x="710" y="48"/>
                      <a:pt x="661" y="76"/>
                      <a:pt x="609" y="78"/>
                    </a:cubicBezTo>
                    <a:cubicBezTo>
                      <a:pt x="0" y="78"/>
                      <a:pt x="0" y="78"/>
                      <a:pt x="0" y="78"/>
                    </a:cubicBezTo>
                    <a:cubicBezTo>
                      <a:pt x="168" y="370"/>
                      <a:pt x="168" y="370"/>
                      <a:pt x="168" y="370"/>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89" name="Freeform 88"/>
              <p:cNvSpPr>
                <a:spLocks/>
              </p:cNvSpPr>
              <p:nvPr/>
            </p:nvSpPr>
            <p:spPr bwMode="auto">
              <a:xfrm>
                <a:off x="5663567" y="4594289"/>
                <a:ext cx="534498" cy="927986"/>
              </a:xfrm>
              <a:custGeom>
                <a:avLst/>
                <a:gdLst>
                  <a:gd name="T0" fmla="*/ 0 w 398"/>
                  <a:gd name="T1" fmla="*/ 0 h 691"/>
                  <a:gd name="T2" fmla="*/ 5 w 398"/>
                  <a:gd name="T3" fmla="*/ 7 h 691"/>
                  <a:gd name="T4" fmla="*/ 398 w 398"/>
                  <a:gd name="T5" fmla="*/ 691 h 691"/>
                  <a:gd name="T6" fmla="*/ 154 w 398"/>
                  <a:gd name="T7" fmla="*/ 0 h 691"/>
                  <a:gd name="T8" fmla="*/ 0 w 398"/>
                  <a:gd name="T9" fmla="*/ 0 h 691"/>
                </a:gdLst>
                <a:ahLst/>
                <a:cxnLst>
                  <a:cxn ang="0">
                    <a:pos x="T0" y="T1"/>
                  </a:cxn>
                  <a:cxn ang="0">
                    <a:pos x="T2" y="T3"/>
                  </a:cxn>
                  <a:cxn ang="0">
                    <a:pos x="T4" y="T5"/>
                  </a:cxn>
                  <a:cxn ang="0">
                    <a:pos x="T6" y="T7"/>
                  </a:cxn>
                  <a:cxn ang="0">
                    <a:pos x="T8" y="T9"/>
                  </a:cxn>
                </a:cxnLst>
                <a:rect l="0" t="0" r="r" b="b"/>
                <a:pathLst>
                  <a:path w="398" h="691">
                    <a:moveTo>
                      <a:pt x="0" y="0"/>
                    </a:moveTo>
                    <a:lnTo>
                      <a:pt x="5" y="7"/>
                    </a:lnTo>
                    <a:lnTo>
                      <a:pt x="398" y="691"/>
                    </a:lnTo>
                    <a:lnTo>
                      <a:pt x="154" y="0"/>
                    </a:lnTo>
                    <a:lnTo>
                      <a:pt x="0" y="0"/>
                    </a:lnTo>
                    <a:close/>
                  </a:path>
                </a:pathLst>
              </a:custGeom>
              <a:solidFill>
                <a:schemeClr val="accent5"/>
              </a:solidFill>
              <a:ln>
                <a:noFill/>
              </a:ln>
            </p:spPr>
            <p:txBody>
              <a:bodyPr/>
              <a:lstStyle/>
              <a:p>
                <a:pPr>
                  <a:defRPr/>
                </a:pPr>
                <a:endParaRPr lang="en-US"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sp>
          <p:nvSpPr>
            <p:cNvPr id="110" name="Freeform 115"/>
            <p:cNvSpPr>
              <a:spLocks noChangeArrowheads="1"/>
            </p:cNvSpPr>
            <p:nvPr/>
          </p:nvSpPr>
          <p:spPr bwMode="auto">
            <a:xfrm>
              <a:off x="6594460" y="4959455"/>
              <a:ext cx="401893" cy="499058"/>
            </a:xfrm>
            <a:custGeom>
              <a:avLst/>
              <a:gdLst>
                <a:gd name="T0" fmla="*/ 382803 w 400"/>
                <a:gd name="T1" fmla="*/ 124263 h 498"/>
                <a:gd name="T2" fmla="*/ 382803 w 400"/>
                <a:gd name="T3" fmla="*/ 124263 h 498"/>
                <a:gd name="T4" fmla="*/ 232093 w 400"/>
                <a:gd name="T5" fmla="*/ 9019 h 498"/>
                <a:gd name="T6" fmla="*/ 115544 w 400"/>
                <a:gd name="T7" fmla="*/ 151321 h 498"/>
                <a:gd name="T8" fmla="*/ 133629 w 400"/>
                <a:gd name="T9" fmla="*/ 213453 h 498"/>
                <a:gd name="T10" fmla="*/ 9043 w 400"/>
                <a:gd name="T11" fmla="*/ 407865 h 498"/>
                <a:gd name="T12" fmla="*/ 0 w 400"/>
                <a:gd name="T13" fmla="*/ 434922 h 498"/>
                <a:gd name="T14" fmla="*/ 9043 w 400"/>
                <a:gd name="T15" fmla="*/ 479016 h 498"/>
                <a:gd name="T16" fmla="*/ 27128 w 400"/>
                <a:gd name="T17" fmla="*/ 498056 h 498"/>
                <a:gd name="T18" fmla="*/ 62293 w 400"/>
                <a:gd name="T19" fmla="*/ 488035 h 498"/>
                <a:gd name="T20" fmla="*/ 89421 w 400"/>
                <a:gd name="T21" fmla="*/ 470999 h 498"/>
                <a:gd name="T22" fmla="*/ 142672 w 400"/>
                <a:gd name="T23" fmla="*/ 390829 h 498"/>
                <a:gd name="T24" fmla="*/ 142672 w 400"/>
                <a:gd name="T25" fmla="*/ 390829 h 498"/>
                <a:gd name="T26" fmla="*/ 177838 w 400"/>
                <a:gd name="T27" fmla="*/ 381809 h 498"/>
                <a:gd name="T28" fmla="*/ 232093 w 400"/>
                <a:gd name="T29" fmla="*/ 284603 h 498"/>
                <a:gd name="T30" fmla="*/ 294387 w 400"/>
                <a:gd name="T31" fmla="*/ 284603 h 498"/>
                <a:gd name="T32" fmla="*/ 382803 w 400"/>
                <a:gd name="T33" fmla="*/ 124263 h 498"/>
                <a:gd name="T34" fmla="*/ 320510 w 400"/>
                <a:gd name="T35" fmla="*/ 159338 h 498"/>
                <a:gd name="T36" fmla="*/ 320510 w 400"/>
                <a:gd name="T37" fmla="*/ 159338 h 498"/>
                <a:gd name="T38" fmla="*/ 257212 w 400"/>
                <a:gd name="T39" fmla="*/ 142302 h 498"/>
                <a:gd name="T40" fmla="*/ 222046 w 400"/>
                <a:gd name="T41" fmla="*/ 80170 h 498"/>
                <a:gd name="T42" fmla="*/ 311467 w 400"/>
                <a:gd name="T43" fmla="*/ 71151 h 498"/>
                <a:gd name="T44" fmla="*/ 320510 w 400"/>
                <a:gd name="T45" fmla="*/ 159338 h 4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13" name="Group 12"/>
          <p:cNvGrpSpPr>
            <a:grpSpLocks/>
          </p:cNvGrpSpPr>
          <p:nvPr/>
        </p:nvGrpSpPr>
        <p:grpSpPr bwMode="auto">
          <a:xfrm>
            <a:off x="4615058" y="3904435"/>
            <a:ext cx="2001577" cy="1908175"/>
            <a:chOff x="4614716" y="3843574"/>
            <a:chExt cx="2002354" cy="1908348"/>
          </a:xfrm>
          <a:solidFill>
            <a:schemeClr val="accent1"/>
          </a:solidFill>
        </p:grpSpPr>
        <p:grpSp>
          <p:nvGrpSpPr>
            <p:cNvPr id="6" name="Group 5"/>
            <p:cNvGrpSpPr/>
            <p:nvPr/>
          </p:nvGrpSpPr>
          <p:grpSpPr>
            <a:xfrm>
              <a:off x="4614716" y="3843574"/>
              <a:ext cx="2002354" cy="1908348"/>
              <a:chOff x="4614716" y="3843574"/>
              <a:chExt cx="2002354" cy="1908348"/>
            </a:xfrm>
            <a:grpFill/>
          </p:grpSpPr>
          <p:sp>
            <p:nvSpPr>
              <p:cNvPr id="91" name="Freeform 90"/>
              <p:cNvSpPr>
                <a:spLocks/>
              </p:cNvSpPr>
              <p:nvPr/>
            </p:nvSpPr>
            <p:spPr bwMode="auto">
              <a:xfrm>
                <a:off x="4614716" y="3843575"/>
                <a:ext cx="2002354" cy="1908347"/>
              </a:xfrm>
              <a:custGeom>
                <a:avLst/>
                <a:gdLst>
                  <a:gd name="T0" fmla="*/ 25 w 630"/>
                  <a:gd name="T1" fmla="*/ 292 h 600"/>
                  <a:gd name="T2" fmla="*/ 28 w 630"/>
                  <a:gd name="T3" fmla="*/ 442 h 600"/>
                  <a:gd name="T4" fmla="*/ 79 w 630"/>
                  <a:gd name="T5" fmla="*/ 531 h 600"/>
                  <a:gd name="T6" fmla="*/ 199 w 630"/>
                  <a:gd name="T7" fmla="*/ 600 h 600"/>
                  <a:gd name="T8" fmla="*/ 630 w 630"/>
                  <a:gd name="T9" fmla="*/ 600 h 600"/>
                  <a:gd name="T10" fmla="*/ 498 w 630"/>
                  <a:gd name="T11" fmla="*/ 528 h 600"/>
                  <a:gd name="T12" fmla="*/ 194 w 630"/>
                  <a:gd name="T13" fmla="*/ 0 h 600"/>
                  <a:gd name="T14" fmla="*/ 25 w 630"/>
                  <a:gd name="T15" fmla="*/ 292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0" h="600">
                    <a:moveTo>
                      <a:pt x="25" y="292"/>
                    </a:moveTo>
                    <a:cubicBezTo>
                      <a:pt x="1" y="338"/>
                      <a:pt x="0" y="394"/>
                      <a:pt x="28" y="442"/>
                    </a:cubicBezTo>
                    <a:cubicBezTo>
                      <a:pt x="79" y="531"/>
                      <a:pt x="79" y="531"/>
                      <a:pt x="79" y="531"/>
                    </a:cubicBezTo>
                    <a:cubicBezTo>
                      <a:pt x="101" y="569"/>
                      <a:pt x="155" y="600"/>
                      <a:pt x="199" y="600"/>
                    </a:cubicBezTo>
                    <a:cubicBezTo>
                      <a:pt x="630" y="600"/>
                      <a:pt x="630" y="600"/>
                      <a:pt x="630" y="600"/>
                    </a:cubicBezTo>
                    <a:cubicBezTo>
                      <a:pt x="574" y="600"/>
                      <a:pt x="526" y="571"/>
                      <a:pt x="498" y="528"/>
                    </a:cubicBezTo>
                    <a:cubicBezTo>
                      <a:pt x="194" y="0"/>
                      <a:pt x="194" y="0"/>
                      <a:pt x="194" y="0"/>
                    </a:cubicBezTo>
                    <a:cubicBezTo>
                      <a:pt x="25" y="292"/>
                      <a:pt x="25" y="292"/>
                      <a:pt x="25" y="29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94" name="Freeform 93"/>
              <p:cNvSpPr>
                <a:spLocks/>
              </p:cNvSpPr>
              <p:nvPr/>
            </p:nvSpPr>
            <p:spPr bwMode="auto">
              <a:xfrm>
                <a:off x="4693950" y="3843574"/>
                <a:ext cx="639249" cy="927986"/>
              </a:xfrm>
              <a:custGeom>
                <a:avLst/>
                <a:gdLst>
                  <a:gd name="T0" fmla="*/ 400 w 476"/>
                  <a:gd name="T1" fmla="*/ 0 h 691"/>
                  <a:gd name="T2" fmla="*/ 0 w 476"/>
                  <a:gd name="T3" fmla="*/ 691 h 691"/>
                  <a:gd name="T4" fmla="*/ 476 w 476"/>
                  <a:gd name="T5" fmla="*/ 132 h 691"/>
                  <a:gd name="T6" fmla="*/ 400 w 476"/>
                  <a:gd name="T7" fmla="*/ 0 h 691"/>
                </a:gdLst>
                <a:ahLst/>
                <a:cxnLst>
                  <a:cxn ang="0">
                    <a:pos x="T0" y="T1"/>
                  </a:cxn>
                  <a:cxn ang="0">
                    <a:pos x="T2" y="T3"/>
                  </a:cxn>
                  <a:cxn ang="0">
                    <a:pos x="T4" y="T5"/>
                  </a:cxn>
                  <a:cxn ang="0">
                    <a:pos x="T6" y="T7"/>
                  </a:cxn>
                </a:cxnLst>
                <a:rect l="0" t="0" r="r" b="b"/>
                <a:pathLst>
                  <a:path w="476" h="691">
                    <a:moveTo>
                      <a:pt x="400" y="0"/>
                    </a:moveTo>
                    <a:lnTo>
                      <a:pt x="0" y="691"/>
                    </a:lnTo>
                    <a:lnTo>
                      <a:pt x="476" y="132"/>
                    </a:lnTo>
                    <a:lnTo>
                      <a:pt x="400" y="0"/>
                    </a:lnTo>
                    <a:close/>
                  </a:path>
                </a:pathLst>
              </a:custGeom>
              <a:grpFill/>
              <a:ln>
                <a:noFill/>
              </a:ln>
            </p:spPr>
            <p:txBody>
              <a:bodyPr/>
              <a:lstStyle/>
              <a:p>
                <a:pPr>
                  <a:defRPr/>
                </a:pPr>
                <a:endParaRPr lang="en-US"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sp>
          <p:nvSpPr>
            <p:cNvPr id="111" name="Freeform 116"/>
            <p:cNvSpPr>
              <a:spLocks noChangeArrowheads="1"/>
            </p:cNvSpPr>
            <p:nvPr/>
          </p:nvSpPr>
          <p:spPr bwMode="auto">
            <a:xfrm>
              <a:off x="5112860" y="4952924"/>
              <a:ext cx="441301" cy="458775"/>
            </a:xfrm>
            <a:custGeom>
              <a:avLst/>
              <a:gdLst>
                <a:gd name="T0" fmla="*/ 396675 w 445"/>
                <a:gd name="T1" fmla="*/ 157890 h 462"/>
                <a:gd name="T2" fmla="*/ 396675 w 445"/>
                <a:gd name="T3" fmla="*/ 157890 h 462"/>
                <a:gd name="T4" fmla="*/ 263789 w 445"/>
                <a:gd name="T5" fmla="*/ 7944 h 462"/>
                <a:gd name="T6" fmla="*/ 35701 w 445"/>
                <a:gd name="T7" fmla="*/ 246269 h 462"/>
                <a:gd name="T8" fmla="*/ 8925 w 445"/>
                <a:gd name="T9" fmla="*/ 316773 h 462"/>
                <a:gd name="T10" fmla="*/ 80327 w 445"/>
                <a:gd name="T11" fmla="*/ 352522 h 462"/>
                <a:gd name="T12" fmla="*/ 97185 w 445"/>
                <a:gd name="T13" fmla="*/ 343585 h 462"/>
                <a:gd name="T14" fmla="*/ 132886 w 445"/>
                <a:gd name="T15" fmla="*/ 369403 h 462"/>
                <a:gd name="T16" fmla="*/ 158670 w 445"/>
                <a:gd name="T17" fmla="*/ 430970 h 462"/>
                <a:gd name="T18" fmla="*/ 185446 w 445"/>
                <a:gd name="T19" fmla="*/ 448845 h 462"/>
                <a:gd name="T20" fmla="*/ 238005 w 445"/>
                <a:gd name="T21" fmla="*/ 430970 h 462"/>
                <a:gd name="T22" fmla="*/ 246930 w 445"/>
                <a:gd name="T23" fmla="*/ 413096 h 462"/>
                <a:gd name="T24" fmla="*/ 229080 w 445"/>
                <a:gd name="T25" fmla="*/ 387278 h 462"/>
                <a:gd name="T26" fmla="*/ 202304 w 445"/>
                <a:gd name="T27" fmla="*/ 334648 h 462"/>
                <a:gd name="T28" fmla="*/ 229080 w 445"/>
                <a:gd name="T29" fmla="*/ 307836 h 462"/>
                <a:gd name="T30" fmla="*/ 413534 w 445"/>
                <a:gd name="T31" fmla="*/ 352522 h 462"/>
                <a:gd name="T32" fmla="*/ 396675 w 445"/>
                <a:gd name="T33" fmla="*/ 157890 h 462"/>
                <a:gd name="T34" fmla="*/ 386758 w 445"/>
                <a:gd name="T35" fmla="*/ 307836 h 462"/>
                <a:gd name="T36" fmla="*/ 386758 w 445"/>
                <a:gd name="T37" fmla="*/ 307836 h 462"/>
                <a:gd name="T38" fmla="*/ 299490 w 445"/>
                <a:gd name="T39" fmla="*/ 202576 h 462"/>
                <a:gd name="T40" fmla="*/ 281639 w 445"/>
                <a:gd name="T41" fmla="*/ 61567 h 462"/>
                <a:gd name="T42" fmla="*/ 360974 w 445"/>
                <a:gd name="T43" fmla="*/ 175764 h 462"/>
                <a:gd name="T44" fmla="*/ 386758 w 445"/>
                <a:gd name="T45" fmla="*/ 307836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12" name="Group 11"/>
          <p:cNvGrpSpPr>
            <a:grpSpLocks/>
          </p:cNvGrpSpPr>
          <p:nvPr/>
        </p:nvGrpSpPr>
        <p:grpSpPr bwMode="auto">
          <a:xfrm>
            <a:off x="3949981" y="3156720"/>
            <a:ext cx="1714277" cy="2152650"/>
            <a:chOff x="3949950" y="3095545"/>
            <a:chExt cx="1713617" cy="2152765"/>
          </a:xfrm>
          <a:solidFill>
            <a:schemeClr val="accent2"/>
          </a:solidFill>
        </p:grpSpPr>
        <p:grpSp>
          <p:nvGrpSpPr>
            <p:cNvPr id="7" name="Group 6"/>
            <p:cNvGrpSpPr/>
            <p:nvPr/>
          </p:nvGrpSpPr>
          <p:grpSpPr>
            <a:xfrm>
              <a:off x="3949950" y="3095545"/>
              <a:ext cx="1713617" cy="2152765"/>
              <a:chOff x="3949950" y="3095545"/>
              <a:chExt cx="1713617" cy="2152765"/>
            </a:xfrm>
            <a:grpFill/>
          </p:grpSpPr>
          <p:sp>
            <p:nvSpPr>
              <p:cNvPr id="96" name="Freeform 95"/>
              <p:cNvSpPr>
                <a:spLocks/>
              </p:cNvSpPr>
              <p:nvPr/>
            </p:nvSpPr>
            <p:spPr bwMode="auto">
              <a:xfrm>
                <a:off x="3949950" y="3095545"/>
                <a:ext cx="1713617" cy="2152765"/>
              </a:xfrm>
              <a:custGeom>
                <a:avLst/>
                <a:gdLst>
                  <a:gd name="T0" fmla="*/ 201 w 539"/>
                  <a:gd name="T1" fmla="*/ 0 h 677"/>
                  <a:gd name="T2" fmla="*/ 73 w 539"/>
                  <a:gd name="T3" fmla="*/ 77 h 677"/>
                  <a:gd name="T4" fmla="*/ 22 w 539"/>
                  <a:gd name="T5" fmla="*/ 166 h 677"/>
                  <a:gd name="T6" fmla="*/ 22 w 539"/>
                  <a:gd name="T7" fmla="*/ 304 h 677"/>
                  <a:gd name="T8" fmla="*/ 237 w 539"/>
                  <a:gd name="T9" fmla="*/ 677 h 677"/>
                  <a:gd name="T10" fmla="*/ 234 w 539"/>
                  <a:gd name="T11" fmla="*/ 527 h 677"/>
                  <a:gd name="T12" fmla="*/ 539 w 539"/>
                  <a:gd name="T13" fmla="*/ 0 h 677"/>
                  <a:gd name="T14" fmla="*/ 201 w 539"/>
                  <a:gd name="T15" fmla="*/ 0 h 6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7">
                    <a:moveTo>
                      <a:pt x="201" y="0"/>
                    </a:moveTo>
                    <a:cubicBezTo>
                      <a:pt x="150" y="2"/>
                      <a:pt x="101" y="29"/>
                      <a:pt x="73" y="77"/>
                    </a:cubicBezTo>
                    <a:cubicBezTo>
                      <a:pt x="22" y="166"/>
                      <a:pt x="22" y="166"/>
                      <a:pt x="22" y="166"/>
                    </a:cubicBezTo>
                    <a:cubicBezTo>
                      <a:pt x="0" y="204"/>
                      <a:pt x="0" y="266"/>
                      <a:pt x="22" y="304"/>
                    </a:cubicBezTo>
                    <a:cubicBezTo>
                      <a:pt x="237" y="677"/>
                      <a:pt x="237" y="677"/>
                      <a:pt x="237" y="677"/>
                    </a:cubicBezTo>
                    <a:cubicBezTo>
                      <a:pt x="209" y="629"/>
                      <a:pt x="210" y="573"/>
                      <a:pt x="234" y="527"/>
                    </a:cubicBezTo>
                    <a:cubicBezTo>
                      <a:pt x="539" y="0"/>
                      <a:pt x="539" y="0"/>
                      <a:pt x="539" y="0"/>
                    </a:cubicBezTo>
                    <a:cubicBezTo>
                      <a:pt x="201" y="0"/>
                      <a:pt x="201" y="0"/>
                      <a:pt x="20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99" name="Freeform 98"/>
              <p:cNvSpPr>
                <a:spLocks/>
              </p:cNvSpPr>
              <p:nvPr/>
            </p:nvSpPr>
            <p:spPr bwMode="auto">
              <a:xfrm>
                <a:off x="4589199" y="3095545"/>
                <a:ext cx="1074368" cy="178614"/>
              </a:xfrm>
              <a:custGeom>
                <a:avLst/>
                <a:gdLst>
                  <a:gd name="T0" fmla="*/ 800 w 800"/>
                  <a:gd name="T1" fmla="*/ 0 h 133"/>
                  <a:gd name="T2" fmla="*/ 0 w 800"/>
                  <a:gd name="T3" fmla="*/ 0 h 133"/>
                  <a:gd name="T4" fmla="*/ 722 w 800"/>
                  <a:gd name="T5" fmla="*/ 133 h 133"/>
                  <a:gd name="T6" fmla="*/ 800 w 800"/>
                  <a:gd name="T7" fmla="*/ 0 h 133"/>
                </a:gdLst>
                <a:ahLst/>
                <a:cxnLst>
                  <a:cxn ang="0">
                    <a:pos x="T0" y="T1"/>
                  </a:cxn>
                  <a:cxn ang="0">
                    <a:pos x="T2" y="T3"/>
                  </a:cxn>
                  <a:cxn ang="0">
                    <a:pos x="T4" y="T5"/>
                  </a:cxn>
                  <a:cxn ang="0">
                    <a:pos x="T6" y="T7"/>
                  </a:cxn>
                </a:cxnLst>
                <a:rect l="0" t="0" r="r" b="b"/>
                <a:pathLst>
                  <a:path w="800" h="133">
                    <a:moveTo>
                      <a:pt x="800" y="0"/>
                    </a:moveTo>
                    <a:lnTo>
                      <a:pt x="0" y="0"/>
                    </a:lnTo>
                    <a:lnTo>
                      <a:pt x="722" y="133"/>
                    </a:lnTo>
                    <a:lnTo>
                      <a:pt x="800" y="0"/>
                    </a:lnTo>
                    <a:close/>
                  </a:path>
                </a:pathLst>
              </a:custGeom>
              <a:grpFill/>
              <a:ln>
                <a:noFill/>
              </a:ln>
            </p:spPr>
            <p:txBody>
              <a:bodyPr/>
              <a:lstStyle/>
              <a:p>
                <a:pPr>
                  <a:defRPr/>
                </a:pPr>
                <a:endParaRPr lang="en-US"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sp>
          <p:nvSpPr>
            <p:cNvPr id="112" name="Freeform 20"/>
            <p:cNvSpPr>
              <a:spLocks noChangeArrowheads="1"/>
            </p:cNvSpPr>
            <p:nvPr/>
          </p:nvSpPr>
          <p:spPr bwMode="auto">
            <a:xfrm>
              <a:off x="4383524" y="3529888"/>
              <a:ext cx="477325" cy="485769"/>
            </a:xfrm>
            <a:custGeom>
              <a:avLst/>
              <a:gdLst>
                <a:gd name="T0" fmla="*/ 450433 w 497"/>
                <a:gd name="T1" fmla="*/ 7695 h 505"/>
                <a:gd name="T2" fmla="*/ 450433 w 497"/>
                <a:gd name="T3" fmla="*/ 7695 h 505"/>
                <a:gd name="T4" fmla="*/ 434106 w 497"/>
                <a:gd name="T5" fmla="*/ 0 h 505"/>
                <a:gd name="T6" fmla="*/ 425463 w 497"/>
                <a:gd name="T7" fmla="*/ 16353 h 505"/>
                <a:gd name="T8" fmla="*/ 365917 w 497"/>
                <a:gd name="T9" fmla="*/ 161602 h 505"/>
                <a:gd name="T10" fmla="*/ 357273 w 497"/>
                <a:gd name="T11" fmla="*/ 135631 h 505"/>
                <a:gd name="T12" fmla="*/ 332303 w 497"/>
                <a:gd name="T13" fmla="*/ 126973 h 505"/>
                <a:gd name="T14" fmla="*/ 254509 w 497"/>
                <a:gd name="T15" fmla="*/ 126973 h 505"/>
                <a:gd name="T16" fmla="*/ 230499 w 497"/>
                <a:gd name="T17" fmla="*/ 135631 h 505"/>
                <a:gd name="T18" fmla="*/ 8644 w 497"/>
                <a:gd name="T19" fmla="*/ 288576 h 505"/>
                <a:gd name="T20" fmla="*/ 8644 w 497"/>
                <a:gd name="T21" fmla="*/ 323205 h 505"/>
                <a:gd name="T22" fmla="*/ 101804 w 497"/>
                <a:gd name="T23" fmla="*/ 467493 h 505"/>
                <a:gd name="T24" fmla="*/ 136379 w 497"/>
                <a:gd name="T25" fmla="*/ 476150 h 505"/>
                <a:gd name="T26" fmla="*/ 357273 w 497"/>
                <a:gd name="T27" fmla="*/ 314547 h 505"/>
                <a:gd name="T28" fmla="*/ 374561 w 497"/>
                <a:gd name="T29" fmla="*/ 297233 h 505"/>
                <a:gd name="T30" fmla="*/ 399532 w 497"/>
                <a:gd name="T31" fmla="*/ 220279 h 505"/>
                <a:gd name="T32" fmla="*/ 391848 w 497"/>
                <a:gd name="T33" fmla="*/ 195270 h 505"/>
                <a:gd name="T34" fmla="*/ 383205 w 497"/>
                <a:gd name="T35" fmla="*/ 177955 h 505"/>
                <a:gd name="T36" fmla="*/ 450433 w 497"/>
                <a:gd name="T37" fmla="*/ 7695 h 505"/>
                <a:gd name="T38" fmla="*/ 348630 w 497"/>
                <a:gd name="T39" fmla="*/ 237594 h 505"/>
                <a:gd name="T40" fmla="*/ 348630 w 497"/>
                <a:gd name="T41" fmla="*/ 237594 h 505"/>
                <a:gd name="T42" fmla="*/ 297728 w 497"/>
                <a:gd name="T43" fmla="*/ 220279 h 505"/>
                <a:gd name="T44" fmla="*/ 306372 w 497"/>
                <a:gd name="T45" fmla="*/ 169298 h 505"/>
                <a:gd name="T46" fmla="*/ 348630 w 497"/>
                <a:gd name="T47" fmla="*/ 169298 h 505"/>
                <a:gd name="T48" fmla="*/ 340946 w 497"/>
                <a:gd name="T49" fmla="*/ 177955 h 505"/>
                <a:gd name="T50" fmla="*/ 332303 w 497"/>
                <a:gd name="T51" fmla="*/ 195270 h 505"/>
                <a:gd name="T52" fmla="*/ 340946 w 497"/>
                <a:gd name="T53" fmla="*/ 203927 h 505"/>
                <a:gd name="T54" fmla="*/ 348630 w 497"/>
                <a:gd name="T55" fmla="*/ 203927 h 505"/>
                <a:gd name="T56" fmla="*/ 365917 w 497"/>
                <a:gd name="T57" fmla="*/ 195270 h 505"/>
                <a:gd name="T58" fmla="*/ 348630 w 497"/>
                <a:gd name="T59" fmla="*/ 237594 h 50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97" h="505">
                  <a:moveTo>
                    <a:pt x="469" y="8"/>
                  </a:moveTo>
                  <a:lnTo>
                    <a:pt x="469" y="8"/>
                  </a:lnTo>
                  <a:cubicBezTo>
                    <a:pt x="469" y="8"/>
                    <a:pt x="461" y="0"/>
                    <a:pt x="452" y="0"/>
                  </a:cubicBezTo>
                  <a:cubicBezTo>
                    <a:pt x="443" y="8"/>
                    <a:pt x="443" y="17"/>
                    <a:pt x="443" y="17"/>
                  </a:cubicBezTo>
                  <a:cubicBezTo>
                    <a:pt x="461" y="88"/>
                    <a:pt x="416" y="141"/>
                    <a:pt x="381" y="168"/>
                  </a:cubicBezTo>
                  <a:cubicBezTo>
                    <a:pt x="372" y="141"/>
                    <a:pt x="372" y="141"/>
                    <a:pt x="372" y="141"/>
                  </a:cubicBezTo>
                  <a:cubicBezTo>
                    <a:pt x="363" y="141"/>
                    <a:pt x="355" y="132"/>
                    <a:pt x="346" y="132"/>
                  </a:cubicBezTo>
                  <a:cubicBezTo>
                    <a:pt x="265" y="132"/>
                    <a:pt x="265" y="132"/>
                    <a:pt x="265" y="132"/>
                  </a:cubicBezTo>
                  <a:cubicBezTo>
                    <a:pt x="257" y="132"/>
                    <a:pt x="248" y="132"/>
                    <a:pt x="240" y="141"/>
                  </a:cubicBezTo>
                  <a:cubicBezTo>
                    <a:pt x="9" y="300"/>
                    <a:pt x="9" y="300"/>
                    <a:pt x="9" y="300"/>
                  </a:cubicBezTo>
                  <a:cubicBezTo>
                    <a:pt x="0" y="309"/>
                    <a:pt x="0" y="327"/>
                    <a:pt x="9" y="336"/>
                  </a:cubicBezTo>
                  <a:cubicBezTo>
                    <a:pt x="106" y="486"/>
                    <a:pt x="106" y="486"/>
                    <a:pt x="106" y="486"/>
                  </a:cubicBezTo>
                  <a:cubicBezTo>
                    <a:pt x="115" y="504"/>
                    <a:pt x="133" y="495"/>
                    <a:pt x="142" y="495"/>
                  </a:cubicBezTo>
                  <a:cubicBezTo>
                    <a:pt x="372" y="327"/>
                    <a:pt x="372" y="327"/>
                    <a:pt x="372" y="327"/>
                  </a:cubicBezTo>
                  <a:cubicBezTo>
                    <a:pt x="381" y="327"/>
                    <a:pt x="390" y="309"/>
                    <a:pt x="390" y="309"/>
                  </a:cubicBezTo>
                  <a:cubicBezTo>
                    <a:pt x="416" y="229"/>
                    <a:pt x="416" y="229"/>
                    <a:pt x="416" y="229"/>
                  </a:cubicBezTo>
                  <a:cubicBezTo>
                    <a:pt x="416" y="221"/>
                    <a:pt x="416" y="212"/>
                    <a:pt x="408" y="203"/>
                  </a:cubicBezTo>
                  <a:cubicBezTo>
                    <a:pt x="399" y="185"/>
                    <a:pt x="399" y="185"/>
                    <a:pt x="399" y="185"/>
                  </a:cubicBezTo>
                  <a:cubicBezTo>
                    <a:pt x="452" y="150"/>
                    <a:pt x="496" y="88"/>
                    <a:pt x="469" y="8"/>
                  </a:cubicBezTo>
                  <a:close/>
                  <a:moveTo>
                    <a:pt x="363" y="247"/>
                  </a:moveTo>
                  <a:lnTo>
                    <a:pt x="363" y="247"/>
                  </a:lnTo>
                  <a:cubicBezTo>
                    <a:pt x="346" y="256"/>
                    <a:pt x="319" y="256"/>
                    <a:pt x="310" y="229"/>
                  </a:cubicBezTo>
                  <a:cubicBezTo>
                    <a:pt x="293" y="212"/>
                    <a:pt x="301" y="194"/>
                    <a:pt x="319" y="176"/>
                  </a:cubicBezTo>
                  <a:cubicBezTo>
                    <a:pt x="328" y="168"/>
                    <a:pt x="346" y="168"/>
                    <a:pt x="363" y="176"/>
                  </a:cubicBezTo>
                  <a:cubicBezTo>
                    <a:pt x="355" y="185"/>
                    <a:pt x="355" y="185"/>
                    <a:pt x="355" y="185"/>
                  </a:cubicBezTo>
                  <a:cubicBezTo>
                    <a:pt x="346" y="185"/>
                    <a:pt x="337" y="194"/>
                    <a:pt x="346" y="203"/>
                  </a:cubicBezTo>
                  <a:cubicBezTo>
                    <a:pt x="346" y="212"/>
                    <a:pt x="355" y="212"/>
                    <a:pt x="355" y="212"/>
                  </a:cubicBezTo>
                  <a:cubicBezTo>
                    <a:pt x="363" y="212"/>
                    <a:pt x="363" y="212"/>
                    <a:pt x="363" y="212"/>
                  </a:cubicBezTo>
                  <a:cubicBezTo>
                    <a:pt x="372" y="212"/>
                    <a:pt x="372" y="212"/>
                    <a:pt x="381" y="203"/>
                  </a:cubicBezTo>
                  <a:cubicBezTo>
                    <a:pt x="381" y="221"/>
                    <a:pt x="372" y="238"/>
                    <a:pt x="363" y="247"/>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sp>
        <p:nvSpPr>
          <p:cNvPr id="14" name="标题 13"/>
          <p:cNvSpPr>
            <a:spLocks noGrp="1"/>
          </p:cNvSpPr>
          <p:nvPr>
            <p:ph type="title"/>
          </p:nvPr>
        </p:nvSpPr>
        <p:spPr/>
        <p:txBody>
          <a:bodyPr/>
          <a:lstStyle/>
          <a:p>
            <a:r>
              <a:rPr lang="en-US" altLang="zh-CN" dirty="0">
                <a:latin typeface="Arial" panose="020B0604020202020204" pitchFamily="34" charset="0"/>
                <a:ea typeface="+mn-ea"/>
                <a:cs typeface="Arial" panose="020B0604020202020204" pitchFamily="34" charset="0"/>
                <a:sym typeface="Arial" panose="020B0604020202020204" pitchFamily="34" charset="0"/>
              </a:rPr>
              <a:t>Click To Add Title</a:t>
            </a:r>
            <a:endParaRPr lang="zh-CN" altLang="en-US" dirty="0">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27368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0-#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0-#ppt_w/2"/>
                                          </p:val>
                                        </p:tav>
                                        <p:tav tm="100000">
                                          <p:val>
                                            <p:strVal val="#ppt_x"/>
                                          </p:val>
                                        </p:tav>
                                      </p:tavLst>
                                    </p:anim>
                                    <p:anim calcmode="lin" valueType="num">
                                      <p:cBhvr additive="base">
                                        <p:cTn id="16" dur="75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1+#ppt_w/2"/>
                                          </p:val>
                                        </p:tav>
                                        <p:tav tm="100000">
                                          <p:val>
                                            <p:strVal val="#ppt_x"/>
                                          </p:val>
                                        </p:tav>
                                      </p:tavLst>
                                    </p:anim>
                                    <p:anim calcmode="lin" valueType="num">
                                      <p:cBhvr additive="base">
                                        <p:cTn id="20" dur="75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750" fill="hold"/>
                                        <p:tgtEl>
                                          <p:spTgt spid="8"/>
                                        </p:tgtEl>
                                        <p:attrNameLst>
                                          <p:attrName>ppt_x</p:attrName>
                                        </p:attrNameLst>
                                      </p:cBhvr>
                                      <p:tavLst>
                                        <p:tav tm="0">
                                          <p:val>
                                            <p:strVal val="1+#ppt_w/2"/>
                                          </p:val>
                                        </p:tav>
                                        <p:tav tm="100000">
                                          <p:val>
                                            <p:strVal val="#ppt_x"/>
                                          </p:val>
                                        </p:tav>
                                      </p:tavLst>
                                    </p:anim>
                                    <p:anim calcmode="lin" valueType="num">
                                      <p:cBhvr additive="base">
                                        <p:cTn id="24" dur="75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750" fill="hold"/>
                                        <p:tgtEl>
                                          <p:spTgt spid="13"/>
                                        </p:tgtEl>
                                        <p:attrNameLst>
                                          <p:attrName>ppt_x</p:attrName>
                                        </p:attrNameLst>
                                      </p:cBhvr>
                                      <p:tavLst>
                                        <p:tav tm="0">
                                          <p:val>
                                            <p:strVal val="0-#ppt_w/2"/>
                                          </p:val>
                                        </p:tav>
                                        <p:tav tm="100000">
                                          <p:val>
                                            <p:strVal val="#ppt_x"/>
                                          </p:val>
                                        </p:tav>
                                      </p:tavLst>
                                    </p:anim>
                                    <p:anim calcmode="lin" valueType="num">
                                      <p:cBhvr additive="base">
                                        <p:cTn id="28" dur="75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750"/>
                            </p:stCondLst>
                            <p:childTnLst>
                              <p:par>
                                <p:cTn id="30" presetID="26" presetClass="emph" presetSubtype="0" fill="hold" nodeType="afterEffect">
                                  <p:stCondLst>
                                    <p:cond delay="0"/>
                                  </p:stCondLst>
                                  <p:childTnLst>
                                    <p:animEffect transition="out" filter="fade">
                                      <p:cBhvr>
                                        <p:cTn id="31" dur="500" tmFilter="0, 0; .2, .5; .8, .5; 1, 0"/>
                                        <p:tgtEl>
                                          <p:spTgt spid="10"/>
                                        </p:tgtEl>
                                      </p:cBhvr>
                                    </p:animEffect>
                                    <p:animScale>
                                      <p:cBhvr>
                                        <p:cTn id="32" dur="250" autoRev="1" fill="hold"/>
                                        <p:tgtEl>
                                          <p:spTgt spid="10"/>
                                        </p:tgtEl>
                                      </p:cBhvr>
                                      <p:by x="105000" y="105000"/>
                                    </p:animScale>
                                  </p:childTnLst>
                                </p:cTn>
                              </p:par>
                            </p:childTnLst>
                          </p:cTn>
                        </p:par>
                        <p:par>
                          <p:cTn id="33" fill="hold">
                            <p:stCondLst>
                              <p:cond delay="1250"/>
                            </p:stCondLst>
                            <p:childTnLst>
                              <p:par>
                                <p:cTn id="34" presetID="14" presetClass="entr" presetSubtype="10"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Effect transition="in" filter="randombar(horizontal)">
                                      <p:cBhvr>
                                        <p:cTn id="36" dur="500"/>
                                        <p:tgtEl>
                                          <p:spTgt spid="76"/>
                                        </p:tgtEl>
                                      </p:cBhvr>
                                    </p:animEffect>
                                  </p:childTnLst>
                                </p:cTn>
                              </p:par>
                            </p:childTnLst>
                          </p:cTn>
                        </p:par>
                        <p:par>
                          <p:cTn id="37" fill="hold">
                            <p:stCondLst>
                              <p:cond delay="1750"/>
                            </p:stCondLst>
                            <p:childTnLst>
                              <p:par>
                                <p:cTn id="38" presetID="26" presetClass="emph" presetSubtype="0" fill="hold" nodeType="afterEffect">
                                  <p:stCondLst>
                                    <p:cond delay="0"/>
                                  </p:stCondLst>
                                  <p:childTnLst>
                                    <p:animEffect transition="out" filter="fade">
                                      <p:cBhvr>
                                        <p:cTn id="39" dur="500" tmFilter="0, 0; .2, .5; .8, .5; 1, 0"/>
                                        <p:tgtEl>
                                          <p:spTgt spid="11"/>
                                        </p:tgtEl>
                                      </p:cBhvr>
                                    </p:animEffect>
                                    <p:animScale>
                                      <p:cBhvr>
                                        <p:cTn id="40" dur="250" autoRev="1" fill="hold"/>
                                        <p:tgtEl>
                                          <p:spTgt spid="11"/>
                                        </p:tgtEl>
                                      </p:cBhvr>
                                      <p:by x="105000" y="105000"/>
                                    </p:animScale>
                                  </p:childTnLst>
                                </p:cTn>
                              </p:par>
                            </p:childTnLst>
                          </p:cTn>
                        </p:par>
                        <p:par>
                          <p:cTn id="41" fill="hold">
                            <p:stCondLst>
                              <p:cond delay="2250"/>
                            </p:stCondLst>
                            <p:childTnLst>
                              <p:par>
                                <p:cTn id="42" presetID="14" presetClass="entr" presetSubtype="10"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randombar(horizontal)">
                                      <p:cBhvr>
                                        <p:cTn id="44" dur="500"/>
                                        <p:tgtEl>
                                          <p:spTgt spid="64"/>
                                        </p:tgtEl>
                                      </p:cBhvr>
                                    </p:animEffect>
                                  </p:childTnLst>
                                </p:cTn>
                              </p:par>
                            </p:childTnLst>
                          </p:cTn>
                        </p:par>
                        <p:par>
                          <p:cTn id="45" fill="hold">
                            <p:stCondLst>
                              <p:cond delay="2750"/>
                            </p:stCondLst>
                            <p:childTnLst>
                              <p:par>
                                <p:cTn id="46" presetID="26" presetClass="emph" presetSubtype="0" fill="hold" nodeType="afterEffect">
                                  <p:stCondLst>
                                    <p:cond delay="0"/>
                                  </p:stCondLst>
                                  <p:childTnLst>
                                    <p:animEffect transition="out" filter="fade">
                                      <p:cBhvr>
                                        <p:cTn id="47" dur="500" tmFilter="0, 0; .2, .5; .8, .5; 1, 0"/>
                                        <p:tgtEl>
                                          <p:spTgt spid="12"/>
                                        </p:tgtEl>
                                      </p:cBhvr>
                                    </p:animEffect>
                                    <p:animScale>
                                      <p:cBhvr>
                                        <p:cTn id="48" dur="250" autoRev="1" fill="hold"/>
                                        <p:tgtEl>
                                          <p:spTgt spid="12"/>
                                        </p:tgtEl>
                                      </p:cBhvr>
                                      <p:by x="105000" y="105000"/>
                                    </p:animScale>
                                  </p:childTnLst>
                                </p:cTn>
                              </p:par>
                            </p:childTnLst>
                          </p:cTn>
                        </p:par>
                        <p:par>
                          <p:cTn id="49" fill="hold">
                            <p:stCondLst>
                              <p:cond delay="3250"/>
                            </p:stCondLst>
                            <p:childTnLst>
                              <p:par>
                                <p:cTn id="50" presetID="14" presetClass="entr" presetSubtype="10" fill="hold"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randombar(horizontal)">
                                      <p:cBhvr>
                                        <p:cTn id="52" dur="500"/>
                                        <p:tgtEl>
                                          <p:spTgt spid="68"/>
                                        </p:tgtEl>
                                      </p:cBhvr>
                                    </p:animEffect>
                                  </p:childTnLst>
                                </p:cTn>
                              </p:par>
                            </p:childTnLst>
                          </p:cTn>
                        </p:par>
                        <p:par>
                          <p:cTn id="53" fill="hold">
                            <p:stCondLst>
                              <p:cond delay="3750"/>
                            </p:stCondLst>
                            <p:childTnLst>
                              <p:par>
                                <p:cTn id="54" presetID="26" presetClass="emph" presetSubtype="0" fill="hold" nodeType="afterEffect">
                                  <p:stCondLst>
                                    <p:cond delay="0"/>
                                  </p:stCondLst>
                                  <p:childTnLst>
                                    <p:animEffect transition="out" filter="fade">
                                      <p:cBhvr>
                                        <p:cTn id="55" dur="500" tmFilter="0, 0; .2, .5; .8, .5; 1, 0"/>
                                        <p:tgtEl>
                                          <p:spTgt spid="9"/>
                                        </p:tgtEl>
                                      </p:cBhvr>
                                    </p:animEffect>
                                    <p:animScale>
                                      <p:cBhvr>
                                        <p:cTn id="56" dur="250" autoRev="1" fill="hold"/>
                                        <p:tgtEl>
                                          <p:spTgt spid="9"/>
                                        </p:tgtEl>
                                      </p:cBhvr>
                                      <p:by x="105000" y="105000"/>
                                    </p:animScale>
                                  </p:childTnLst>
                                </p:cTn>
                              </p:par>
                            </p:childTnLst>
                          </p:cTn>
                        </p:par>
                        <p:par>
                          <p:cTn id="57" fill="hold">
                            <p:stCondLst>
                              <p:cond delay="4250"/>
                            </p:stCondLst>
                            <p:childTnLst>
                              <p:par>
                                <p:cTn id="58" presetID="14" presetClass="entr" presetSubtype="10" fill="hold" nodeType="afterEffect">
                                  <p:stCondLst>
                                    <p:cond delay="0"/>
                                  </p:stCondLst>
                                  <p:childTnLst>
                                    <p:set>
                                      <p:cBhvr>
                                        <p:cTn id="59" dur="1" fill="hold">
                                          <p:stCondLst>
                                            <p:cond delay="0"/>
                                          </p:stCondLst>
                                        </p:cTn>
                                        <p:tgtEl>
                                          <p:spTgt spid="121"/>
                                        </p:tgtEl>
                                        <p:attrNameLst>
                                          <p:attrName>style.visibility</p:attrName>
                                        </p:attrNameLst>
                                      </p:cBhvr>
                                      <p:to>
                                        <p:strVal val="visible"/>
                                      </p:to>
                                    </p:set>
                                    <p:animEffect transition="in" filter="randombar(horizontal)">
                                      <p:cBhvr>
                                        <p:cTn id="60" dur="500"/>
                                        <p:tgtEl>
                                          <p:spTgt spid="121"/>
                                        </p:tgtEl>
                                      </p:cBhvr>
                                    </p:animEffect>
                                  </p:childTnLst>
                                </p:cTn>
                              </p:par>
                            </p:childTnLst>
                          </p:cTn>
                        </p:par>
                        <p:par>
                          <p:cTn id="61" fill="hold">
                            <p:stCondLst>
                              <p:cond delay="4750"/>
                            </p:stCondLst>
                            <p:childTnLst>
                              <p:par>
                                <p:cTn id="62" presetID="26" presetClass="emph" presetSubtype="0" fill="hold" nodeType="afterEffect">
                                  <p:stCondLst>
                                    <p:cond delay="0"/>
                                  </p:stCondLst>
                                  <p:childTnLst>
                                    <p:animEffect transition="out" filter="fade">
                                      <p:cBhvr>
                                        <p:cTn id="63" dur="500" tmFilter="0, 0; .2, .5; .8, .5; 1, 0"/>
                                        <p:tgtEl>
                                          <p:spTgt spid="8"/>
                                        </p:tgtEl>
                                      </p:cBhvr>
                                    </p:animEffect>
                                    <p:animScale>
                                      <p:cBhvr>
                                        <p:cTn id="64" dur="250" autoRev="1" fill="hold"/>
                                        <p:tgtEl>
                                          <p:spTgt spid="8"/>
                                        </p:tgtEl>
                                      </p:cBhvr>
                                      <p:by x="105000" y="105000"/>
                                    </p:animScale>
                                  </p:childTnLst>
                                </p:cTn>
                              </p:par>
                            </p:childTnLst>
                          </p:cTn>
                        </p:par>
                        <p:par>
                          <p:cTn id="65" fill="hold">
                            <p:stCondLst>
                              <p:cond delay="5250"/>
                            </p:stCondLst>
                            <p:childTnLst>
                              <p:par>
                                <p:cTn id="66" presetID="14" presetClass="entr" presetSubtype="10" fill="hold" nodeType="afterEffect">
                                  <p:stCondLst>
                                    <p:cond delay="0"/>
                                  </p:stCondLst>
                                  <p:childTnLst>
                                    <p:set>
                                      <p:cBhvr>
                                        <p:cTn id="67" dur="1" fill="hold">
                                          <p:stCondLst>
                                            <p:cond delay="0"/>
                                          </p:stCondLst>
                                        </p:cTn>
                                        <p:tgtEl>
                                          <p:spTgt spid="137"/>
                                        </p:tgtEl>
                                        <p:attrNameLst>
                                          <p:attrName>style.visibility</p:attrName>
                                        </p:attrNameLst>
                                      </p:cBhvr>
                                      <p:to>
                                        <p:strVal val="visible"/>
                                      </p:to>
                                    </p:set>
                                    <p:animEffect transition="in" filter="randombar(horizontal)">
                                      <p:cBhvr>
                                        <p:cTn id="68" dur="500"/>
                                        <p:tgtEl>
                                          <p:spTgt spid="137"/>
                                        </p:tgtEl>
                                      </p:cBhvr>
                                    </p:animEffect>
                                  </p:childTnLst>
                                </p:cTn>
                              </p:par>
                            </p:childTnLst>
                          </p:cTn>
                        </p:par>
                        <p:par>
                          <p:cTn id="69" fill="hold">
                            <p:stCondLst>
                              <p:cond delay="5750"/>
                            </p:stCondLst>
                            <p:childTnLst>
                              <p:par>
                                <p:cTn id="70" presetID="26" presetClass="emph" presetSubtype="0" fill="hold" nodeType="afterEffect">
                                  <p:stCondLst>
                                    <p:cond delay="0"/>
                                  </p:stCondLst>
                                  <p:childTnLst>
                                    <p:animEffect transition="out" filter="fade">
                                      <p:cBhvr>
                                        <p:cTn id="71" dur="500" tmFilter="0, 0; .2, .5; .8, .5; 1, 0"/>
                                        <p:tgtEl>
                                          <p:spTgt spid="13"/>
                                        </p:tgtEl>
                                      </p:cBhvr>
                                    </p:animEffect>
                                    <p:animScale>
                                      <p:cBhvr>
                                        <p:cTn id="72" dur="250" autoRev="1" fill="hold"/>
                                        <p:tgtEl>
                                          <p:spTgt spid="13"/>
                                        </p:tgtEl>
                                      </p:cBhvr>
                                      <p:by x="105000" y="105000"/>
                                    </p:animScale>
                                  </p:childTnLst>
                                </p:cTn>
                              </p:par>
                            </p:childTnLst>
                          </p:cTn>
                        </p:par>
                        <p:par>
                          <p:cTn id="73" fill="hold">
                            <p:stCondLst>
                              <p:cond delay="6250"/>
                            </p:stCondLst>
                            <p:childTnLst>
                              <p:par>
                                <p:cTn id="74" presetID="14" presetClass="entr" presetSubtype="10" fill="hold" nodeType="afterEffect">
                                  <p:stCondLst>
                                    <p:cond delay="0"/>
                                  </p:stCondLst>
                                  <p:childTnLst>
                                    <p:set>
                                      <p:cBhvr>
                                        <p:cTn id="75" dur="1" fill="hold">
                                          <p:stCondLst>
                                            <p:cond delay="0"/>
                                          </p:stCondLst>
                                        </p:cTn>
                                        <p:tgtEl>
                                          <p:spTgt spid="72"/>
                                        </p:tgtEl>
                                        <p:attrNameLst>
                                          <p:attrName>style.visibility</p:attrName>
                                        </p:attrNameLst>
                                      </p:cBhvr>
                                      <p:to>
                                        <p:strVal val="visible"/>
                                      </p:to>
                                    </p:set>
                                    <p:animEffect transition="in" filter="randombar(horizontal)">
                                      <p:cBhvr>
                                        <p:cTn id="76"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AutoShape 5"/>
          <p:cNvSpPr>
            <a:spLocks/>
          </p:cNvSpPr>
          <p:nvPr/>
        </p:nvSpPr>
        <p:spPr bwMode="auto">
          <a:xfrm>
            <a:off x="1355551" y="1942352"/>
            <a:ext cx="9406301"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r>
              <a:rPr lang="en-US" altLang="zh-CN" sz="12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 Aliquam vel interdum sem, non accumsan libero. Sed tempor in ex non tempor. Donec gravida turpis nec quam eleifend bibendum.</a:t>
            </a:r>
            <a:endParaRPr lang="zh-CN" altLang="en-US" sz="12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5" name="组合 4"/>
          <p:cNvGrpSpPr/>
          <p:nvPr/>
        </p:nvGrpSpPr>
        <p:grpSpPr>
          <a:xfrm>
            <a:off x="1371424" y="2814683"/>
            <a:ext cx="2217449" cy="2848768"/>
            <a:chOff x="1028105" y="1882959"/>
            <a:chExt cx="1663303" cy="2137236"/>
          </a:xfrm>
          <a:solidFill>
            <a:schemeClr val="accent1"/>
          </a:solidFill>
        </p:grpSpPr>
        <p:sp>
          <p:nvSpPr>
            <p:cNvPr id="13321" name="AutoShape 9"/>
            <p:cNvSpPr>
              <a:spLocks/>
            </p:cNvSpPr>
            <p:nvPr/>
          </p:nvSpPr>
          <p:spPr bwMode="auto">
            <a:xfrm>
              <a:off x="1028105" y="1882959"/>
              <a:ext cx="1663303" cy="2137236"/>
            </a:xfrm>
            <a:custGeom>
              <a:avLst/>
              <a:gdLst>
                <a:gd name="T0" fmla="*/ 2217738 w 21600"/>
                <a:gd name="T1" fmla="*/ 2848769 h 21600"/>
                <a:gd name="T2" fmla="*/ 2217738 w 21600"/>
                <a:gd name="T3" fmla="*/ 2848769 h 21600"/>
                <a:gd name="T4" fmla="*/ 2217738 w 21600"/>
                <a:gd name="T5" fmla="*/ 2848769 h 21600"/>
                <a:gd name="T6" fmla="*/ 2217738 w 21600"/>
                <a:gd name="T7" fmla="*/ 28487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24586" name="Group 10"/>
            <p:cNvGrpSpPr>
              <a:grpSpLocks/>
            </p:cNvGrpSpPr>
            <p:nvPr/>
          </p:nvGrpSpPr>
          <p:grpSpPr bwMode="auto">
            <a:xfrm>
              <a:off x="1247180" y="2280751"/>
              <a:ext cx="1359098" cy="1082612"/>
              <a:chOff x="-1" y="0"/>
              <a:chExt cx="3625425" cy="2887144"/>
            </a:xfrm>
            <a:grpFill/>
          </p:grpSpPr>
          <p:sp>
            <p:nvSpPr>
              <p:cNvPr id="2" name="AutoShape 11"/>
              <p:cNvSpPr>
                <a:spLocks/>
              </p:cNvSpPr>
              <p:nvPr/>
            </p:nvSpPr>
            <p:spPr bwMode="auto">
              <a:xfrm>
                <a:off x="624086" y="0"/>
                <a:ext cx="2988634" cy="3843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770">
                  <a:spcBef>
                    <a:spcPts val="850"/>
                  </a:spcBef>
                </a:pPr>
                <a:r>
                  <a:rPr lang="en-US" altLang="zh-CN" sz="1200" dirty="0">
                    <a:solidFill>
                      <a:schemeClr val="bg1"/>
                    </a:solidFill>
                    <a:latin typeface="Arial" panose="020B0604020202020204" pitchFamily="34" charset="0"/>
                    <a:cs typeface="Arial" panose="020B0604020202020204" pitchFamily="34" charset="0"/>
                    <a:sym typeface="Arial" panose="020B0604020202020204" pitchFamily="34" charset="0"/>
                  </a:rPr>
                  <a:t>Add Text</a:t>
                </a:r>
                <a:endParaRPr lang="es-ES" altLang="zh-CN" sz="12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 name="AutoShape 12"/>
              <p:cNvSpPr>
                <a:spLocks/>
              </p:cNvSpPr>
              <p:nvPr/>
            </p:nvSpPr>
            <p:spPr bwMode="auto">
              <a:xfrm>
                <a:off x="-1" y="103226"/>
                <a:ext cx="335069" cy="231861"/>
              </a:xfrm>
              <a:custGeom>
                <a:avLst/>
                <a:gdLst>
                  <a:gd name="T0" fmla="*/ 167527 w 21595"/>
                  <a:gd name="T1" fmla="*/ 115931 h 21600"/>
                  <a:gd name="T2" fmla="*/ 167527 w 21595"/>
                  <a:gd name="T3" fmla="*/ 115931 h 21600"/>
                  <a:gd name="T4" fmla="*/ 167527 w 21595"/>
                  <a:gd name="T5" fmla="*/ 115931 h 21600"/>
                  <a:gd name="T6" fmla="*/ 167527 w 21595"/>
                  <a:gd name="T7" fmla="*/ 11593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600"/>
                      <a:pt x="9079" y="21600"/>
                    </a:cubicBezTo>
                    <a:lnTo>
                      <a:pt x="8043" y="21600"/>
                    </a:lnTo>
                    <a:lnTo>
                      <a:pt x="8043" y="21599"/>
                    </a:ln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 name="AutoShape 13"/>
              <p:cNvSpPr>
                <a:spLocks/>
              </p:cNvSpPr>
              <p:nvPr/>
            </p:nvSpPr>
            <p:spPr bwMode="auto">
              <a:xfrm>
                <a:off x="624086" y="616178"/>
                <a:ext cx="2988634" cy="3843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770">
                  <a:spcBef>
                    <a:spcPts val="850"/>
                  </a:spcBef>
                </a:pPr>
                <a:r>
                  <a:rPr lang="en-US" altLang="zh-CN" sz="1200" dirty="0">
                    <a:solidFill>
                      <a:schemeClr val="bg1"/>
                    </a:solidFill>
                    <a:latin typeface="Arial" panose="020B0604020202020204" pitchFamily="34" charset="0"/>
                    <a:cs typeface="Arial" panose="020B0604020202020204" pitchFamily="34" charset="0"/>
                    <a:sym typeface="Arial" panose="020B0604020202020204" pitchFamily="34" charset="0"/>
                  </a:rPr>
                  <a:t>Add Text</a:t>
                </a:r>
                <a:endParaRPr lang="es-ES" altLang="zh-CN" sz="12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3326" name="AutoShape 14"/>
              <p:cNvSpPr>
                <a:spLocks/>
              </p:cNvSpPr>
              <p:nvPr/>
            </p:nvSpPr>
            <p:spPr bwMode="auto">
              <a:xfrm>
                <a:off x="-1" y="719404"/>
                <a:ext cx="335069" cy="231861"/>
              </a:xfrm>
              <a:custGeom>
                <a:avLst/>
                <a:gdLst>
                  <a:gd name="T0" fmla="*/ 167527 w 21595"/>
                  <a:gd name="T1" fmla="*/ 115931 h 21600"/>
                  <a:gd name="T2" fmla="*/ 167527 w 21595"/>
                  <a:gd name="T3" fmla="*/ 115931 h 21600"/>
                  <a:gd name="T4" fmla="*/ 167527 w 21595"/>
                  <a:gd name="T5" fmla="*/ 115931 h 21600"/>
                  <a:gd name="T6" fmla="*/ 167527 w 21595"/>
                  <a:gd name="T7" fmla="*/ 11593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600"/>
                      <a:pt x="9079" y="21600"/>
                    </a:cubicBezTo>
                    <a:lnTo>
                      <a:pt x="8043" y="21600"/>
                    </a:lnTo>
                    <a:lnTo>
                      <a:pt x="8043" y="21599"/>
                    </a:ln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327" name="AutoShape 15"/>
              <p:cNvSpPr>
                <a:spLocks/>
              </p:cNvSpPr>
              <p:nvPr/>
            </p:nvSpPr>
            <p:spPr bwMode="auto">
              <a:xfrm>
                <a:off x="624086" y="1232356"/>
                <a:ext cx="2988634" cy="3843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770">
                  <a:spcBef>
                    <a:spcPts val="850"/>
                  </a:spcBef>
                </a:pPr>
                <a:r>
                  <a:rPr lang="en-US" altLang="zh-CN" sz="1200" dirty="0">
                    <a:solidFill>
                      <a:schemeClr val="bg1"/>
                    </a:solidFill>
                    <a:latin typeface="Arial" panose="020B0604020202020204" pitchFamily="34" charset="0"/>
                    <a:cs typeface="Arial" panose="020B0604020202020204" pitchFamily="34" charset="0"/>
                    <a:sym typeface="Arial" panose="020B0604020202020204" pitchFamily="34" charset="0"/>
                  </a:rPr>
                  <a:t>Add Text</a:t>
                </a:r>
                <a:endParaRPr lang="es-ES" altLang="zh-CN" sz="12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3328" name="AutoShape 16"/>
              <p:cNvSpPr>
                <a:spLocks/>
              </p:cNvSpPr>
              <p:nvPr/>
            </p:nvSpPr>
            <p:spPr bwMode="auto">
              <a:xfrm>
                <a:off x="-1" y="1335583"/>
                <a:ext cx="335069" cy="231861"/>
              </a:xfrm>
              <a:custGeom>
                <a:avLst/>
                <a:gdLst>
                  <a:gd name="T0" fmla="*/ 167527 w 21595"/>
                  <a:gd name="T1" fmla="*/ 115931 h 21600"/>
                  <a:gd name="T2" fmla="*/ 167527 w 21595"/>
                  <a:gd name="T3" fmla="*/ 115931 h 21600"/>
                  <a:gd name="T4" fmla="*/ 167527 w 21595"/>
                  <a:gd name="T5" fmla="*/ 115931 h 21600"/>
                  <a:gd name="T6" fmla="*/ 167527 w 21595"/>
                  <a:gd name="T7" fmla="*/ 11593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600"/>
                      <a:pt x="9079" y="21600"/>
                    </a:cubicBezTo>
                    <a:lnTo>
                      <a:pt x="8043" y="21600"/>
                    </a:lnTo>
                    <a:lnTo>
                      <a:pt x="8043" y="21599"/>
                    </a:ln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329" name="AutoShape 17"/>
              <p:cNvSpPr>
                <a:spLocks/>
              </p:cNvSpPr>
              <p:nvPr/>
            </p:nvSpPr>
            <p:spPr bwMode="auto">
              <a:xfrm>
                <a:off x="638379" y="1867591"/>
                <a:ext cx="2987045" cy="3843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770">
                  <a:spcBef>
                    <a:spcPts val="850"/>
                  </a:spcBef>
                </a:pPr>
                <a:r>
                  <a:rPr lang="en-US" altLang="zh-CN" sz="1200" dirty="0">
                    <a:solidFill>
                      <a:schemeClr val="bg1"/>
                    </a:solidFill>
                    <a:latin typeface="Arial" panose="020B0604020202020204" pitchFamily="34" charset="0"/>
                    <a:cs typeface="Arial" panose="020B0604020202020204" pitchFamily="34" charset="0"/>
                    <a:sym typeface="Arial" panose="020B0604020202020204" pitchFamily="34" charset="0"/>
                  </a:rPr>
                  <a:t>Add Text</a:t>
                </a:r>
                <a:endParaRPr lang="es-ES" altLang="zh-CN" sz="12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3330" name="AutoShape 18"/>
              <p:cNvSpPr>
                <a:spLocks/>
              </p:cNvSpPr>
              <p:nvPr/>
            </p:nvSpPr>
            <p:spPr bwMode="auto">
              <a:xfrm>
                <a:off x="19055" y="1970818"/>
                <a:ext cx="335069" cy="231861"/>
              </a:xfrm>
              <a:custGeom>
                <a:avLst/>
                <a:gdLst>
                  <a:gd name="T0" fmla="*/ 167527 w 21595"/>
                  <a:gd name="T1" fmla="*/ 115931 h 21600"/>
                  <a:gd name="T2" fmla="*/ 167527 w 21595"/>
                  <a:gd name="T3" fmla="*/ 115931 h 21600"/>
                  <a:gd name="T4" fmla="*/ 167527 w 21595"/>
                  <a:gd name="T5" fmla="*/ 115931 h 21600"/>
                  <a:gd name="T6" fmla="*/ 167527 w 21595"/>
                  <a:gd name="T7" fmla="*/ 11593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600"/>
                      <a:pt x="9079" y="21600"/>
                    </a:cubicBezTo>
                    <a:lnTo>
                      <a:pt x="8043" y="21600"/>
                    </a:lnTo>
                    <a:lnTo>
                      <a:pt x="8043" y="21599"/>
                    </a:ln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331" name="AutoShape 19"/>
              <p:cNvSpPr>
                <a:spLocks/>
              </p:cNvSpPr>
              <p:nvPr/>
            </p:nvSpPr>
            <p:spPr bwMode="auto">
              <a:xfrm>
                <a:off x="624086" y="2502827"/>
                <a:ext cx="2988634" cy="3843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770">
                  <a:spcBef>
                    <a:spcPts val="850"/>
                  </a:spcBef>
                </a:pPr>
                <a:r>
                  <a:rPr lang="en-US" altLang="zh-CN" sz="1200" dirty="0">
                    <a:solidFill>
                      <a:schemeClr val="bg1"/>
                    </a:solidFill>
                    <a:latin typeface="Arial" panose="020B0604020202020204" pitchFamily="34" charset="0"/>
                    <a:cs typeface="Arial" panose="020B0604020202020204" pitchFamily="34" charset="0"/>
                    <a:sym typeface="Arial" panose="020B0604020202020204" pitchFamily="34" charset="0"/>
                  </a:rPr>
                  <a:t>Add Text</a:t>
                </a:r>
                <a:endParaRPr lang="es-ES" altLang="zh-CN" sz="12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3332" name="AutoShape 20"/>
              <p:cNvSpPr>
                <a:spLocks/>
              </p:cNvSpPr>
              <p:nvPr/>
            </p:nvSpPr>
            <p:spPr bwMode="auto">
              <a:xfrm>
                <a:off x="38111" y="2606053"/>
                <a:ext cx="335069" cy="231861"/>
              </a:xfrm>
              <a:custGeom>
                <a:avLst/>
                <a:gdLst>
                  <a:gd name="T0" fmla="*/ 167527 w 21595"/>
                  <a:gd name="T1" fmla="*/ 115931 h 21600"/>
                  <a:gd name="T2" fmla="*/ 167527 w 21595"/>
                  <a:gd name="T3" fmla="*/ 115931 h 21600"/>
                  <a:gd name="T4" fmla="*/ 167527 w 21595"/>
                  <a:gd name="T5" fmla="*/ 115931 h 21600"/>
                  <a:gd name="T6" fmla="*/ 167527 w 21595"/>
                  <a:gd name="T7" fmla="*/ 11593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600"/>
                      <a:pt x="9079" y="21600"/>
                    </a:cubicBezTo>
                    <a:lnTo>
                      <a:pt x="8043" y="21600"/>
                    </a:lnTo>
                    <a:lnTo>
                      <a:pt x="8043" y="21599"/>
                    </a:ln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grpSp>
        <p:nvGrpSpPr>
          <p:cNvPr id="7" name="组合 6"/>
          <p:cNvGrpSpPr/>
          <p:nvPr/>
        </p:nvGrpSpPr>
        <p:grpSpPr>
          <a:xfrm>
            <a:off x="6157906" y="2814683"/>
            <a:ext cx="2216655" cy="2848768"/>
            <a:chOff x="4618434" y="1882959"/>
            <a:chExt cx="1662708" cy="2137236"/>
          </a:xfrm>
          <a:solidFill>
            <a:schemeClr val="accent3"/>
          </a:solidFill>
        </p:grpSpPr>
        <p:sp>
          <p:nvSpPr>
            <p:cNvPr id="13319" name="AutoShape 7"/>
            <p:cNvSpPr>
              <a:spLocks/>
            </p:cNvSpPr>
            <p:nvPr/>
          </p:nvSpPr>
          <p:spPr bwMode="auto">
            <a:xfrm>
              <a:off x="4618434" y="1882959"/>
              <a:ext cx="1662708" cy="2137236"/>
            </a:xfrm>
            <a:custGeom>
              <a:avLst/>
              <a:gdLst>
                <a:gd name="T0" fmla="*/ 2216944 w 21600"/>
                <a:gd name="T1" fmla="*/ 2848769 h 21600"/>
                <a:gd name="T2" fmla="*/ 2216944 w 21600"/>
                <a:gd name="T3" fmla="*/ 2848769 h 21600"/>
                <a:gd name="T4" fmla="*/ 2216944 w 21600"/>
                <a:gd name="T5" fmla="*/ 2848769 h 21600"/>
                <a:gd name="T6" fmla="*/ 2216944 w 21600"/>
                <a:gd name="T7" fmla="*/ 28487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24587" name="Group 21"/>
            <p:cNvGrpSpPr>
              <a:grpSpLocks/>
            </p:cNvGrpSpPr>
            <p:nvPr/>
          </p:nvGrpSpPr>
          <p:grpSpPr bwMode="auto">
            <a:xfrm>
              <a:off x="4864299" y="2280751"/>
              <a:ext cx="1332309" cy="1082612"/>
              <a:chOff x="0" y="0"/>
              <a:chExt cx="3552274" cy="2887144"/>
            </a:xfrm>
            <a:grpFill/>
          </p:grpSpPr>
          <p:sp>
            <p:nvSpPr>
              <p:cNvPr id="13334" name="AutoShape 22"/>
              <p:cNvSpPr>
                <a:spLocks/>
              </p:cNvSpPr>
              <p:nvPr/>
            </p:nvSpPr>
            <p:spPr bwMode="auto">
              <a:xfrm>
                <a:off x="565062" y="0"/>
                <a:ext cx="2987212" cy="3843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770">
                  <a:spcBef>
                    <a:spcPts val="850"/>
                  </a:spcBef>
                </a:pPr>
                <a:r>
                  <a:rPr lang="en-US" altLang="zh-CN" sz="1200" dirty="0">
                    <a:solidFill>
                      <a:schemeClr val="bg1"/>
                    </a:solidFill>
                    <a:latin typeface="Arial" panose="020B0604020202020204" pitchFamily="34" charset="0"/>
                    <a:cs typeface="Arial" panose="020B0604020202020204" pitchFamily="34" charset="0"/>
                    <a:sym typeface="Arial" panose="020B0604020202020204" pitchFamily="34" charset="0"/>
                  </a:rPr>
                  <a:t>Add Text</a:t>
                </a:r>
                <a:endParaRPr lang="es-ES" altLang="zh-CN" sz="12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3335" name="AutoShape 23"/>
              <p:cNvSpPr>
                <a:spLocks/>
              </p:cNvSpPr>
              <p:nvPr/>
            </p:nvSpPr>
            <p:spPr bwMode="auto">
              <a:xfrm>
                <a:off x="565062" y="616178"/>
                <a:ext cx="2987212" cy="3843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770">
                  <a:spcBef>
                    <a:spcPts val="850"/>
                  </a:spcBef>
                </a:pPr>
                <a:r>
                  <a:rPr lang="en-US" altLang="zh-CN" sz="1200" dirty="0">
                    <a:solidFill>
                      <a:schemeClr val="bg1"/>
                    </a:solidFill>
                    <a:latin typeface="Arial" panose="020B0604020202020204" pitchFamily="34" charset="0"/>
                    <a:cs typeface="Arial" panose="020B0604020202020204" pitchFamily="34" charset="0"/>
                    <a:sym typeface="Arial" panose="020B0604020202020204" pitchFamily="34" charset="0"/>
                  </a:rPr>
                  <a:t>Add Text</a:t>
                </a:r>
                <a:endParaRPr lang="es-ES" altLang="zh-CN" sz="12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3336" name="AutoShape 24"/>
              <p:cNvSpPr>
                <a:spLocks/>
              </p:cNvSpPr>
              <p:nvPr/>
            </p:nvSpPr>
            <p:spPr bwMode="auto">
              <a:xfrm>
                <a:off x="565062" y="1232356"/>
                <a:ext cx="2987212" cy="3843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770">
                  <a:spcBef>
                    <a:spcPts val="850"/>
                  </a:spcBef>
                </a:pPr>
                <a:r>
                  <a:rPr lang="en-US" altLang="zh-CN" sz="1200" dirty="0">
                    <a:solidFill>
                      <a:schemeClr val="bg1"/>
                    </a:solidFill>
                    <a:latin typeface="Arial" panose="020B0604020202020204" pitchFamily="34" charset="0"/>
                    <a:cs typeface="Arial" panose="020B0604020202020204" pitchFamily="34" charset="0"/>
                    <a:sym typeface="Arial" panose="020B0604020202020204" pitchFamily="34" charset="0"/>
                  </a:rPr>
                  <a:t>Add Text</a:t>
                </a:r>
                <a:endParaRPr lang="es-ES" altLang="zh-CN" sz="12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3337" name="AutoShape 25"/>
              <p:cNvSpPr>
                <a:spLocks/>
              </p:cNvSpPr>
              <p:nvPr/>
            </p:nvSpPr>
            <p:spPr bwMode="auto">
              <a:xfrm>
                <a:off x="577760" y="1867591"/>
                <a:ext cx="2974514" cy="3843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770">
                  <a:spcBef>
                    <a:spcPts val="850"/>
                  </a:spcBef>
                </a:pPr>
                <a:r>
                  <a:rPr lang="en-US" altLang="zh-CN" sz="1200" dirty="0">
                    <a:solidFill>
                      <a:schemeClr val="bg1"/>
                    </a:solidFill>
                    <a:latin typeface="Arial" panose="020B0604020202020204" pitchFamily="34" charset="0"/>
                    <a:cs typeface="Arial" panose="020B0604020202020204" pitchFamily="34" charset="0"/>
                    <a:sym typeface="Arial" panose="020B0604020202020204" pitchFamily="34" charset="0"/>
                  </a:rPr>
                  <a:t>Add Text</a:t>
                </a:r>
                <a:endParaRPr lang="es-ES" altLang="zh-CN" sz="12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3338" name="AutoShape 26"/>
              <p:cNvSpPr>
                <a:spLocks/>
              </p:cNvSpPr>
              <p:nvPr/>
            </p:nvSpPr>
            <p:spPr bwMode="auto">
              <a:xfrm>
                <a:off x="565062" y="2502827"/>
                <a:ext cx="2987212" cy="3843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770">
                  <a:spcBef>
                    <a:spcPts val="850"/>
                  </a:spcBef>
                </a:pPr>
                <a:r>
                  <a:rPr lang="en-US" altLang="zh-CN" sz="1200" dirty="0">
                    <a:solidFill>
                      <a:schemeClr val="bg1"/>
                    </a:solidFill>
                    <a:latin typeface="Arial" panose="020B0604020202020204" pitchFamily="34" charset="0"/>
                    <a:cs typeface="Arial" panose="020B0604020202020204" pitchFamily="34" charset="0"/>
                    <a:sym typeface="Arial" panose="020B0604020202020204" pitchFamily="34" charset="0"/>
                  </a:rPr>
                  <a:t>Add Text</a:t>
                </a:r>
                <a:endParaRPr lang="es-ES" altLang="zh-CN" sz="12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3339" name="AutoShape 27"/>
              <p:cNvSpPr>
                <a:spLocks/>
              </p:cNvSpPr>
              <p:nvPr/>
            </p:nvSpPr>
            <p:spPr bwMode="auto">
              <a:xfrm>
                <a:off x="0" y="65112"/>
                <a:ext cx="279357" cy="281091"/>
              </a:xfrm>
              <a:custGeom>
                <a:avLst/>
                <a:gdLst>
                  <a:gd name="T0" fmla="*/ 139679 w 21600"/>
                  <a:gd name="T1" fmla="*/ 140546 h 21600"/>
                  <a:gd name="T2" fmla="*/ 139679 w 21600"/>
                  <a:gd name="T3" fmla="*/ 140546 h 21600"/>
                  <a:gd name="T4" fmla="*/ 139679 w 21600"/>
                  <a:gd name="T5" fmla="*/ 140546 h 21600"/>
                  <a:gd name="T6" fmla="*/ 139679 w 21600"/>
                  <a:gd name="T7" fmla="*/ 1405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78" y="8467"/>
                    </a:moveTo>
                    <a:cubicBezTo>
                      <a:pt x="20642" y="8467"/>
                      <a:pt x="20953" y="8597"/>
                      <a:pt x="21212" y="8852"/>
                    </a:cubicBezTo>
                    <a:cubicBezTo>
                      <a:pt x="21470" y="9111"/>
                      <a:pt x="21600" y="9422"/>
                      <a:pt x="21600" y="9786"/>
                    </a:cubicBezTo>
                    <a:lnTo>
                      <a:pt x="21600" y="11813"/>
                    </a:lnTo>
                    <a:cubicBezTo>
                      <a:pt x="21600" y="12180"/>
                      <a:pt x="21470" y="12488"/>
                      <a:pt x="21212" y="12747"/>
                    </a:cubicBezTo>
                    <a:cubicBezTo>
                      <a:pt x="20953" y="13005"/>
                      <a:pt x="20642" y="13135"/>
                      <a:pt x="20278" y="13135"/>
                    </a:cubicBezTo>
                    <a:lnTo>
                      <a:pt x="13133" y="13135"/>
                    </a:lnTo>
                    <a:lnTo>
                      <a:pt x="13133" y="20251"/>
                    </a:lnTo>
                    <a:cubicBezTo>
                      <a:pt x="13133" y="20636"/>
                      <a:pt x="13004" y="20956"/>
                      <a:pt x="12746" y="21212"/>
                    </a:cubicBezTo>
                    <a:cubicBezTo>
                      <a:pt x="12487" y="21470"/>
                      <a:pt x="12176" y="21600"/>
                      <a:pt x="11811" y="21600"/>
                    </a:cubicBezTo>
                    <a:lnTo>
                      <a:pt x="9787" y="21600"/>
                    </a:lnTo>
                    <a:cubicBezTo>
                      <a:pt x="9423" y="21600"/>
                      <a:pt x="9112" y="21470"/>
                      <a:pt x="8853" y="21212"/>
                    </a:cubicBezTo>
                    <a:cubicBezTo>
                      <a:pt x="8592" y="20956"/>
                      <a:pt x="8466" y="20645"/>
                      <a:pt x="8466" y="20278"/>
                    </a:cubicBezTo>
                    <a:lnTo>
                      <a:pt x="8466" y="13135"/>
                    </a:lnTo>
                    <a:lnTo>
                      <a:pt x="1351" y="13135"/>
                    </a:lnTo>
                    <a:cubicBezTo>
                      <a:pt x="966" y="13135"/>
                      <a:pt x="646" y="13011"/>
                      <a:pt x="387" y="12762"/>
                    </a:cubicBezTo>
                    <a:cubicBezTo>
                      <a:pt x="129" y="12515"/>
                      <a:pt x="0" y="12198"/>
                      <a:pt x="0" y="11813"/>
                    </a:cubicBezTo>
                    <a:lnTo>
                      <a:pt x="0" y="9786"/>
                    </a:lnTo>
                    <a:cubicBezTo>
                      <a:pt x="0" y="9422"/>
                      <a:pt x="129" y="9114"/>
                      <a:pt x="387" y="8852"/>
                    </a:cubicBezTo>
                    <a:cubicBezTo>
                      <a:pt x="646" y="8597"/>
                      <a:pt x="954" y="8467"/>
                      <a:pt x="1321" y="8467"/>
                    </a:cubicBezTo>
                    <a:lnTo>
                      <a:pt x="8466" y="8467"/>
                    </a:lnTo>
                    <a:lnTo>
                      <a:pt x="8466" y="1351"/>
                    </a:lnTo>
                    <a:cubicBezTo>
                      <a:pt x="8466" y="966"/>
                      <a:pt x="8589" y="646"/>
                      <a:pt x="8839" y="387"/>
                    </a:cubicBezTo>
                    <a:cubicBezTo>
                      <a:pt x="9088" y="132"/>
                      <a:pt x="9403" y="0"/>
                      <a:pt x="9787" y="0"/>
                    </a:cubicBezTo>
                    <a:lnTo>
                      <a:pt x="11811" y="0"/>
                    </a:lnTo>
                    <a:cubicBezTo>
                      <a:pt x="12176" y="0"/>
                      <a:pt x="12487" y="132"/>
                      <a:pt x="12746" y="387"/>
                    </a:cubicBezTo>
                    <a:cubicBezTo>
                      <a:pt x="13004" y="646"/>
                      <a:pt x="13133" y="957"/>
                      <a:pt x="13133" y="1321"/>
                    </a:cubicBezTo>
                    <a:lnTo>
                      <a:pt x="13133" y="8467"/>
                    </a:lnTo>
                    <a:lnTo>
                      <a:pt x="20278" y="8467"/>
                    </a:ln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340" name="AutoShape 28"/>
              <p:cNvSpPr>
                <a:spLocks/>
              </p:cNvSpPr>
              <p:nvPr/>
            </p:nvSpPr>
            <p:spPr bwMode="auto">
              <a:xfrm>
                <a:off x="0" y="681290"/>
                <a:ext cx="279357" cy="281091"/>
              </a:xfrm>
              <a:custGeom>
                <a:avLst/>
                <a:gdLst>
                  <a:gd name="T0" fmla="*/ 139679 w 21600"/>
                  <a:gd name="T1" fmla="*/ 140546 h 21600"/>
                  <a:gd name="T2" fmla="*/ 139679 w 21600"/>
                  <a:gd name="T3" fmla="*/ 140546 h 21600"/>
                  <a:gd name="T4" fmla="*/ 139679 w 21600"/>
                  <a:gd name="T5" fmla="*/ 140546 h 21600"/>
                  <a:gd name="T6" fmla="*/ 139679 w 21600"/>
                  <a:gd name="T7" fmla="*/ 1405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78" y="8467"/>
                    </a:moveTo>
                    <a:cubicBezTo>
                      <a:pt x="20642" y="8467"/>
                      <a:pt x="20953" y="8597"/>
                      <a:pt x="21212" y="8852"/>
                    </a:cubicBezTo>
                    <a:cubicBezTo>
                      <a:pt x="21470" y="9111"/>
                      <a:pt x="21600" y="9422"/>
                      <a:pt x="21600" y="9786"/>
                    </a:cubicBezTo>
                    <a:lnTo>
                      <a:pt x="21600" y="11813"/>
                    </a:lnTo>
                    <a:cubicBezTo>
                      <a:pt x="21600" y="12180"/>
                      <a:pt x="21470" y="12488"/>
                      <a:pt x="21212" y="12747"/>
                    </a:cubicBezTo>
                    <a:cubicBezTo>
                      <a:pt x="20953" y="13005"/>
                      <a:pt x="20642" y="13135"/>
                      <a:pt x="20278" y="13135"/>
                    </a:cubicBezTo>
                    <a:lnTo>
                      <a:pt x="13133" y="13135"/>
                    </a:lnTo>
                    <a:lnTo>
                      <a:pt x="13133" y="20251"/>
                    </a:lnTo>
                    <a:cubicBezTo>
                      <a:pt x="13133" y="20636"/>
                      <a:pt x="13004" y="20956"/>
                      <a:pt x="12746" y="21212"/>
                    </a:cubicBezTo>
                    <a:cubicBezTo>
                      <a:pt x="12487" y="21470"/>
                      <a:pt x="12176" y="21600"/>
                      <a:pt x="11811" y="21600"/>
                    </a:cubicBezTo>
                    <a:lnTo>
                      <a:pt x="9787" y="21600"/>
                    </a:lnTo>
                    <a:cubicBezTo>
                      <a:pt x="9423" y="21600"/>
                      <a:pt x="9112" y="21470"/>
                      <a:pt x="8853" y="21212"/>
                    </a:cubicBezTo>
                    <a:cubicBezTo>
                      <a:pt x="8592" y="20956"/>
                      <a:pt x="8466" y="20645"/>
                      <a:pt x="8466" y="20278"/>
                    </a:cubicBezTo>
                    <a:lnTo>
                      <a:pt x="8466" y="13135"/>
                    </a:lnTo>
                    <a:lnTo>
                      <a:pt x="1351" y="13135"/>
                    </a:lnTo>
                    <a:cubicBezTo>
                      <a:pt x="966" y="13135"/>
                      <a:pt x="646" y="13011"/>
                      <a:pt x="387" y="12762"/>
                    </a:cubicBezTo>
                    <a:cubicBezTo>
                      <a:pt x="129" y="12515"/>
                      <a:pt x="0" y="12198"/>
                      <a:pt x="0" y="11813"/>
                    </a:cubicBezTo>
                    <a:lnTo>
                      <a:pt x="0" y="9786"/>
                    </a:lnTo>
                    <a:cubicBezTo>
                      <a:pt x="0" y="9422"/>
                      <a:pt x="129" y="9114"/>
                      <a:pt x="387" y="8852"/>
                    </a:cubicBezTo>
                    <a:cubicBezTo>
                      <a:pt x="646" y="8597"/>
                      <a:pt x="954" y="8467"/>
                      <a:pt x="1321" y="8467"/>
                    </a:cubicBezTo>
                    <a:lnTo>
                      <a:pt x="8466" y="8467"/>
                    </a:lnTo>
                    <a:lnTo>
                      <a:pt x="8466" y="1351"/>
                    </a:lnTo>
                    <a:cubicBezTo>
                      <a:pt x="8466" y="966"/>
                      <a:pt x="8589" y="646"/>
                      <a:pt x="8839" y="387"/>
                    </a:cubicBezTo>
                    <a:cubicBezTo>
                      <a:pt x="9088" y="132"/>
                      <a:pt x="9403" y="0"/>
                      <a:pt x="9787" y="0"/>
                    </a:cubicBezTo>
                    <a:lnTo>
                      <a:pt x="11811" y="0"/>
                    </a:lnTo>
                    <a:cubicBezTo>
                      <a:pt x="12176" y="0"/>
                      <a:pt x="12487" y="132"/>
                      <a:pt x="12746" y="387"/>
                    </a:cubicBezTo>
                    <a:cubicBezTo>
                      <a:pt x="13004" y="646"/>
                      <a:pt x="13133" y="957"/>
                      <a:pt x="13133" y="1321"/>
                    </a:cubicBezTo>
                    <a:lnTo>
                      <a:pt x="13133" y="8467"/>
                    </a:lnTo>
                    <a:lnTo>
                      <a:pt x="20278" y="8467"/>
                    </a:ln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341" name="AutoShape 29"/>
              <p:cNvSpPr>
                <a:spLocks/>
              </p:cNvSpPr>
              <p:nvPr/>
            </p:nvSpPr>
            <p:spPr bwMode="auto">
              <a:xfrm>
                <a:off x="0" y="1279999"/>
                <a:ext cx="279357" cy="279503"/>
              </a:xfrm>
              <a:custGeom>
                <a:avLst/>
                <a:gdLst>
                  <a:gd name="T0" fmla="*/ 139679 w 21600"/>
                  <a:gd name="T1" fmla="*/ 139752 h 21600"/>
                  <a:gd name="T2" fmla="*/ 139679 w 21600"/>
                  <a:gd name="T3" fmla="*/ 139752 h 21600"/>
                  <a:gd name="T4" fmla="*/ 139679 w 21600"/>
                  <a:gd name="T5" fmla="*/ 139752 h 21600"/>
                  <a:gd name="T6" fmla="*/ 139679 w 21600"/>
                  <a:gd name="T7" fmla="*/ 1397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78" y="8467"/>
                    </a:moveTo>
                    <a:cubicBezTo>
                      <a:pt x="20642" y="8467"/>
                      <a:pt x="20953" y="8597"/>
                      <a:pt x="21212" y="8852"/>
                    </a:cubicBezTo>
                    <a:cubicBezTo>
                      <a:pt x="21470" y="9111"/>
                      <a:pt x="21600" y="9422"/>
                      <a:pt x="21600" y="9786"/>
                    </a:cubicBezTo>
                    <a:lnTo>
                      <a:pt x="21600" y="11813"/>
                    </a:lnTo>
                    <a:cubicBezTo>
                      <a:pt x="21600" y="12180"/>
                      <a:pt x="21470" y="12488"/>
                      <a:pt x="21212" y="12747"/>
                    </a:cubicBezTo>
                    <a:cubicBezTo>
                      <a:pt x="20953" y="13005"/>
                      <a:pt x="20642" y="13135"/>
                      <a:pt x="20278" y="13135"/>
                    </a:cubicBezTo>
                    <a:lnTo>
                      <a:pt x="13133" y="13135"/>
                    </a:lnTo>
                    <a:lnTo>
                      <a:pt x="13133" y="20251"/>
                    </a:lnTo>
                    <a:cubicBezTo>
                      <a:pt x="13133" y="20636"/>
                      <a:pt x="13004" y="20956"/>
                      <a:pt x="12746" y="21212"/>
                    </a:cubicBezTo>
                    <a:cubicBezTo>
                      <a:pt x="12487" y="21470"/>
                      <a:pt x="12176" y="21600"/>
                      <a:pt x="11811" y="21600"/>
                    </a:cubicBezTo>
                    <a:lnTo>
                      <a:pt x="9787" y="21600"/>
                    </a:lnTo>
                    <a:cubicBezTo>
                      <a:pt x="9423" y="21600"/>
                      <a:pt x="9112" y="21470"/>
                      <a:pt x="8853" y="21212"/>
                    </a:cubicBezTo>
                    <a:cubicBezTo>
                      <a:pt x="8592" y="20956"/>
                      <a:pt x="8466" y="20645"/>
                      <a:pt x="8466" y="20278"/>
                    </a:cubicBezTo>
                    <a:lnTo>
                      <a:pt x="8466" y="13135"/>
                    </a:lnTo>
                    <a:lnTo>
                      <a:pt x="1351" y="13135"/>
                    </a:lnTo>
                    <a:cubicBezTo>
                      <a:pt x="966" y="13135"/>
                      <a:pt x="646" y="13011"/>
                      <a:pt x="387" y="12762"/>
                    </a:cubicBezTo>
                    <a:cubicBezTo>
                      <a:pt x="129" y="12515"/>
                      <a:pt x="0" y="12198"/>
                      <a:pt x="0" y="11813"/>
                    </a:cubicBezTo>
                    <a:lnTo>
                      <a:pt x="0" y="9786"/>
                    </a:lnTo>
                    <a:cubicBezTo>
                      <a:pt x="0" y="9422"/>
                      <a:pt x="129" y="9114"/>
                      <a:pt x="387" y="8852"/>
                    </a:cubicBezTo>
                    <a:cubicBezTo>
                      <a:pt x="646" y="8597"/>
                      <a:pt x="954" y="8467"/>
                      <a:pt x="1321" y="8467"/>
                    </a:cubicBezTo>
                    <a:lnTo>
                      <a:pt x="8466" y="8467"/>
                    </a:lnTo>
                    <a:lnTo>
                      <a:pt x="8466" y="1351"/>
                    </a:lnTo>
                    <a:cubicBezTo>
                      <a:pt x="8466" y="966"/>
                      <a:pt x="8589" y="646"/>
                      <a:pt x="8839" y="387"/>
                    </a:cubicBezTo>
                    <a:cubicBezTo>
                      <a:pt x="9088" y="132"/>
                      <a:pt x="9403" y="0"/>
                      <a:pt x="9787" y="0"/>
                    </a:cubicBezTo>
                    <a:lnTo>
                      <a:pt x="11811" y="0"/>
                    </a:lnTo>
                    <a:cubicBezTo>
                      <a:pt x="12176" y="0"/>
                      <a:pt x="12487" y="132"/>
                      <a:pt x="12746" y="387"/>
                    </a:cubicBezTo>
                    <a:cubicBezTo>
                      <a:pt x="13004" y="646"/>
                      <a:pt x="13133" y="957"/>
                      <a:pt x="13133" y="1321"/>
                    </a:cubicBezTo>
                    <a:lnTo>
                      <a:pt x="13133" y="8467"/>
                    </a:lnTo>
                    <a:lnTo>
                      <a:pt x="20278" y="8467"/>
                    </a:ln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342" name="AutoShape 30"/>
              <p:cNvSpPr>
                <a:spLocks/>
              </p:cNvSpPr>
              <p:nvPr/>
            </p:nvSpPr>
            <p:spPr bwMode="auto">
              <a:xfrm>
                <a:off x="0" y="1932704"/>
                <a:ext cx="279357" cy="279503"/>
              </a:xfrm>
              <a:custGeom>
                <a:avLst/>
                <a:gdLst>
                  <a:gd name="T0" fmla="*/ 139679 w 21600"/>
                  <a:gd name="T1" fmla="*/ 139752 h 21600"/>
                  <a:gd name="T2" fmla="*/ 139679 w 21600"/>
                  <a:gd name="T3" fmla="*/ 139752 h 21600"/>
                  <a:gd name="T4" fmla="*/ 139679 w 21600"/>
                  <a:gd name="T5" fmla="*/ 139752 h 21600"/>
                  <a:gd name="T6" fmla="*/ 139679 w 21600"/>
                  <a:gd name="T7" fmla="*/ 1397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78" y="8467"/>
                    </a:moveTo>
                    <a:cubicBezTo>
                      <a:pt x="20642" y="8467"/>
                      <a:pt x="20953" y="8597"/>
                      <a:pt x="21212" y="8852"/>
                    </a:cubicBezTo>
                    <a:cubicBezTo>
                      <a:pt x="21470" y="9111"/>
                      <a:pt x="21600" y="9422"/>
                      <a:pt x="21600" y="9786"/>
                    </a:cubicBezTo>
                    <a:lnTo>
                      <a:pt x="21600" y="11813"/>
                    </a:lnTo>
                    <a:cubicBezTo>
                      <a:pt x="21600" y="12180"/>
                      <a:pt x="21470" y="12488"/>
                      <a:pt x="21212" y="12747"/>
                    </a:cubicBezTo>
                    <a:cubicBezTo>
                      <a:pt x="20953" y="13005"/>
                      <a:pt x="20642" y="13135"/>
                      <a:pt x="20278" y="13135"/>
                    </a:cubicBezTo>
                    <a:lnTo>
                      <a:pt x="13133" y="13135"/>
                    </a:lnTo>
                    <a:lnTo>
                      <a:pt x="13133" y="20251"/>
                    </a:lnTo>
                    <a:cubicBezTo>
                      <a:pt x="13133" y="20636"/>
                      <a:pt x="13004" y="20956"/>
                      <a:pt x="12746" y="21212"/>
                    </a:cubicBezTo>
                    <a:cubicBezTo>
                      <a:pt x="12487" y="21470"/>
                      <a:pt x="12176" y="21600"/>
                      <a:pt x="11811" y="21600"/>
                    </a:cubicBezTo>
                    <a:lnTo>
                      <a:pt x="9787" y="21600"/>
                    </a:lnTo>
                    <a:cubicBezTo>
                      <a:pt x="9423" y="21600"/>
                      <a:pt x="9112" y="21470"/>
                      <a:pt x="8853" y="21212"/>
                    </a:cubicBezTo>
                    <a:cubicBezTo>
                      <a:pt x="8592" y="20956"/>
                      <a:pt x="8466" y="20645"/>
                      <a:pt x="8466" y="20278"/>
                    </a:cubicBezTo>
                    <a:lnTo>
                      <a:pt x="8466" y="13135"/>
                    </a:lnTo>
                    <a:lnTo>
                      <a:pt x="1351" y="13135"/>
                    </a:lnTo>
                    <a:cubicBezTo>
                      <a:pt x="966" y="13135"/>
                      <a:pt x="646" y="13011"/>
                      <a:pt x="387" y="12762"/>
                    </a:cubicBezTo>
                    <a:cubicBezTo>
                      <a:pt x="129" y="12515"/>
                      <a:pt x="0" y="12198"/>
                      <a:pt x="0" y="11813"/>
                    </a:cubicBezTo>
                    <a:lnTo>
                      <a:pt x="0" y="9786"/>
                    </a:lnTo>
                    <a:cubicBezTo>
                      <a:pt x="0" y="9422"/>
                      <a:pt x="129" y="9114"/>
                      <a:pt x="387" y="8852"/>
                    </a:cubicBezTo>
                    <a:cubicBezTo>
                      <a:pt x="646" y="8597"/>
                      <a:pt x="954" y="8467"/>
                      <a:pt x="1321" y="8467"/>
                    </a:cubicBezTo>
                    <a:lnTo>
                      <a:pt x="8466" y="8467"/>
                    </a:lnTo>
                    <a:lnTo>
                      <a:pt x="8466" y="1351"/>
                    </a:lnTo>
                    <a:cubicBezTo>
                      <a:pt x="8466" y="966"/>
                      <a:pt x="8589" y="646"/>
                      <a:pt x="8839" y="387"/>
                    </a:cubicBezTo>
                    <a:cubicBezTo>
                      <a:pt x="9088" y="132"/>
                      <a:pt x="9403" y="0"/>
                      <a:pt x="9787" y="0"/>
                    </a:cubicBezTo>
                    <a:lnTo>
                      <a:pt x="11811" y="0"/>
                    </a:lnTo>
                    <a:cubicBezTo>
                      <a:pt x="12176" y="0"/>
                      <a:pt x="12487" y="132"/>
                      <a:pt x="12746" y="387"/>
                    </a:cubicBezTo>
                    <a:cubicBezTo>
                      <a:pt x="13004" y="646"/>
                      <a:pt x="13133" y="957"/>
                      <a:pt x="13133" y="1321"/>
                    </a:cubicBezTo>
                    <a:lnTo>
                      <a:pt x="13133" y="8467"/>
                    </a:lnTo>
                    <a:lnTo>
                      <a:pt x="20278" y="8467"/>
                    </a:ln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343" name="AutoShape 31"/>
              <p:cNvSpPr>
                <a:spLocks/>
              </p:cNvSpPr>
              <p:nvPr/>
            </p:nvSpPr>
            <p:spPr bwMode="auto">
              <a:xfrm>
                <a:off x="0" y="2567939"/>
                <a:ext cx="279357" cy="279503"/>
              </a:xfrm>
              <a:custGeom>
                <a:avLst/>
                <a:gdLst>
                  <a:gd name="T0" fmla="*/ 139679 w 21600"/>
                  <a:gd name="T1" fmla="*/ 139752 h 21600"/>
                  <a:gd name="T2" fmla="*/ 139679 w 21600"/>
                  <a:gd name="T3" fmla="*/ 139752 h 21600"/>
                  <a:gd name="T4" fmla="*/ 139679 w 21600"/>
                  <a:gd name="T5" fmla="*/ 139752 h 21600"/>
                  <a:gd name="T6" fmla="*/ 139679 w 21600"/>
                  <a:gd name="T7" fmla="*/ 1397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78" y="8467"/>
                    </a:moveTo>
                    <a:cubicBezTo>
                      <a:pt x="20642" y="8467"/>
                      <a:pt x="20953" y="8597"/>
                      <a:pt x="21212" y="8852"/>
                    </a:cubicBezTo>
                    <a:cubicBezTo>
                      <a:pt x="21470" y="9111"/>
                      <a:pt x="21600" y="9422"/>
                      <a:pt x="21600" y="9786"/>
                    </a:cubicBezTo>
                    <a:lnTo>
                      <a:pt x="21600" y="11813"/>
                    </a:lnTo>
                    <a:cubicBezTo>
                      <a:pt x="21600" y="12180"/>
                      <a:pt x="21470" y="12488"/>
                      <a:pt x="21212" y="12747"/>
                    </a:cubicBezTo>
                    <a:cubicBezTo>
                      <a:pt x="20953" y="13005"/>
                      <a:pt x="20642" y="13135"/>
                      <a:pt x="20278" y="13135"/>
                    </a:cubicBezTo>
                    <a:lnTo>
                      <a:pt x="13133" y="13135"/>
                    </a:lnTo>
                    <a:lnTo>
                      <a:pt x="13133" y="20251"/>
                    </a:lnTo>
                    <a:cubicBezTo>
                      <a:pt x="13133" y="20636"/>
                      <a:pt x="13004" y="20956"/>
                      <a:pt x="12746" y="21212"/>
                    </a:cubicBezTo>
                    <a:cubicBezTo>
                      <a:pt x="12487" y="21470"/>
                      <a:pt x="12176" y="21600"/>
                      <a:pt x="11811" y="21600"/>
                    </a:cubicBezTo>
                    <a:lnTo>
                      <a:pt x="9787" y="21600"/>
                    </a:lnTo>
                    <a:cubicBezTo>
                      <a:pt x="9423" y="21600"/>
                      <a:pt x="9112" y="21470"/>
                      <a:pt x="8853" y="21212"/>
                    </a:cubicBezTo>
                    <a:cubicBezTo>
                      <a:pt x="8592" y="20956"/>
                      <a:pt x="8466" y="20645"/>
                      <a:pt x="8466" y="20278"/>
                    </a:cubicBezTo>
                    <a:lnTo>
                      <a:pt x="8466" y="13135"/>
                    </a:lnTo>
                    <a:lnTo>
                      <a:pt x="1351" y="13135"/>
                    </a:lnTo>
                    <a:cubicBezTo>
                      <a:pt x="966" y="13135"/>
                      <a:pt x="646" y="13011"/>
                      <a:pt x="387" y="12762"/>
                    </a:cubicBezTo>
                    <a:cubicBezTo>
                      <a:pt x="129" y="12515"/>
                      <a:pt x="0" y="12198"/>
                      <a:pt x="0" y="11813"/>
                    </a:cubicBezTo>
                    <a:lnTo>
                      <a:pt x="0" y="9786"/>
                    </a:lnTo>
                    <a:cubicBezTo>
                      <a:pt x="0" y="9422"/>
                      <a:pt x="129" y="9114"/>
                      <a:pt x="387" y="8852"/>
                    </a:cubicBezTo>
                    <a:cubicBezTo>
                      <a:pt x="646" y="8597"/>
                      <a:pt x="954" y="8467"/>
                      <a:pt x="1321" y="8467"/>
                    </a:cubicBezTo>
                    <a:lnTo>
                      <a:pt x="8466" y="8467"/>
                    </a:lnTo>
                    <a:lnTo>
                      <a:pt x="8466" y="1351"/>
                    </a:lnTo>
                    <a:cubicBezTo>
                      <a:pt x="8466" y="966"/>
                      <a:pt x="8589" y="646"/>
                      <a:pt x="8839" y="387"/>
                    </a:cubicBezTo>
                    <a:cubicBezTo>
                      <a:pt x="9088" y="132"/>
                      <a:pt x="9403" y="0"/>
                      <a:pt x="9787" y="0"/>
                    </a:cubicBezTo>
                    <a:lnTo>
                      <a:pt x="11811" y="0"/>
                    </a:lnTo>
                    <a:cubicBezTo>
                      <a:pt x="12176" y="0"/>
                      <a:pt x="12487" y="132"/>
                      <a:pt x="12746" y="387"/>
                    </a:cubicBezTo>
                    <a:cubicBezTo>
                      <a:pt x="13004" y="646"/>
                      <a:pt x="13133" y="957"/>
                      <a:pt x="13133" y="1321"/>
                    </a:cubicBezTo>
                    <a:lnTo>
                      <a:pt x="13133" y="8467"/>
                    </a:lnTo>
                    <a:lnTo>
                      <a:pt x="20278" y="8467"/>
                    </a:ln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grpSp>
        <p:nvGrpSpPr>
          <p:cNvPr id="6" name="组合 5"/>
          <p:cNvGrpSpPr/>
          <p:nvPr/>
        </p:nvGrpSpPr>
        <p:grpSpPr>
          <a:xfrm>
            <a:off x="3754743" y="2814683"/>
            <a:ext cx="2223798" cy="2848768"/>
            <a:chOff x="2815828" y="1882959"/>
            <a:chExt cx="1668066" cy="2137236"/>
          </a:xfrm>
          <a:solidFill>
            <a:schemeClr val="accent2"/>
          </a:solidFill>
        </p:grpSpPr>
        <p:sp>
          <p:nvSpPr>
            <p:cNvPr id="13318" name="AutoShape 6"/>
            <p:cNvSpPr>
              <a:spLocks/>
            </p:cNvSpPr>
            <p:nvPr/>
          </p:nvSpPr>
          <p:spPr bwMode="auto">
            <a:xfrm>
              <a:off x="2815828" y="1882959"/>
              <a:ext cx="1662708" cy="2137236"/>
            </a:xfrm>
            <a:custGeom>
              <a:avLst/>
              <a:gdLst>
                <a:gd name="T0" fmla="*/ 2216944 w 21600"/>
                <a:gd name="T1" fmla="*/ 2848769 h 21600"/>
                <a:gd name="T2" fmla="*/ 2216944 w 21600"/>
                <a:gd name="T3" fmla="*/ 2848769 h 21600"/>
                <a:gd name="T4" fmla="*/ 2216944 w 21600"/>
                <a:gd name="T5" fmla="*/ 2848769 h 21600"/>
                <a:gd name="T6" fmla="*/ 2216944 w 21600"/>
                <a:gd name="T7" fmla="*/ 28487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24588" name="Group 32"/>
            <p:cNvGrpSpPr>
              <a:grpSpLocks/>
            </p:cNvGrpSpPr>
            <p:nvPr/>
          </p:nvGrpSpPr>
          <p:grpSpPr bwMode="auto">
            <a:xfrm>
              <a:off x="3122414" y="2280751"/>
              <a:ext cx="1361480" cy="1082612"/>
              <a:chOff x="-1" y="0"/>
              <a:chExt cx="3630327" cy="2887144"/>
            </a:xfrm>
            <a:grpFill/>
          </p:grpSpPr>
          <p:sp>
            <p:nvSpPr>
              <p:cNvPr id="13345" name="AutoShape 33"/>
              <p:cNvSpPr>
                <a:spLocks/>
              </p:cNvSpPr>
              <p:nvPr/>
            </p:nvSpPr>
            <p:spPr bwMode="auto">
              <a:xfrm>
                <a:off x="615901" y="0"/>
                <a:ext cx="2987440" cy="3843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770">
                  <a:spcBef>
                    <a:spcPts val="850"/>
                  </a:spcBef>
                </a:pPr>
                <a:r>
                  <a:rPr lang="en-US" altLang="zh-CN" sz="1200" dirty="0">
                    <a:solidFill>
                      <a:schemeClr val="bg1"/>
                    </a:solidFill>
                    <a:latin typeface="Arial" panose="020B0604020202020204" pitchFamily="34" charset="0"/>
                    <a:cs typeface="Arial" panose="020B0604020202020204" pitchFamily="34" charset="0"/>
                    <a:sym typeface="Arial" panose="020B0604020202020204" pitchFamily="34" charset="0"/>
                  </a:rPr>
                  <a:t>Add Text</a:t>
                </a:r>
                <a:endParaRPr lang="es-ES" altLang="zh-CN" sz="12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3346" name="AutoShape 34"/>
              <p:cNvSpPr>
                <a:spLocks/>
              </p:cNvSpPr>
              <p:nvPr/>
            </p:nvSpPr>
            <p:spPr bwMode="auto">
              <a:xfrm>
                <a:off x="615901" y="616178"/>
                <a:ext cx="2987440" cy="3843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770">
                  <a:spcBef>
                    <a:spcPts val="850"/>
                  </a:spcBef>
                </a:pPr>
                <a:r>
                  <a:rPr lang="en-US" altLang="zh-CN" sz="1200" dirty="0">
                    <a:solidFill>
                      <a:schemeClr val="bg1"/>
                    </a:solidFill>
                    <a:latin typeface="Arial" panose="020B0604020202020204" pitchFamily="34" charset="0"/>
                    <a:cs typeface="Arial" panose="020B0604020202020204" pitchFamily="34" charset="0"/>
                    <a:sym typeface="Arial" panose="020B0604020202020204" pitchFamily="34" charset="0"/>
                  </a:rPr>
                  <a:t>Add Text</a:t>
                </a:r>
                <a:endParaRPr lang="es-ES" altLang="zh-CN" sz="12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3347" name="AutoShape 35"/>
              <p:cNvSpPr>
                <a:spLocks/>
              </p:cNvSpPr>
              <p:nvPr/>
            </p:nvSpPr>
            <p:spPr bwMode="auto">
              <a:xfrm>
                <a:off x="615901" y="1232356"/>
                <a:ext cx="2987440" cy="3843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770">
                  <a:spcBef>
                    <a:spcPts val="850"/>
                  </a:spcBef>
                </a:pPr>
                <a:r>
                  <a:rPr lang="en-US" altLang="zh-CN" sz="1200" dirty="0">
                    <a:solidFill>
                      <a:schemeClr val="bg1"/>
                    </a:solidFill>
                    <a:latin typeface="Arial" panose="020B0604020202020204" pitchFamily="34" charset="0"/>
                    <a:cs typeface="Arial" panose="020B0604020202020204" pitchFamily="34" charset="0"/>
                    <a:sym typeface="Arial" panose="020B0604020202020204" pitchFamily="34" charset="0"/>
                  </a:rPr>
                  <a:t>Add Text</a:t>
                </a:r>
                <a:endParaRPr lang="es-ES" altLang="zh-CN" sz="12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3348" name="AutoShape 36"/>
              <p:cNvSpPr>
                <a:spLocks/>
              </p:cNvSpPr>
              <p:nvPr/>
            </p:nvSpPr>
            <p:spPr bwMode="auto">
              <a:xfrm>
                <a:off x="642886" y="1867591"/>
                <a:ext cx="2987440" cy="3843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770">
                  <a:spcBef>
                    <a:spcPts val="850"/>
                  </a:spcBef>
                </a:pPr>
                <a:r>
                  <a:rPr lang="en-US" altLang="zh-CN" sz="1200" dirty="0">
                    <a:solidFill>
                      <a:schemeClr val="bg1"/>
                    </a:solidFill>
                    <a:latin typeface="Arial" panose="020B0604020202020204" pitchFamily="34" charset="0"/>
                    <a:cs typeface="Arial" panose="020B0604020202020204" pitchFamily="34" charset="0"/>
                    <a:sym typeface="Arial" panose="020B0604020202020204" pitchFamily="34" charset="0"/>
                  </a:rPr>
                  <a:t>Add Text</a:t>
                </a:r>
                <a:endParaRPr lang="es-ES" altLang="zh-CN" sz="12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3349" name="AutoShape 37"/>
              <p:cNvSpPr>
                <a:spLocks/>
              </p:cNvSpPr>
              <p:nvPr/>
            </p:nvSpPr>
            <p:spPr bwMode="auto">
              <a:xfrm>
                <a:off x="615901" y="2502827"/>
                <a:ext cx="2987440" cy="3843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770">
                  <a:spcBef>
                    <a:spcPts val="850"/>
                  </a:spcBef>
                </a:pPr>
                <a:r>
                  <a:rPr lang="en-US" altLang="zh-CN" sz="1200" dirty="0">
                    <a:solidFill>
                      <a:schemeClr val="bg1"/>
                    </a:solidFill>
                    <a:latin typeface="Arial" panose="020B0604020202020204" pitchFamily="34" charset="0"/>
                    <a:cs typeface="Arial" panose="020B0604020202020204" pitchFamily="34" charset="0"/>
                    <a:sym typeface="Arial" panose="020B0604020202020204" pitchFamily="34" charset="0"/>
                  </a:rPr>
                  <a:t>Add Text</a:t>
                </a:r>
                <a:endParaRPr lang="es-ES" altLang="zh-CN" sz="12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3350" name="AutoShape 38"/>
              <p:cNvSpPr>
                <a:spLocks/>
              </p:cNvSpPr>
              <p:nvPr/>
            </p:nvSpPr>
            <p:spPr bwMode="auto">
              <a:xfrm>
                <a:off x="-1" y="60347"/>
                <a:ext cx="334936" cy="279503"/>
              </a:xfrm>
              <a:custGeom>
                <a:avLst/>
                <a:gdLst>
                  <a:gd name="T0" fmla="*/ 167468 w 21598"/>
                  <a:gd name="T1" fmla="*/ 139752 h 21600"/>
                  <a:gd name="T2" fmla="*/ 167468 w 21598"/>
                  <a:gd name="T3" fmla="*/ 139752 h 21600"/>
                  <a:gd name="T4" fmla="*/ 167468 w 21598"/>
                  <a:gd name="T5" fmla="*/ 139752 h 21600"/>
                  <a:gd name="T6" fmla="*/ 167468 w 21598"/>
                  <a:gd name="T7" fmla="*/ 1397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351" name="AutoShape 39"/>
              <p:cNvSpPr>
                <a:spLocks/>
              </p:cNvSpPr>
              <p:nvPr/>
            </p:nvSpPr>
            <p:spPr bwMode="auto">
              <a:xfrm>
                <a:off x="-1" y="676525"/>
                <a:ext cx="334936" cy="279503"/>
              </a:xfrm>
              <a:custGeom>
                <a:avLst/>
                <a:gdLst>
                  <a:gd name="T0" fmla="*/ 167468 w 21598"/>
                  <a:gd name="T1" fmla="*/ 139752 h 21600"/>
                  <a:gd name="T2" fmla="*/ 167468 w 21598"/>
                  <a:gd name="T3" fmla="*/ 139752 h 21600"/>
                  <a:gd name="T4" fmla="*/ 167468 w 21598"/>
                  <a:gd name="T5" fmla="*/ 139752 h 21600"/>
                  <a:gd name="T6" fmla="*/ 167468 w 21598"/>
                  <a:gd name="T7" fmla="*/ 1397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352" name="AutoShape 40"/>
              <p:cNvSpPr>
                <a:spLocks/>
              </p:cNvSpPr>
              <p:nvPr/>
            </p:nvSpPr>
            <p:spPr bwMode="auto">
              <a:xfrm>
                <a:off x="-1" y="1292704"/>
                <a:ext cx="334936" cy="279503"/>
              </a:xfrm>
              <a:custGeom>
                <a:avLst/>
                <a:gdLst>
                  <a:gd name="T0" fmla="*/ 167468 w 21598"/>
                  <a:gd name="T1" fmla="*/ 139752 h 21600"/>
                  <a:gd name="T2" fmla="*/ 167468 w 21598"/>
                  <a:gd name="T3" fmla="*/ 139752 h 21600"/>
                  <a:gd name="T4" fmla="*/ 167468 w 21598"/>
                  <a:gd name="T5" fmla="*/ 139752 h 21600"/>
                  <a:gd name="T6" fmla="*/ 167468 w 21598"/>
                  <a:gd name="T7" fmla="*/ 1397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353" name="AutoShape 41"/>
              <p:cNvSpPr>
                <a:spLocks/>
              </p:cNvSpPr>
              <p:nvPr/>
            </p:nvSpPr>
            <p:spPr bwMode="auto">
              <a:xfrm>
                <a:off x="-1" y="1908882"/>
                <a:ext cx="334936" cy="279503"/>
              </a:xfrm>
              <a:custGeom>
                <a:avLst/>
                <a:gdLst>
                  <a:gd name="T0" fmla="*/ 167468 w 21598"/>
                  <a:gd name="T1" fmla="*/ 139752 h 21600"/>
                  <a:gd name="T2" fmla="*/ 167468 w 21598"/>
                  <a:gd name="T3" fmla="*/ 139752 h 21600"/>
                  <a:gd name="T4" fmla="*/ 167468 w 21598"/>
                  <a:gd name="T5" fmla="*/ 139752 h 21600"/>
                  <a:gd name="T6" fmla="*/ 167468 w 21598"/>
                  <a:gd name="T7" fmla="*/ 1397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354" name="AutoShape 42"/>
              <p:cNvSpPr>
                <a:spLocks/>
              </p:cNvSpPr>
              <p:nvPr/>
            </p:nvSpPr>
            <p:spPr bwMode="auto">
              <a:xfrm>
                <a:off x="-1" y="2563174"/>
                <a:ext cx="334936" cy="279503"/>
              </a:xfrm>
              <a:custGeom>
                <a:avLst/>
                <a:gdLst>
                  <a:gd name="T0" fmla="*/ 167468 w 21598"/>
                  <a:gd name="T1" fmla="*/ 139752 h 21600"/>
                  <a:gd name="T2" fmla="*/ 167468 w 21598"/>
                  <a:gd name="T3" fmla="*/ 139752 h 21600"/>
                  <a:gd name="T4" fmla="*/ 167468 w 21598"/>
                  <a:gd name="T5" fmla="*/ 139752 h 21600"/>
                  <a:gd name="T6" fmla="*/ 167468 w 21598"/>
                  <a:gd name="T7" fmla="*/ 1397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grpSp>
        <p:nvGrpSpPr>
          <p:cNvPr id="8" name="组合 7"/>
          <p:cNvGrpSpPr/>
          <p:nvPr/>
        </p:nvGrpSpPr>
        <p:grpSpPr>
          <a:xfrm>
            <a:off x="8560276" y="2814683"/>
            <a:ext cx="2217449" cy="2848768"/>
            <a:chOff x="6420446" y="1882959"/>
            <a:chExt cx="1663303" cy="2137236"/>
          </a:xfrm>
          <a:solidFill>
            <a:schemeClr val="accent4"/>
          </a:solidFill>
        </p:grpSpPr>
        <p:sp>
          <p:nvSpPr>
            <p:cNvPr id="13320" name="AutoShape 8"/>
            <p:cNvSpPr>
              <a:spLocks/>
            </p:cNvSpPr>
            <p:nvPr/>
          </p:nvSpPr>
          <p:spPr bwMode="auto">
            <a:xfrm>
              <a:off x="6420446" y="1882959"/>
              <a:ext cx="1663303" cy="2137236"/>
            </a:xfrm>
            <a:custGeom>
              <a:avLst/>
              <a:gdLst>
                <a:gd name="T0" fmla="*/ 2217738 w 21600"/>
                <a:gd name="T1" fmla="*/ 2848769 h 21600"/>
                <a:gd name="T2" fmla="*/ 2217738 w 21600"/>
                <a:gd name="T3" fmla="*/ 2848769 h 21600"/>
                <a:gd name="T4" fmla="*/ 2217738 w 21600"/>
                <a:gd name="T5" fmla="*/ 2848769 h 21600"/>
                <a:gd name="T6" fmla="*/ 2217738 w 21600"/>
                <a:gd name="T7" fmla="*/ 28487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grpFill/>
            <a:ln w="25400" cap="flat" cmpd="sng">
              <a:solidFill>
                <a:srgbClr val="000000">
                  <a:alpha val="0"/>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solidFill>
                  <a:schemeClr val="tx1">
                    <a:lumMod val="10000"/>
                    <a:lumOff val="9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24589" name="Group 43"/>
            <p:cNvGrpSpPr>
              <a:grpSpLocks/>
            </p:cNvGrpSpPr>
            <p:nvPr/>
          </p:nvGrpSpPr>
          <p:grpSpPr bwMode="auto">
            <a:xfrm>
              <a:off x="6619875" y="2280751"/>
              <a:ext cx="1349574" cy="1082612"/>
              <a:chOff x="-1" y="0"/>
              <a:chExt cx="3598512" cy="2887144"/>
            </a:xfrm>
            <a:grpFill/>
          </p:grpSpPr>
          <p:sp>
            <p:nvSpPr>
              <p:cNvPr id="13356" name="AutoShape 44"/>
              <p:cNvSpPr>
                <a:spLocks/>
              </p:cNvSpPr>
              <p:nvPr/>
            </p:nvSpPr>
            <p:spPr bwMode="auto">
              <a:xfrm>
                <a:off x="598429" y="0"/>
                <a:ext cx="2987384" cy="3843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770">
                  <a:spcBef>
                    <a:spcPts val="850"/>
                  </a:spcBef>
                </a:pPr>
                <a:r>
                  <a:rPr lang="en-US" altLang="zh-CN" sz="1200" dirty="0">
                    <a:solidFill>
                      <a:schemeClr val="bg1"/>
                    </a:solidFill>
                    <a:latin typeface="Arial" panose="020B0604020202020204" pitchFamily="34" charset="0"/>
                    <a:cs typeface="Arial" panose="020B0604020202020204" pitchFamily="34" charset="0"/>
                    <a:sym typeface="Arial" panose="020B0604020202020204" pitchFamily="34" charset="0"/>
                  </a:rPr>
                  <a:t>Add Text</a:t>
                </a:r>
                <a:endParaRPr lang="es-ES" altLang="zh-CN" sz="12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3357" name="AutoShape 45"/>
              <p:cNvSpPr>
                <a:spLocks/>
              </p:cNvSpPr>
              <p:nvPr/>
            </p:nvSpPr>
            <p:spPr bwMode="auto">
              <a:xfrm>
                <a:off x="598429" y="616178"/>
                <a:ext cx="2987384" cy="3843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770">
                  <a:spcBef>
                    <a:spcPts val="850"/>
                  </a:spcBef>
                </a:pPr>
                <a:r>
                  <a:rPr lang="en-US" altLang="zh-CN" sz="1200" dirty="0">
                    <a:solidFill>
                      <a:schemeClr val="bg1"/>
                    </a:solidFill>
                    <a:latin typeface="Arial" panose="020B0604020202020204" pitchFamily="34" charset="0"/>
                    <a:cs typeface="Arial" panose="020B0604020202020204" pitchFamily="34" charset="0"/>
                    <a:sym typeface="Arial" panose="020B0604020202020204" pitchFamily="34" charset="0"/>
                  </a:rPr>
                  <a:t>Add Text</a:t>
                </a:r>
                <a:endParaRPr lang="es-ES" altLang="zh-CN" sz="12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3358" name="AutoShape 46"/>
              <p:cNvSpPr>
                <a:spLocks/>
              </p:cNvSpPr>
              <p:nvPr/>
            </p:nvSpPr>
            <p:spPr bwMode="auto">
              <a:xfrm>
                <a:off x="598429" y="1232356"/>
                <a:ext cx="2987384" cy="3843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770">
                  <a:spcBef>
                    <a:spcPts val="850"/>
                  </a:spcBef>
                </a:pPr>
                <a:r>
                  <a:rPr lang="en-US" altLang="zh-CN" sz="1200" dirty="0">
                    <a:solidFill>
                      <a:schemeClr val="bg1"/>
                    </a:solidFill>
                    <a:latin typeface="Arial" panose="020B0604020202020204" pitchFamily="34" charset="0"/>
                    <a:cs typeface="Arial" panose="020B0604020202020204" pitchFamily="34" charset="0"/>
                    <a:sym typeface="Arial" panose="020B0604020202020204" pitchFamily="34" charset="0"/>
                  </a:rPr>
                  <a:t>Add Text</a:t>
                </a:r>
                <a:endParaRPr lang="es-ES" altLang="zh-CN" sz="12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3359" name="AutoShape 47"/>
              <p:cNvSpPr>
                <a:spLocks/>
              </p:cNvSpPr>
              <p:nvPr/>
            </p:nvSpPr>
            <p:spPr bwMode="auto">
              <a:xfrm>
                <a:off x="611127" y="1867591"/>
                <a:ext cx="2987384" cy="3843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770">
                  <a:spcBef>
                    <a:spcPts val="850"/>
                  </a:spcBef>
                </a:pPr>
                <a:r>
                  <a:rPr lang="en-US" altLang="zh-CN" sz="1200" dirty="0">
                    <a:solidFill>
                      <a:schemeClr val="bg1"/>
                    </a:solidFill>
                    <a:latin typeface="Arial" panose="020B0604020202020204" pitchFamily="34" charset="0"/>
                    <a:cs typeface="Arial" panose="020B0604020202020204" pitchFamily="34" charset="0"/>
                    <a:sym typeface="Arial" panose="020B0604020202020204" pitchFamily="34" charset="0"/>
                  </a:rPr>
                  <a:t>Add Text</a:t>
                </a:r>
                <a:endParaRPr lang="es-ES" altLang="zh-CN" sz="12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3360" name="AutoShape 48"/>
              <p:cNvSpPr>
                <a:spLocks/>
              </p:cNvSpPr>
              <p:nvPr/>
            </p:nvSpPr>
            <p:spPr bwMode="auto">
              <a:xfrm>
                <a:off x="598429" y="2502827"/>
                <a:ext cx="2987384" cy="3843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770">
                  <a:spcBef>
                    <a:spcPts val="850"/>
                  </a:spcBef>
                </a:pPr>
                <a:r>
                  <a:rPr lang="en-US" altLang="zh-CN" sz="1200" dirty="0">
                    <a:solidFill>
                      <a:schemeClr val="bg1"/>
                    </a:solidFill>
                    <a:latin typeface="Arial" panose="020B0604020202020204" pitchFamily="34" charset="0"/>
                    <a:cs typeface="Arial" panose="020B0604020202020204" pitchFamily="34" charset="0"/>
                    <a:sym typeface="Arial" panose="020B0604020202020204" pitchFamily="34" charset="0"/>
                  </a:rPr>
                  <a:t>Add Text</a:t>
                </a:r>
                <a:endParaRPr lang="es-ES" altLang="zh-CN" sz="12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3361" name="AutoShape 49"/>
              <p:cNvSpPr>
                <a:spLocks/>
              </p:cNvSpPr>
              <p:nvPr/>
            </p:nvSpPr>
            <p:spPr bwMode="auto">
              <a:xfrm>
                <a:off x="-1" y="17469"/>
                <a:ext cx="349216" cy="290620"/>
              </a:xfrm>
              <a:custGeom>
                <a:avLst/>
                <a:gdLst>
                  <a:gd name="T0" fmla="*/ 174608 w 21600"/>
                  <a:gd name="T1" fmla="*/ 145310 h 21600"/>
                  <a:gd name="T2" fmla="*/ 174608 w 21600"/>
                  <a:gd name="T3" fmla="*/ 145310 h 21600"/>
                  <a:gd name="T4" fmla="*/ 174608 w 21600"/>
                  <a:gd name="T5" fmla="*/ 145310 h 21600"/>
                  <a:gd name="T6" fmla="*/ 174608 w 21600"/>
                  <a:gd name="T7" fmla="*/ 14531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684" y="6869"/>
                    </a:moveTo>
                    <a:lnTo>
                      <a:pt x="18921" y="6897"/>
                    </a:lnTo>
                    <a:cubicBezTo>
                      <a:pt x="19288" y="6897"/>
                      <a:pt x="19641" y="6979"/>
                      <a:pt x="19973" y="7135"/>
                    </a:cubicBezTo>
                    <a:cubicBezTo>
                      <a:pt x="20307" y="7293"/>
                      <a:pt x="20594" y="7516"/>
                      <a:pt x="20830" y="7807"/>
                    </a:cubicBezTo>
                    <a:cubicBezTo>
                      <a:pt x="21067" y="8092"/>
                      <a:pt x="21253" y="8431"/>
                      <a:pt x="21392" y="8815"/>
                    </a:cubicBezTo>
                    <a:cubicBezTo>
                      <a:pt x="21531" y="9204"/>
                      <a:pt x="21599" y="9625"/>
                      <a:pt x="21599" y="10085"/>
                    </a:cubicBezTo>
                    <a:cubicBezTo>
                      <a:pt x="21599" y="10528"/>
                      <a:pt x="21531" y="10943"/>
                      <a:pt x="21392" y="11327"/>
                    </a:cubicBezTo>
                    <a:cubicBezTo>
                      <a:pt x="21251" y="11717"/>
                      <a:pt x="21065" y="12050"/>
                      <a:pt x="20830" y="12333"/>
                    </a:cubicBezTo>
                    <a:cubicBezTo>
                      <a:pt x="20594" y="12615"/>
                      <a:pt x="20307" y="12838"/>
                      <a:pt x="19980" y="12996"/>
                    </a:cubicBezTo>
                    <a:cubicBezTo>
                      <a:pt x="19648" y="13154"/>
                      <a:pt x="19295" y="13230"/>
                      <a:pt x="18921" y="13230"/>
                    </a:cubicBezTo>
                    <a:lnTo>
                      <a:pt x="16666" y="13230"/>
                    </a:lnTo>
                    <a:cubicBezTo>
                      <a:pt x="16593" y="13761"/>
                      <a:pt x="16444" y="14244"/>
                      <a:pt x="16225" y="14679"/>
                    </a:cubicBezTo>
                    <a:cubicBezTo>
                      <a:pt x="16301" y="15213"/>
                      <a:pt x="16272" y="15741"/>
                      <a:pt x="16141" y="16266"/>
                    </a:cubicBezTo>
                    <a:cubicBezTo>
                      <a:pt x="16009" y="16791"/>
                      <a:pt x="15797" y="17260"/>
                      <a:pt x="15503" y="17663"/>
                    </a:cubicBezTo>
                    <a:cubicBezTo>
                      <a:pt x="15503" y="18350"/>
                      <a:pt x="15397" y="18940"/>
                      <a:pt x="15182" y="19437"/>
                    </a:cubicBezTo>
                    <a:cubicBezTo>
                      <a:pt x="14968" y="19931"/>
                      <a:pt x="14683" y="20334"/>
                      <a:pt x="14333" y="20651"/>
                    </a:cubicBezTo>
                    <a:cubicBezTo>
                      <a:pt x="13980" y="20967"/>
                      <a:pt x="13568" y="21207"/>
                      <a:pt x="13099" y="21362"/>
                    </a:cubicBezTo>
                    <a:cubicBezTo>
                      <a:pt x="12631" y="21520"/>
                      <a:pt x="12132" y="21600"/>
                      <a:pt x="11605" y="21600"/>
                    </a:cubicBezTo>
                    <a:cubicBezTo>
                      <a:pt x="11018" y="21600"/>
                      <a:pt x="10463" y="21526"/>
                      <a:pt x="9931" y="21376"/>
                    </a:cubicBezTo>
                    <a:cubicBezTo>
                      <a:pt x="9401" y="21227"/>
                      <a:pt x="8893" y="21066"/>
                      <a:pt x="8401" y="20888"/>
                    </a:cubicBezTo>
                    <a:cubicBezTo>
                      <a:pt x="7909" y="20713"/>
                      <a:pt x="7426" y="20552"/>
                      <a:pt x="6958" y="20402"/>
                    </a:cubicBezTo>
                    <a:cubicBezTo>
                      <a:pt x="6489" y="20253"/>
                      <a:pt x="6026" y="20179"/>
                      <a:pt x="5567" y="20179"/>
                    </a:cubicBezTo>
                    <a:lnTo>
                      <a:pt x="1339" y="20179"/>
                    </a:lnTo>
                    <a:cubicBezTo>
                      <a:pt x="972" y="20179"/>
                      <a:pt x="656" y="20024"/>
                      <a:pt x="395" y="19713"/>
                    </a:cubicBezTo>
                    <a:cubicBezTo>
                      <a:pt x="131" y="19403"/>
                      <a:pt x="0" y="19022"/>
                      <a:pt x="0" y="18573"/>
                    </a:cubicBezTo>
                    <a:lnTo>
                      <a:pt x="0" y="9882"/>
                    </a:lnTo>
                    <a:cubicBezTo>
                      <a:pt x="0" y="9441"/>
                      <a:pt x="131" y="9063"/>
                      <a:pt x="395" y="8752"/>
                    </a:cubicBezTo>
                    <a:cubicBezTo>
                      <a:pt x="656" y="8445"/>
                      <a:pt x="972" y="8286"/>
                      <a:pt x="1339" y="8286"/>
                    </a:cubicBezTo>
                    <a:lnTo>
                      <a:pt x="5261" y="8286"/>
                    </a:lnTo>
                    <a:cubicBezTo>
                      <a:pt x="5465" y="8162"/>
                      <a:pt x="5621" y="8024"/>
                      <a:pt x="5734" y="7874"/>
                    </a:cubicBezTo>
                    <a:cubicBezTo>
                      <a:pt x="5847" y="7725"/>
                      <a:pt x="5976" y="7547"/>
                      <a:pt x="6117" y="7341"/>
                    </a:cubicBezTo>
                    <a:cubicBezTo>
                      <a:pt x="6237" y="7163"/>
                      <a:pt x="6362" y="6988"/>
                      <a:pt x="6494" y="6818"/>
                    </a:cubicBezTo>
                    <a:cubicBezTo>
                      <a:pt x="6626" y="6652"/>
                      <a:pt x="6751" y="6485"/>
                      <a:pt x="6871" y="6313"/>
                    </a:cubicBezTo>
                    <a:cubicBezTo>
                      <a:pt x="7134" y="5997"/>
                      <a:pt x="7424" y="5686"/>
                      <a:pt x="7739" y="5387"/>
                    </a:cubicBezTo>
                    <a:cubicBezTo>
                      <a:pt x="8055" y="5085"/>
                      <a:pt x="8297" y="4746"/>
                      <a:pt x="8471" y="4379"/>
                    </a:cubicBezTo>
                    <a:cubicBezTo>
                      <a:pt x="8660" y="3992"/>
                      <a:pt x="8770" y="3546"/>
                      <a:pt x="8806" y="3035"/>
                    </a:cubicBezTo>
                    <a:cubicBezTo>
                      <a:pt x="8841" y="2524"/>
                      <a:pt x="8902" y="2044"/>
                      <a:pt x="8996" y="1592"/>
                    </a:cubicBezTo>
                    <a:cubicBezTo>
                      <a:pt x="9090" y="1143"/>
                      <a:pt x="9255" y="765"/>
                      <a:pt x="9493" y="460"/>
                    </a:cubicBezTo>
                    <a:cubicBezTo>
                      <a:pt x="9731" y="155"/>
                      <a:pt x="10140" y="0"/>
                      <a:pt x="10726" y="0"/>
                    </a:cubicBezTo>
                    <a:cubicBezTo>
                      <a:pt x="11183" y="0"/>
                      <a:pt x="11602" y="115"/>
                      <a:pt x="11981" y="344"/>
                    </a:cubicBezTo>
                    <a:cubicBezTo>
                      <a:pt x="12360" y="573"/>
                      <a:pt x="12682" y="880"/>
                      <a:pt x="12946" y="1270"/>
                    </a:cubicBezTo>
                    <a:cubicBezTo>
                      <a:pt x="13207" y="1660"/>
                      <a:pt x="13412" y="2100"/>
                      <a:pt x="13560" y="2603"/>
                    </a:cubicBezTo>
                    <a:cubicBezTo>
                      <a:pt x="13706" y="3103"/>
                      <a:pt x="13782" y="3608"/>
                      <a:pt x="13782" y="4122"/>
                    </a:cubicBezTo>
                    <a:cubicBezTo>
                      <a:pt x="13782" y="4599"/>
                      <a:pt x="13723" y="5071"/>
                      <a:pt x="13605" y="5536"/>
                    </a:cubicBezTo>
                    <a:cubicBezTo>
                      <a:pt x="13490" y="6000"/>
                      <a:pt x="13346" y="6443"/>
                      <a:pt x="13172" y="6866"/>
                    </a:cubicBezTo>
                    <a:lnTo>
                      <a:pt x="14684" y="6866"/>
                    </a:lnTo>
                    <a:lnTo>
                      <a:pt x="14684" y="6869"/>
                    </a:lnTo>
                    <a:close/>
                    <a:moveTo>
                      <a:pt x="3523" y="18522"/>
                    </a:moveTo>
                    <a:cubicBezTo>
                      <a:pt x="3773" y="18522"/>
                      <a:pt x="3985" y="18420"/>
                      <a:pt x="4161" y="18220"/>
                    </a:cubicBezTo>
                    <a:cubicBezTo>
                      <a:pt x="4338" y="18016"/>
                      <a:pt x="4427" y="17762"/>
                      <a:pt x="4427" y="17455"/>
                    </a:cubicBezTo>
                    <a:cubicBezTo>
                      <a:pt x="4427" y="17158"/>
                      <a:pt x="4338" y="16904"/>
                      <a:pt x="4161" y="16689"/>
                    </a:cubicBezTo>
                    <a:cubicBezTo>
                      <a:pt x="3987" y="16478"/>
                      <a:pt x="3775" y="16373"/>
                      <a:pt x="3523" y="16373"/>
                    </a:cubicBezTo>
                    <a:cubicBezTo>
                      <a:pt x="3262" y="16373"/>
                      <a:pt x="3046" y="16478"/>
                      <a:pt x="2878" y="16689"/>
                    </a:cubicBezTo>
                    <a:cubicBezTo>
                      <a:pt x="2709" y="16901"/>
                      <a:pt x="2624" y="17155"/>
                      <a:pt x="2624" y="17455"/>
                    </a:cubicBezTo>
                    <a:cubicBezTo>
                      <a:pt x="2624" y="17768"/>
                      <a:pt x="2709" y="18025"/>
                      <a:pt x="2878" y="18223"/>
                    </a:cubicBezTo>
                    <a:cubicBezTo>
                      <a:pt x="3046" y="18423"/>
                      <a:pt x="3262" y="18522"/>
                      <a:pt x="3523" y="18522"/>
                    </a:cubicBezTo>
                    <a:moveTo>
                      <a:pt x="14907" y="11630"/>
                    </a:moveTo>
                    <a:cubicBezTo>
                      <a:pt x="15583" y="11630"/>
                      <a:pt x="16251" y="11624"/>
                      <a:pt x="16913" y="11615"/>
                    </a:cubicBezTo>
                    <a:cubicBezTo>
                      <a:pt x="17574" y="11607"/>
                      <a:pt x="18243" y="11601"/>
                      <a:pt x="18921" y="11601"/>
                    </a:cubicBezTo>
                    <a:cubicBezTo>
                      <a:pt x="19302" y="11601"/>
                      <a:pt x="19620" y="11463"/>
                      <a:pt x="19867" y="11189"/>
                    </a:cubicBezTo>
                    <a:cubicBezTo>
                      <a:pt x="20112" y="10912"/>
                      <a:pt x="20237" y="10545"/>
                      <a:pt x="20237" y="10085"/>
                    </a:cubicBezTo>
                    <a:cubicBezTo>
                      <a:pt x="20237" y="9608"/>
                      <a:pt x="20114" y="9224"/>
                      <a:pt x="19872" y="8936"/>
                    </a:cubicBezTo>
                    <a:cubicBezTo>
                      <a:pt x="19627" y="8648"/>
                      <a:pt x="19311" y="8507"/>
                      <a:pt x="18921" y="8507"/>
                    </a:cubicBezTo>
                    <a:cubicBezTo>
                      <a:pt x="17628" y="8507"/>
                      <a:pt x="16350" y="8501"/>
                      <a:pt x="15088" y="8492"/>
                    </a:cubicBezTo>
                    <a:cubicBezTo>
                      <a:pt x="13827" y="8484"/>
                      <a:pt x="12558" y="8478"/>
                      <a:pt x="11280" y="8478"/>
                    </a:cubicBezTo>
                    <a:cubicBezTo>
                      <a:pt x="11280" y="8108"/>
                      <a:pt x="11341" y="7756"/>
                      <a:pt x="11466" y="7425"/>
                    </a:cubicBezTo>
                    <a:cubicBezTo>
                      <a:pt x="11591" y="7089"/>
                      <a:pt x="11722" y="6756"/>
                      <a:pt x="11861" y="6417"/>
                    </a:cubicBezTo>
                    <a:cubicBezTo>
                      <a:pt x="12000" y="6081"/>
                      <a:pt x="12125" y="5728"/>
                      <a:pt x="12242" y="5358"/>
                    </a:cubicBezTo>
                    <a:cubicBezTo>
                      <a:pt x="12360" y="4989"/>
                      <a:pt x="12417" y="4579"/>
                      <a:pt x="12417" y="4125"/>
                    </a:cubicBezTo>
                    <a:cubicBezTo>
                      <a:pt x="12417" y="3831"/>
                      <a:pt x="12377" y="3532"/>
                      <a:pt x="12299" y="3241"/>
                    </a:cubicBezTo>
                    <a:cubicBezTo>
                      <a:pt x="12219" y="2947"/>
                      <a:pt x="12113" y="2685"/>
                      <a:pt x="11972" y="2444"/>
                    </a:cubicBezTo>
                    <a:cubicBezTo>
                      <a:pt x="11831" y="2204"/>
                      <a:pt x="11659" y="2007"/>
                      <a:pt x="11452" y="1849"/>
                    </a:cubicBezTo>
                    <a:cubicBezTo>
                      <a:pt x="11244" y="1691"/>
                      <a:pt x="11004" y="1614"/>
                      <a:pt x="10724" y="1614"/>
                    </a:cubicBezTo>
                    <a:lnTo>
                      <a:pt x="10599" y="1614"/>
                    </a:lnTo>
                    <a:cubicBezTo>
                      <a:pt x="10548" y="1614"/>
                      <a:pt x="10505" y="1623"/>
                      <a:pt x="10475" y="1640"/>
                    </a:cubicBezTo>
                    <a:cubicBezTo>
                      <a:pt x="10416" y="1676"/>
                      <a:pt x="10380" y="1713"/>
                      <a:pt x="10373" y="1747"/>
                    </a:cubicBezTo>
                    <a:cubicBezTo>
                      <a:pt x="10366" y="1787"/>
                      <a:pt x="10355" y="1843"/>
                      <a:pt x="10340" y="1922"/>
                    </a:cubicBezTo>
                    <a:cubicBezTo>
                      <a:pt x="10249" y="2453"/>
                      <a:pt x="10164" y="3012"/>
                      <a:pt x="10086" y="3594"/>
                    </a:cubicBezTo>
                    <a:cubicBezTo>
                      <a:pt x="10009" y="4172"/>
                      <a:pt x="9858" y="4703"/>
                      <a:pt x="9641" y="5181"/>
                    </a:cubicBezTo>
                    <a:cubicBezTo>
                      <a:pt x="9422" y="5638"/>
                      <a:pt x="9149" y="6036"/>
                      <a:pt x="8817" y="6369"/>
                    </a:cubicBezTo>
                    <a:cubicBezTo>
                      <a:pt x="8488" y="6702"/>
                      <a:pt x="8170" y="7055"/>
                      <a:pt x="7862" y="7425"/>
                    </a:cubicBezTo>
                    <a:cubicBezTo>
                      <a:pt x="7643" y="7705"/>
                      <a:pt x="7459" y="7956"/>
                      <a:pt x="7311" y="8188"/>
                    </a:cubicBezTo>
                    <a:cubicBezTo>
                      <a:pt x="7160" y="8419"/>
                      <a:pt x="7002" y="8634"/>
                      <a:pt x="6842" y="8837"/>
                    </a:cubicBezTo>
                    <a:cubicBezTo>
                      <a:pt x="6682" y="9038"/>
                      <a:pt x="6499" y="9229"/>
                      <a:pt x="6296" y="9404"/>
                    </a:cubicBezTo>
                    <a:cubicBezTo>
                      <a:pt x="6094" y="9580"/>
                      <a:pt x="5851" y="9738"/>
                      <a:pt x="5564" y="9885"/>
                    </a:cubicBezTo>
                    <a:lnTo>
                      <a:pt x="5508" y="9885"/>
                    </a:lnTo>
                    <a:lnTo>
                      <a:pt x="5508" y="18575"/>
                    </a:lnTo>
                    <a:cubicBezTo>
                      <a:pt x="6035" y="18575"/>
                      <a:pt x="6546" y="18649"/>
                      <a:pt x="7045" y="18796"/>
                    </a:cubicBezTo>
                    <a:cubicBezTo>
                      <a:pt x="7546" y="18945"/>
                      <a:pt x="8045" y="19103"/>
                      <a:pt x="8544" y="19270"/>
                    </a:cubicBezTo>
                    <a:cubicBezTo>
                      <a:pt x="9046" y="19439"/>
                      <a:pt x="9545" y="19595"/>
                      <a:pt x="10044" y="19744"/>
                    </a:cubicBezTo>
                    <a:cubicBezTo>
                      <a:pt x="10545" y="19894"/>
                      <a:pt x="11065" y="19965"/>
                      <a:pt x="11605" y="19965"/>
                    </a:cubicBezTo>
                    <a:cubicBezTo>
                      <a:pt x="11929" y="19965"/>
                      <a:pt x="12242" y="19931"/>
                      <a:pt x="12551" y="19860"/>
                    </a:cubicBezTo>
                    <a:cubicBezTo>
                      <a:pt x="12859" y="19787"/>
                      <a:pt x="13130" y="19662"/>
                      <a:pt x="13363" y="19485"/>
                    </a:cubicBezTo>
                    <a:cubicBezTo>
                      <a:pt x="13596" y="19310"/>
                      <a:pt x="13784" y="19072"/>
                      <a:pt x="13926" y="18776"/>
                    </a:cubicBezTo>
                    <a:cubicBezTo>
                      <a:pt x="14067" y="18479"/>
                      <a:pt x="14140" y="18112"/>
                      <a:pt x="14140" y="17666"/>
                    </a:cubicBezTo>
                    <a:cubicBezTo>
                      <a:pt x="14140" y="17542"/>
                      <a:pt x="14137" y="17421"/>
                      <a:pt x="14128" y="17308"/>
                    </a:cubicBezTo>
                    <a:cubicBezTo>
                      <a:pt x="14121" y="17195"/>
                      <a:pt x="14109" y="17084"/>
                      <a:pt x="14095" y="16980"/>
                    </a:cubicBezTo>
                    <a:cubicBezTo>
                      <a:pt x="14356" y="16833"/>
                      <a:pt x="14556" y="16593"/>
                      <a:pt x="14698" y="16263"/>
                    </a:cubicBezTo>
                    <a:cubicBezTo>
                      <a:pt x="14837" y="15927"/>
                      <a:pt x="14907" y="15597"/>
                      <a:pt x="14907" y="15263"/>
                    </a:cubicBezTo>
                    <a:cubicBezTo>
                      <a:pt x="14907" y="14910"/>
                      <a:pt x="14832" y="14605"/>
                      <a:pt x="14681" y="14343"/>
                    </a:cubicBezTo>
                    <a:cubicBezTo>
                      <a:pt x="15124" y="13902"/>
                      <a:pt x="15347" y="13346"/>
                      <a:pt x="15347" y="12680"/>
                    </a:cubicBezTo>
                    <a:cubicBezTo>
                      <a:pt x="15347" y="12474"/>
                      <a:pt x="15298" y="12276"/>
                      <a:pt x="15201" y="12093"/>
                    </a:cubicBezTo>
                    <a:cubicBezTo>
                      <a:pt x="15112" y="11912"/>
                      <a:pt x="15011" y="11757"/>
                      <a:pt x="14907" y="1163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solidFill>
                    <a:schemeClr val="tx1">
                      <a:lumMod val="10000"/>
                      <a:lumOff val="9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3362" name="AutoShape 50"/>
              <p:cNvSpPr>
                <a:spLocks/>
              </p:cNvSpPr>
              <p:nvPr/>
            </p:nvSpPr>
            <p:spPr bwMode="auto">
              <a:xfrm>
                <a:off x="87303" y="670173"/>
                <a:ext cx="174608" cy="279503"/>
              </a:xfrm>
              <a:custGeom>
                <a:avLst/>
                <a:gdLst>
                  <a:gd name="T0" fmla="*/ 87304 w 21600"/>
                  <a:gd name="T1" fmla="*/ 139752 h 21600"/>
                  <a:gd name="T2" fmla="*/ 87304 w 21600"/>
                  <a:gd name="T3" fmla="*/ 139752 h 21600"/>
                  <a:gd name="T4" fmla="*/ 87304 w 21600"/>
                  <a:gd name="T5" fmla="*/ 139752 h 21600"/>
                  <a:gd name="T6" fmla="*/ 87304 w 21600"/>
                  <a:gd name="T7" fmla="*/ 1397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945" y="9858"/>
                    </a:moveTo>
                    <a:cubicBezTo>
                      <a:pt x="21380" y="10131"/>
                      <a:pt x="21599" y="10447"/>
                      <a:pt x="21599" y="10811"/>
                    </a:cubicBezTo>
                    <a:cubicBezTo>
                      <a:pt x="21599" y="11178"/>
                      <a:pt x="21380" y="11495"/>
                      <a:pt x="20945" y="11768"/>
                    </a:cubicBezTo>
                    <a:lnTo>
                      <a:pt x="5904" y="21192"/>
                    </a:lnTo>
                    <a:cubicBezTo>
                      <a:pt x="5470" y="21464"/>
                      <a:pt x="4969" y="21599"/>
                      <a:pt x="4394" y="21599"/>
                    </a:cubicBezTo>
                    <a:cubicBezTo>
                      <a:pt x="3824" y="21599"/>
                      <a:pt x="3319" y="21465"/>
                      <a:pt x="2884" y="21192"/>
                    </a:cubicBezTo>
                    <a:lnTo>
                      <a:pt x="645" y="19786"/>
                    </a:lnTo>
                    <a:cubicBezTo>
                      <a:pt x="210" y="19513"/>
                      <a:pt x="0" y="19199"/>
                      <a:pt x="0" y="18839"/>
                    </a:cubicBezTo>
                    <a:cubicBezTo>
                      <a:pt x="0" y="18475"/>
                      <a:pt x="210" y="18164"/>
                      <a:pt x="645" y="17891"/>
                    </a:cubicBezTo>
                    <a:lnTo>
                      <a:pt x="12020" y="10755"/>
                    </a:lnTo>
                    <a:lnTo>
                      <a:pt x="645" y="3705"/>
                    </a:lnTo>
                    <a:cubicBezTo>
                      <a:pt x="210" y="3432"/>
                      <a:pt x="0" y="3121"/>
                      <a:pt x="0" y="2772"/>
                    </a:cubicBezTo>
                    <a:cubicBezTo>
                      <a:pt x="0" y="2423"/>
                      <a:pt x="210" y="2109"/>
                      <a:pt x="645" y="1839"/>
                    </a:cubicBezTo>
                    <a:lnTo>
                      <a:pt x="2884" y="407"/>
                    </a:lnTo>
                    <a:cubicBezTo>
                      <a:pt x="3319" y="135"/>
                      <a:pt x="3824" y="0"/>
                      <a:pt x="4408" y="0"/>
                    </a:cubicBezTo>
                    <a:cubicBezTo>
                      <a:pt x="4988" y="0"/>
                      <a:pt x="5488" y="134"/>
                      <a:pt x="5905" y="407"/>
                    </a:cubicBezTo>
                    <a:lnTo>
                      <a:pt x="20945" y="9858"/>
                    </a:ln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solidFill>
                    <a:schemeClr val="tx1">
                      <a:lumMod val="10000"/>
                      <a:lumOff val="9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3363" name="AutoShape 51"/>
              <p:cNvSpPr>
                <a:spLocks/>
              </p:cNvSpPr>
              <p:nvPr/>
            </p:nvSpPr>
            <p:spPr bwMode="auto">
              <a:xfrm>
                <a:off x="104764" y="1324465"/>
                <a:ext cx="125401" cy="225508"/>
              </a:xfrm>
              <a:custGeom>
                <a:avLst/>
                <a:gdLst>
                  <a:gd name="T0" fmla="*/ 62701 w 21582"/>
                  <a:gd name="T1" fmla="*/ 113872 h 21382"/>
                  <a:gd name="T2" fmla="*/ 62701 w 21582"/>
                  <a:gd name="T3" fmla="*/ 113872 h 21382"/>
                  <a:gd name="T4" fmla="*/ 62701 w 21582"/>
                  <a:gd name="T5" fmla="*/ 113872 h 21382"/>
                  <a:gd name="T6" fmla="*/ 62701 w 21582"/>
                  <a:gd name="T7" fmla="*/ 113872 h 213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82" h="21382">
                    <a:moveTo>
                      <a:pt x="0" y="1323"/>
                    </a:moveTo>
                    <a:cubicBezTo>
                      <a:pt x="0" y="757"/>
                      <a:pt x="488" y="354"/>
                      <a:pt x="1465" y="122"/>
                    </a:cubicBezTo>
                    <a:cubicBezTo>
                      <a:pt x="2442" y="-106"/>
                      <a:pt x="3315" y="-16"/>
                      <a:pt x="4084" y="402"/>
                    </a:cubicBezTo>
                    <a:lnTo>
                      <a:pt x="20890" y="9728"/>
                    </a:lnTo>
                    <a:cubicBezTo>
                      <a:pt x="21372" y="9993"/>
                      <a:pt x="21599" y="10312"/>
                      <a:pt x="21580" y="10686"/>
                    </a:cubicBezTo>
                    <a:cubicBezTo>
                      <a:pt x="21580" y="11046"/>
                      <a:pt x="21346" y="11354"/>
                      <a:pt x="20890" y="11608"/>
                    </a:cubicBezTo>
                    <a:lnTo>
                      <a:pt x="4084" y="20971"/>
                    </a:lnTo>
                    <a:cubicBezTo>
                      <a:pt x="3315" y="21399"/>
                      <a:pt x="2442" y="21494"/>
                      <a:pt x="1465" y="21250"/>
                    </a:cubicBezTo>
                    <a:cubicBezTo>
                      <a:pt x="495" y="21018"/>
                      <a:pt x="0" y="20604"/>
                      <a:pt x="0" y="20016"/>
                    </a:cubicBezTo>
                    <a:lnTo>
                      <a:pt x="0" y="1323"/>
                    </a:ln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solidFill>
                    <a:schemeClr val="tx1">
                      <a:lumMod val="10000"/>
                      <a:lumOff val="9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3364" name="AutoShape 52"/>
              <p:cNvSpPr>
                <a:spLocks/>
              </p:cNvSpPr>
              <p:nvPr/>
            </p:nvSpPr>
            <p:spPr bwMode="auto">
              <a:xfrm>
                <a:off x="39683" y="1921586"/>
                <a:ext cx="280960" cy="279503"/>
              </a:xfrm>
              <a:custGeom>
                <a:avLst/>
                <a:gdLst>
                  <a:gd name="T0" fmla="*/ 140480 w 21600"/>
                  <a:gd name="T1" fmla="*/ 139752 h 21600"/>
                  <a:gd name="T2" fmla="*/ 140480 w 21600"/>
                  <a:gd name="T3" fmla="*/ 139752 h 21600"/>
                  <a:gd name="T4" fmla="*/ 140480 w 21600"/>
                  <a:gd name="T5" fmla="*/ 139752 h 21600"/>
                  <a:gd name="T6" fmla="*/ 140480 w 21600"/>
                  <a:gd name="T7" fmla="*/ 1397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191" y="9858"/>
                    </a:moveTo>
                    <a:cubicBezTo>
                      <a:pt x="21461" y="10128"/>
                      <a:pt x="21600" y="10442"/>
                      <a:pt x="21600" y="10797"/>
                    </a:cubicBezTo>
                    <a:cubicBezTo>
                      <a:pt x="21600" y="11152"/>
                      <a:pt x="21461" y="11468"/>
                      <a:pt x="21191" y="11735"/>
                    </a:cubicBezTo>
                    <a:lnTo>
                      <a:pt x="11754" y="21192"/>
                    </a:lnTo>
                    <a:cubicBezTo>
                      <a:pt x="11484" y="21462"/>
                      <a:pt x="11164" y="21599"/>
                      <a:pt x="10799" y="21599"/>
                    </a:cubicBezTo>
                    <a:cubicBezTo>
                      <a:pt x="10435" y="21599"/>
                      <a:pt x="10115" y="21462"/>
                      <a:pt x="9845" y="21192"/>
                    </a:cubicBezTo>
                    <a:lnTo>
                      <a:pt x="8438" y="19786"/>
                    </a:lnTo>
                    <a:cubicBezTo>
                      <a:pt x="8165" y="19513"/>
                      <a:pt x="8033" y="19197"/>
                      <a:pt x="8033" y="18830"/>
                    </a:cubicBezTo>
                    <a:cubicBezTo>
                      <a:pt x="8033" y="18463"/>
                      <a:pt x="8165" y="18152"/>
                      <a:pt x="8438" y="17891"/>
                    </a:cubicBezTo>
                    <a:lnTo>
                      <a:pt x="13187" y="13144"/>
                    </a:lnTo>
                    <a:lnTo>
                      <a:pt x="1321" y="13144"/>
                    </a:lnTo>
                    <a:cubicBezTo>
                      <a:pt x="957" y="13144"/>
                      <a:pt x="646" y="13015"/>
                      <a:pt x="387" y="12756"/>
                    </a:cubicBezTo>
                    <a:cubicBezTo>
                      <a:pt x="132" y="12498"/>
                      <a:pt x="0" y="12178"/>
                      <a:pt x="0" y="11794"/>
                    </a:cubicBezTo>
                    <a:lnTo>
                      <a:pt x="0" y="9773"/>
                    </a:lnTo>
                    <a:cubicBezTo>
                      <a:pt x="0" y="9409"/>
                      <a:pt x="132" y="9098"/>
                      <a:pt x="387" y="8840"/>
                    </a:cubicBezTo>
                    <a:cubicBezTo>
                      <a:pt x="646" y="8581"/>
                      <a:pt x="957" y="8455"/>
                      <a:pt x="1321" y="8455"/>
                    </a:cubicBezTo>
                    <a:lnTo>
                      <a:pt x="13187" y="8455"/>
                    </a:lnTo>
                    <a:lnTo>
                      <a:pt x="8438" y="3705"/>
                    </a:lnTo>
                    <a:cubicBezTo>
                      <a:pt x="8165" y="3435"/>
                      <a:pt x="8033" y="3121"/>
                      <a:pt x="8033" y="2760"/>
                    </a:cubicBezTo>
                    <a:cubicBezTo>
                      <a:pt x="8033" y="2400"/>
                      <a:pt x="8165" y="2086"/>
                      <a:pt x="8438" y="1813"/>
                    </a:cubicBezTo>
                    <a:lnTo>
                      <a:pt x="9845" y="407"/>
                    </a:lnTo>
                    <a:cubicBezTo>
                      <a:pt x="10115" y="137"/>
                      <a:pt x="10435" y="0"/>
                      <a:pt x="10799" y="0"/>
                    </a:cubicBezTo>
                    <a:cubicBezTo>
                      <a:pt x="11164" y="0"/>
                      <a:pt x="11484" y="137"/>
                      <a:pt x="11754" y="407"/>
                    </a:cubicBezTo>
                    <a:lnTo>
                      <a:pt x="21191" y="9858"/>
                    </a:ln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solidFill>
                    <a:schemeClr val="tx1">
                      <a:lumMod val="10000"/>
                      <a:lumOff val="9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3365" name="AutoShape 53"/>
              <p:cNvSpPr>
                <a:spLocks/>
              </p:cNvSpPr>
              <p:nvPr/>
            </p:nvSpPr>
            <p:spPr bwMode="auto">
              <a:xfrm>
                <a:off x="19047" y="2575879"/>
                <a:ext cx="290485" cy="290621"/>
              </a:xfrm>
              <a:custGeom>
                <a:avLst/>
                <a:gdLst>
                  <a:gd name="T0" fmla="*/ 145243 w 21600"/>
                  <a:gd name="T1" fmla="*/ 145311 h 21600"/>
                  <a:gd name="T2" fmla="*/ 145243 w 21600"/>
                  <a:gd name="T3" fmla="*/ 145311 h 21600"/>
                  <a:gd name="T4" fmla="*/ 145243 w 21600"/>
                  <a:gd name="T5" fmla="*/ 145311 h 21600"/>
                  <a:gd name="T6" fmla="*/ 145243 w 21600"/>
                  <a:gd name="T7" fmla="*/ 14531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0800"/>
                    </a:moveTo>
                    <a:cubicBezTo>
                      <a:pt x="21600" y="12296"/>
                      <a:pt x="21320" y="13696"/>
                      <a:pt x="20760" y="15009"/>
                    </a:cubicBezTo>
                    <a:cubicBezTo>
                      <a:pt x="20204" y="16322"/>
                      <a:pt x="19430" y="17466"/>
                      <a:pt x="18446" y="18443"/>
                    </a:cubicBezTo>
                    <a:cubicBezTo>
                      <a:pt x="17466" y="19423"/>
                      <a:pt x="16322" y="20191"/>
                      <a:pt x="15014" y="20752"/>
                    </a:cubicBezTo>
                    <a:cubicBezTo>
                      <a:pt x="13705" y="21320"/>
                      <a:pt x="12304" y="21600"/>
                      <a:pt x="10804" y="21600"/>
                    </a:cubicBezTo>
                    <a:cubicBezTo>
                      <a:pt x="9309" y="21600"/>
                      <a:pt x="7905" y="21320"/>
                      <a:pt x="6594" y="20752"/>
                    </a:cubicBezTo>
                    <a:cubicBezTo>
                      <a:pt x="5280" y="20191"/>
                      <a:pt x="4136" y="19420"/>
                      <a:pt x="3155" y="18443"/>
                    </a:cubicBezTo>
                    <a:cubicBezTo>
                      <a:pt x="2181" y="17466"/>
                      <a:pt x="1406" y="16322"/>
                      <a:pt x="844" y="15009"/>
                    </a:cubicBezTo>
                    <a:cubicBezTo>
                      <a:pt x="282" y="13696"/>
                      <a:pt x="0" y="12296"/>
                      <a:pt x="0" y="10800"/>
                    </a:cubicBezTo>
                    <a:cubicBezTo>
                      <a:pt x="0" y="9303"/>
                      <a:pt x="282" y="7903"/>
                      <a:pt x="844" y="6590"/>
                    </a:cubicBezTo>
                    <a:cubicBezTo>
                      <a:pt x="1407" y="5277"/>
                      <a:pt x="2181" y="4136"/>
                      <a:pt x="3155" y="3156"/>
                    </a:cubicBezTo>
                    <a:cubicBezTo>
                      <a:pt x="4136" y="2177"/>
                      <a:pt x="5280" y="1409"/>
                      <a:pt x="6594" y="844"/>
                    </a:cubicBezTo>
                    <a:cubicBezTo>
                      <a:pt x="7905" y="282"/>
                      <a:pt x="9309" y="0"/>
                      <a:pt x="10804" y="0"/>
                    </a:cubicBezTo>
                    <a:cubicBezTo>
                      <a:pt x="12304" y="0"/>
                      <a:pt x="13705" y="282"/>
                      <a:pt x="15014" y="844"/>
                    </a:cubicBezTo>
                    <a:cubicBezTo>
                      <a:pt x="16322" y="1409"/>
                      <a:pt x="17466" y="2179"/>
                      <a:pt x="18446" y="3156"/>
                    </a:cubicBezTo>
                    <a:cubicBezTo>
                      <a:pt x="19430" y="4136"/>
                      <a:pt x="20204" y="5277"/>
                      <a:pt x="20760" y="6590"/>
                    </a:cubicBezTo>
                    <a:cubicBezTo>
                      <a:pt x="21320" y="7903"/>
                      <a:pt x="21600" y="9303"/>
                      <a:pt x="21600" y="10800"/>
                    </a:cubicBezTo>
                    <a:moveTo>
                      <a:pt x="10143" y="18084"/>
                    </a:moveTo>
                    <a:cubicBezTo>
                      <a:pt x="10323" y="18262"/>
                      <a:pt x="10541" y="18355"/>
                      <a:pt x="10787" y="18355"/>
                    </a:cubicBezTo>
                    <a:cubicBezTo>
                      <a:pt x="11033" y="18355"/>
                      <a:pt x="11261" y="18265"/>
                      <a:pt x="11471" y="18084"/>
                    </a:cubicBezTo>
                    <a:lnTo>
                      <a:pt x="18085" y="11460"/>
                    </a:lnTo>
                    <a:cubicBezTo>
                      <a:pt x="18263" y="11282"/>
                      <a:pt x="18353" y="11059"/>
                      <a:pt x="18359" y="10799"/>
                    </a:cubicBezTo>
                    <a:cubicBezTo>
                      <a:pt x="18364" y="10540"/>
                      <a:pt x="18271" y="10317"/>
                      <a:pt x="18085" y="10142"/>
                    </a:cubicBezTo>
                    <a:lnTo>
                      <a:pt x="11471" y="3515"/>
                    </a:lnTo>
                    <a:cubicBezTo>
                      <a:pt x="11290" y="3337"/>
                      <a:pt x="11069" y="3244"/>
                      <a:pt x="10804" y="3244"/>
                    </a:cubicBezTo>
                    <a:cubicBezTo>
                      <a:pt x="10547" y="3244"/>
                      <a:pt x="10323" y="3334"/>
                      <a:pt x="10143" y="3515"/>
                    </a:cubicBezTo>
                    <a:lnTo>
                      <a:pt x="9142" y="4514"/>
                    </a:lnTo>
                    <a:cubicBezTo>
                      <a:pt x="8962" y="4692"/>
                      <a:pt x="8868" y="4910"/>
                      <a:pt x="8866" y="5161"/>
                    </a:cubicBezTo>
                    <a:cubicBezTo>
                      <a:pt x="8863" y="5412"/>
                      <a:pt x="8953" y="5638"/>
                      <a:pt x="9142" y="5836"/>
                    </a:cubicBezTo>
                    <a:lnTo>
                      <a:pt x="12471" y="9162"/>
                    </a:lnTo>
                    <a:lnTo>
                      <a:pt x="4178" y="9162"/>
                    </a:lnTo>
                    <a:cubicBezTo>
                      <a:pt x="3918" y="9162"/>
                      <a:pt x="3698" y="9249"/>
                      <a:pt x="3514" y="9427"/>
                    </a:cubicBezTo>
                    <a:cubicBezTo>
                      <a:pt x="3336" y="9602"/>
                      <a:pt x="3246" y="9820"/>
                      <a:pt x="3246" y="10080"/>
                    </a:cubicBezTo>
                    <a:lnTo>
                      <a:pt x="3246" y="11486"/>
                    </a:lnTo>
                    <a:cubicBezTo>
                      <a:pt x="3246" y="11748"/>
                      <a:pt x="3339" y="11971"/>
                      <a:pt x="3523" y="12155"/>
                    </a:cubicBezTo>
                    <a:cubicBezTo>
                      <a:pt x="3709" y="12338"/>
                      <a:pt x="3927" y="12431"/>
                      <a:pt x="4178" y="12431"/>
                    </a:cubicBezTo>
                    <a:lnTo>
                      <a:pt x="12471" y="12431"/>
                    </a:lnTo>
                    <a:lnTo>
                      <a:pt x="9142" y="15758"/>
                    </a:lnTo>
                    <a:cubicBezTo>
                      <a:pt x="8962" y="15938"/>
                      <a:pt x="8868" y="16159"/>
                      <a:pt x="8866" y="16413"/>
                    </a:cubicBezTo>
                    <a:cubicBezTo>
                      <a:pt x="8863" y="16667"/>
                      <a:pt x="8953" y="16893"/>
                      <a:pt x="9142" y="17082"/>
                    </a:cubicBezTo>
                    <a:lnTo>
                      <a:pt x="10143" y="18084"/>
                    </a:ln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solidFill>
                    <a:schemeClr val="tx1">
                      <a:lumMod val="10000"/>
                      <a:lumOff val="90000"/>
                    </a:schemeClr>
                  </a:solidFill>
                  <a:latin typeface="Arial" panose="020B0604020202020204" pitchFamily="34" charset="0"/>
                  <a:cs typeface="Arial" panose="020B0604020202020204" pitchFamily="34" charset="0"/>
                  <a:sym typeface="Arial" panose="020B0604020202020204" pitchFamily="34" charset="0"/>
                </a:endParaRPr>
              </a:p>
            </p:txBody>
          </p:sp>
        </p:grpSp>
      </p:grpSp>
      <p:sp>
        <p:nvSpPr>
          <p:cNvPr id="9" name="标题 8"/>
          <p:cNvSpPr>
            <a:spLocks noGrp="1"/>
          </p:cNvSpPr>
          <p:nvPr>
            <p:ph type="title"/>
          </p:nvPr>
        </p:nvSpPr>
        <p:spPr/>
        <p:txBody>
          <a:bodyPr/>
          <a:lstStyle/>
          <a:p>
            <a:r>
              <a:rPr lang="en-US" altLang="zh-CN" dirty="0">
                <a:latin typeface="Arial" panose="020B0604020202020204" pitchFamily="34" charset="0"/>
                <a:ea typeface="+mn-ea"/>
                <a:cs typeface="Arial" panose="020B0604020202020204" pitchFamily="34" charset="0"/>
                <a:sym typeface="Arial" panose="020B0604020202020204" pitchFamily="34" charset="0"/>
              </a:rPr>
              <a:t>Click To Add Title</a:t>
            </a:r>
            <a:endParaRPr lang="zh-CN" altLang="en-US" dirty="0">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70626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wipe(left)">
                                      <p:cBhvr>
                                        <p:cTn id="7" dur="500"/>
                                        <p:tgtEl>
                                          <p:spTgt spid="13317"/>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p:tgtEl>
                                          <p:spTgt spid="5"/>
                                        </p:tgtEl>
                                        <p:attrNameLst>
                                          <p:attrName>ppt_x</p:attrName>
                                        </p:attrNameLst>
                                      </p:cBhvr>
                                      <p:tavLst>
                                        <p:tav tm="0">
                                          <p:val>
                                            <p:strVal val="#ppt_x-#ppt_w*1.125000"/>
                                          </p:val>
                                        </p:tav>
                                        <p:tav tm="100000">
                                          <p:val>
                                            <p:strVal val="#ppt_x"/>
                                          </p:val>
                                        </p:tav>
                                      </p:tavLst>
                                    </p:anim>
                                    <p:animEffect transition="in" filter="wipe(right)">
                                      <p:cBhvr>
                                        <p:cTn id="12" dur="750"/>
                                        <p:tgtEl>
                                          <p:spTgt spid="5"/>
                                        </p:tgtEl>
                                      </p:cBhvr>
                                    </p:animEffect>
                                  </p:childTnLst>
                                </p:cTn>
                              </p:par>
                              <p:par>
                                <p:cTn id="13" presetID="12" presetClass="entr" presetSubtype="8" fill="hold" nodeType="withEffect">
                                  <p:stCondLst>
                                    <p:cond delay="3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p:tgtEl>
                                          <p:spTgt spid="6"/>
                                        </p:tgtEl>
                                        <p:attrNameLst>
                                          <p:attrName>ppt_x</p:attrName>
                                        </p:attrNameLst>
                                      </p:cBhvr>
                                      <p:tavLst>
                                        <p:tav tm="0">
                                          <p:val>
                                            <p:strVal val="#ppt_x-#ppt_w*1.125000"/>
                                          </p:val>
                                        </p:tav>
                                        <p:tav tm="100000">
                                          <p:val>
                                            <p:strVal val="#ppt_x"/>
                                          </p:val>
                                        </p:tav>
                                      </p:tavLst>
                                    </p:anim>
                                    <p:animEffect transition="in" filter="wipe(right)">
                                      <p:cBhvr>
                                        <p:cTn id="16" dur="750"/>
                                        <p:tgtEl>
                                          <p:spTgt spid="6"/>
                                        </p:tgtEl>
                                      </p:cBhvr>
                                    </p:animEffect>
                                  </p:childTnLst>
                                </p:cTn>
                              </p:par>
                              <p:par>
                                <p:cTn id="17" presetID="12" presetClass="entr" presetSubtype="8" fill="hold" nodeType="withEffect">
                                  <p:stCondLst>
                                    <p:cond delay="6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750"/>
                                        <p:tgtEl>
                                          <p:spTgt spid="7"/>
                                        </p:tgtEl>
                                        <p:attrNameLst>
                                          <p:attrName>ppt_x</p:attrName>
                                        </p:attrNameLst>
                                      </p:cBhvr>
                                      <p:tavLst>
                                        <p:tav tm="0">
                                          <p:val>
                                            <p:strVal val="#ppt_x-#ppt_w*1.125000"/>
                                          </p:val>
                                        </p:tav>
                                        <p:tav tm="100000">
                                          <p:val>
                                            <p:strVal val="#ppt_x"/>
                                          </p:val>
                                        </p:tav>
                                      </p:tavLst>
                                    </p:anim>
                                    <p:animEffect transition="in" filter="wipe(right)">
                                      <p:cBhvr>
                                        <p:cTn id="20" dur="750"/>
                                        <p:tgtEl>
                                          <p:spTgt spid="7"/>
                                        </p:tgtEl>
                                      </p:cBhvr>
                                    </p:animEffect>
                                  </p:childTnLst>
                                </p:cTn>
                              </p:par>
                              <p:par>
                                <p:cTn id="21" presetID="12" presetClass="entr" presetSubtype="8" fill="hold" nodeType="withEffect">
                                  <p:stCondLst>
                                    <p:cond delay="9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750"/>
                                        <p:tgtEl>
                                          <p:spTgt spid="8"/>
                                        </p:tgtEl>
                                        <p:attrNameLst>
                                          <p:attrName>ppt_x</p:attrName>
                                        </p:attrNameLst>
                                      </p:cBhvr>
                                      <p:tavLst>
                                        <p:tav tm="0">
                                          <p:val>
                                            <p:strVal val="#ppt_x-#ppt_w*1.125000"/>
                                          </p:val>
                                        </p:tav>
                                        <p:tav tm="100000">
                                          <p:val>
                                            <p:strVal val="#ppt_x"/>
                                          </p:val>
                                        </p:tav>
                                      </p:tavLst>
                                    </p:anim>
                                    <p:animEffect transition="in" filter="wipe(right)">
                                      <p:cBhvr>
                                        <p:cTn id="24"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AutoShape 5"/>
          <p:cNvSpPr>
            <a:spLocks/>
          </p:cNvSpPr>
          <p:nvPr/>
        </p:nvSpPr>
        <p:spPr bwMode="auto">
          <a:xfrm>
            <a:off x="3867442" y="2908301"/>
            <a:ext cx="357142" cy="297656"/>
          </a:xfrm>
          <a:custGeom>
            <a:avLst/>
            <a:gdLst>
              <a:gd name="T0" fmla="*/ 357188 w 21600"/>
              <a:gd name="T1" fmla="*/ 297657 h 21600"/>
              <a:gd name="T2" fmla="*/ 357188 w 21600"/>
              <a:gd name="T3" fmla="*/ 297657 h 21600"/>
              <a:gd name="T4" fmla="*/ 357188 w 21600"/>
              <a:gd name="T5" fmla="*/ 297657 h 21600"/>
              <a:gd name="T6" fmla="*/ 357188 w 21600"/>
              <a:gd name="T7" fmla="*/ 2976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chemeClr val="accent2"/>
          </a:solidFill>
          <a:ln>
            <a:noFill/>
          </a:ln>
          <a:effectLst/>
        </p:spPr>
        <p:txBody>
          <a:bodyPr lIns="19046" tIns="19046" rIns="19046" bIns="19046"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5366" name="AutoShape 6"/>
          <p:cNvSpPr>
            <a:spLocks/>
          </p:cNvSpPr>
          <p:nvPr/>
        </p:nvSpPr>
        <p:spPr bwMode="auto">
          <a:xfrm>
            <a:off x="6471396" y="2931320"/>
            <a:ext cx="357142" cy="297656"/>
          </a:xfrm>
          <a:custGeom>
            <a:avLst/>
            <a:gdLst>
              <a:gd name="T0" fmla="*/ 357188 w 21600"/>
              <a:gd name="T1" fmla="*/ 297642 h 21579"/>
              <a:gd name="T2" fmla="*/ 357188 w 21600"/>
              <a:gd name="T3" fmla="*/ 297642 h 21579"/>
              <a:gd name="T4" fmla="*/ 357188 w 21600"/>
              <a:gd name="T5" fmla="*/ 297642 h 21579"/>
              <a:gd name="T6" fmla="*/ 357188 w 21600"/>
              <a:gd name="T7" fmla="*/ 297642 h 21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solidFill>
            <a:schemeClr val="accent3"/>
          </a:solidFill>
          <a:ln>
            <a:noFill/>
          </a:ln>
          <a:effectLst/>
        </p:spPr>
        <p:txBody>
          <a:bodyPr lIns="19046" tIns="19046" rIns="19046" bIns="19046"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5367" name="AutoShape 7"/>
          <p:cNvSpPr>
            <a:spLocks/>
          </p:cNvSpPr>
          <p:nvPr/>
        </p:nvSpPr>
        <p:spPr bwMode="auto">
          <a:xfrm>
            <a:off x="1357930" y="2895602"/>
            <a:ext cx="357142" cy="357187"/>
          </a:xfrm>
          <a:custGeom>
            <a:avLst/>
            <a:gdLst>
              <a:gd name="T0" fmla="*/ 357188 w 21600"/>
              <a:gd name="T1" fmla="*/ 357188 h 21600"/>
              <a:gd name="T2" fmla="*/ 357188 w 21600"/>
              <a:gd name="T3" fmla="*/ 357188 h 21600"/>
              <a:gd name="T4" fmla="*/ 357188 w 21600"/>
              <a:gd name="T5" fmla="*/ 357188 h 21600"/>
              <a:gd name="T6" fmla="*/ 357188 w 21600"/>
              <a:gd name="T7" fmla="*/ 3571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accent1"/>
          </a:solidFill>
          <a:ln>
            <a:noFill/>
          </a:ln>
          <a:effectLst/>
        </p:spPr>
        <p:txBody>
          <a:bodyPr lIns="19046" tIns="19046" rIns="19046" bIns="19046"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5368" name="AutoShape 8"/>
          <p:cNvSpPr>
            <a:spLocks/>
          </p:cNvSpPr>
          <p:nvPr/>
        </p:nvSpPr>
        <p:spPr bwMode="auto">
          <a:xfrm>
            <a:off x="8983287" y="2936083"/>
            <a:ext cx="298412" cy="298451"/>
          </a:xfrm>
          <a:custGeom>
            <a:avLst/>
            <a:gdLst>
              <a:gd name="T0" fmla="*/ 298450 w 21600"/>
              <a:gd name="T1" fmla="*/ 298450 h 21600"/>
              <a:gd name="T2" fmla="*/ 298450 w 21600"/>
              <a:gd name="T3" fmla="*/ 298450 h 21600"/>
              <a:gd name="T4" fmla="*/ 298450 w 21600"/>
              <a:gd name="T5" fmla="*/ 298450 h 21600"/>
              <a:gd name="T6" fmla="*/ 298450 w 21600"/>
              <a:gd name="T7" fmla="*/ 2984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1"/>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4"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accent4"/>
          </a:solidFill>
          <a:ln>
            <a:noFill/>
          </a:ln>
          <a:effectLst/>
        </p:spPr>
        <p:txBody>
          <a:bodyPr lIns="19046" tIns="19046" rIns="19046" bIns="19046"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5369" name="AutoShape 9"/>
          <p:cNvSpPr>
            <a:spLocks/>
          </p:cNvSpPr>
          <p:nvPr/>
        </p:nvSpPr>
        <p:spPr bwMode="auto">
          <a:xfrm>
            <a:off x="1346820" y="3371058"/>
            <a:ext cx="1841260" cy="6421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en-US" altLang="zh-CN"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a:t>
            </a:r>
            <a:endParaRPr lang="zh-CN" altLang="en-US"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26634" name="Group 10"/>
          <p:cNvGrpSpPr>
            <a:grpSpLocks/>
          </p:cNvGrpSpPr>
          <p:nvPr/>
        </p:nvGrpSpPr>
        <p:grpSpPr bwMode="auto">
          <a:xfrm>
            <a:off x="1342851" y="4397375"/>
            <a:ext cx="355554" cy="355600"/>
            <a:chOff x="-16934" y="-16934"/>
            <a:chExt cx="711201" cy="711201"/>
          </a:xfrm>
          <a:solidFill>
            <a:schemeClr val="accent2"/>
          </a:solidFill>
        </p:grpSpPr>
        <p:sp>
          <p:nvSpPr>
            <p:cNvPr id="2" name="AutoShape 11"/>
            <p:cNvSpPr>
              <a:spLocks/>
            </p:cNvSpPr>
            <p:nvPr/>
          </p:nvSpPr>
          <p:spPr bwMode="auto">
            <a:xfrm>
              <a:off x="-16934" y="-16934"/>
              <a:ext cx="711201" cy="711201"/>
            </a:xfrm>
            <a:custGeom>
              <a:avLst/>
              <a:gdLst>
                <a:gd name="T0" fmla="*/ 355601 w 21600"/>
                <a:gd name="T1" fmla="*/ 355601 h 21600"/>
                <a:gd name="T2" fmla="*/ 355601 w 21600"/>
                <a:gd name="T3" fmla="*/ 355601 h 21600"/>
                <a:gd name="T4" fmla="*/ 355601 w 21600"/>
                <a:gd name="T5" fmla="*/ 355601 h 21600"/>
                <a:gd name="T6" fmla="*/ 355601 w 21600"/>
                <a:gd name="T7" fmla="*/ 35560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cubicBezTo>
                    <a:pt x="4780" y="0"/>
                    <a:pt x="0" y="4780"/>
                    <a:pt x="0" y="10800"/>
                  </a:cubicBezTo>
                  <a:cubicBezTo>
                    <a:pt x="0" y="16819"/>
                    <a:pt x="4780" y="21599"/>
                    <a:pt x="10800" y="21599"/>
                  </a:cubicBezTo>
                  <a:cubicBezTo>
                    <a:pt x="16642" y="21599"/>
                    <a:pt x="21600" y="16819"/>
                    <a:pt x="21600" y="10800"/>
                  </a:cubicBezTo>
                  <a:cubicBezTo>
                    <a:pt x="21600" y="4780"/>
                    <a:pt x="16642" y="0"/>
                    <a:pt x="10800" y="0"/>
                  </a:cubicBezTo>
                  <a:close/>
                  <a:moveTo>
                    <a:pt x="11331" y="19298"/>
                  </a:moveTo>
                  <a:cubicBezTo>
                    <a:pt x="11331" y="18059"/>
                    <a:pt x="11331" y="18059"/>
                    <a:pt x="11331" y="18059"/>
                  </a:cubicBezTo>
                  <a:cubicBezTo>
                    <a:pt x="10091" y="18059"/>
                    <a:pt x="10091" y="18059"/>
                    <a:pt x="10091" y="18059"/>
                  </a:cubicBezTo>
                  <a:cubicBezTo>
                    <a:pt x="10091" y="19298"/>
                    <a:pt x="10091" y="19298"/>
                    <a:pt x="10091" y="19298"/>
                  </a:cubicBezTo>
                  <a:cubicBezTo>
                    <a:pt x="8144" y="19121"/>
                    <a:pt x="6550" y="18413"/>
                    <a:pt x="5134" y="17173"/>
                  </a:cubicBezTo>
                  <a:cubicBezTo>
                    <a:pt x="5134" y="17173"/>
                    <a:pt x="5134" y="17173"/>
                    <a:pt x="4957" y="17173"/>
                  </a:cubicBezTo>
                  <a:cubicBezTo>
                    <a:pt x="4957" y="16996"/>
                    <a:pt x="4780" y="16996"/>
                    <a:pt x="4780" y="16819"/>
                  </a:cubicBezTo>
                  <a:cubicBezTo>
                    <a:pt x="4603" y="16819"/>
                    <a:pt x="4426" y="16642"/>
                    <a:pt x="4426" y="16465"/>
                  </a:cubicBezTo>
                  <a:cubicBezTo>
                    <a:pt x="4426" y="16465"/>
                    <a:pt x="4426" y="16465"/>
                    <a:pt x="4249" y="16465"/>
                  </a:cubicBezTo>
                  <a:cubicBezTo>
                    <a:pt x="3186" y="15049"/>
                    <a:pt x="2301" y="13278"/>
                    <a:pt x="2301" y="11508"/>
                  </a:cubicBezTo>
                  <a:cubicBezTo>
                    <a:pt x="3540" y="11508"/>
                    <a:pt x="3540" y="11508"/>
                    <a:pt x="3540" y="11508"/>
                  </a:cubicBezTo>
                  <a:cubicBezTo>
                    <a:pt x="3540" y="10268"/>
                    <a:pt x="3540" y="10268"/>
                    <a:pt x="3540" y="10268"/>
                  </a:cubicBezTo>
                  <a:cubicBezTo>
                    <a:pt x="2301" y="10268"/>
                    <a:pt x="2301" y="10268"/>
                    <a:pt x="2301" y="10268"/>
                  </a:cubicBezTo>
                  <a:cubicBezTo>
                    <a:pt x="2655" y="6019"/>
                    <a:pt x="5842" y="2655"/>
                    <a:pt x="10091" y="2301"/>
                  </a:cubicBezTo>
                  <a:cubicBezTo>
                    <a:pt x="10091" y="3540"/>
                    <a:pt x="10091" y="3540"/>
                    <a:pt x="10091" y="3540"/>
                  </a:cubicBezTo>
                  <a:cubicBezTo>
                    <a:pt x="11331" y="3540"/>
                    <a:pt x="11331" y="3540"/>
                    <a:pt x="11331" y="3540"/>
                  </a:cubicBezTo>
                  <a:cubicBezTo>
                    <a:pt x="11331" y="2301"/>
                    <a:pt x="11331" y="2301"/>
                    <a:pt x="11331" y="2301"/>
                  </a:cubicBezTo>
                  <a:cubicBezTo>
                    <a:pt x="12570" y="2478"/>
                    <a:pt x="13632" y="2832"/>
                    <a:pt x="14695" y="3186"/>
                  </a:cubicBezTo>
                  <a:cubicBezTo>
                    <a:pt x="14695" y="3363"/>
                    <a:pt x="14695" y="3363"/>
                    <a:pt x="14695" y="3363"/>
                  </a:cubicBezTo>
                  <a:cubicBezTo>
                    <a:pt x="14872" y="3363"/>
                    <a:pt x="15049" y="3540"/>
                    <a:pt x="15226" y="3718"/>
                  </a:cubicBezTo>
                  <a:cubicBezTo>
                    <a:pt x="15403" y="3718"/>
                    <a:pt x="15403" y="3718"/>
                    <a:pt x="15403" y="3718"/>
                  </a:cubicBezTo>
                  <a:cubicBezTo>
                    <a:pt x="15580" y="3895"/>
                    <a:pt x="15757" y="3895"/>
                    <a:pt x="15934" y="4072"/>
                  </a:cubicBezTo>
                  <a:cubicBezTo>
                    <a:pt x="15934" y="4072"/>
                    <a:pt x="16111" y="4249"/>
                    <a:pt x="16111" y="4249"/>
                  </a:cubicBezTo>
                  <a:cubicBezTo>
                    <a:pt x="16288" y="4426"/>
                    <a:pt x="16288" y="4426"/>
                    <a:pt x="16465" y="4603"/>
                  </a:cubicBezTo>
                  <a:cubicBezTo>
                    <a:pt x="16642" y="4603"/>
                    <a:pt x="16642" y="4780"/>
                    <a:pt x="16642" y="4780"/>
                  </a:cubicBezTo>
                  <a:cubicBezTo>
                    <a:pt x="16819" y="4957"/>
                    <a:pt x="16996" y="4957"/>
                    <a:pt x="16996" y="5134"/>
                  </a:cubicBezTo>
                  <a:cubicBezTo>
                    <a:pt x="17173" y="5134"/>
                    <a:pt x="17173" y="5311"/>
                    <a:pt x="17350" y="5488"/>
                  </a:cubicBezTo>
                  <a:cubicBezTo>
                    <a:pt x="17350" y="5488"/>
                    <a:pt x="17350" y="5665"/>
                    <a:pt x="17527" y="5665"/>
                  </a:cubicBezTo>
                  <a:cubicBezTo>
                    <a:pt x="17527" y="5842"/>
                    <a:pt x="17704" y="6019"/>
                    <a:pt x="17881" y="6196"/>
                  </a:cubicBezTo>
                  <a:cubicBezTo>
                    <a:pt x="17881" y="6196"/>
                    <a:pt x="17881" y="6196"/>
                    <a:pt x="17881" y="6373"/>
                  </a:cubicBezTo>
                  <a:cubicBezTo>
                    <a:pt x="18059" y="6550"/>
                    <a:pt x="18236" y="6727"/>
                    <a:pt x="18236" y="6904"/>
                  </a:cubicBezTo>
                  <a:cubicBezTo>
                    <a:pt x="18236" y="6904"/>
                    <a:pt x="18236" y="6904"/>
                    <a:pt x="18236" y="6904"/>
                  </a:cubicBezTo>
                  <a:cubicBezTo>
                    <a:pt x="18767" y="7967"/>
                    <a:pt x="19121" y="9029"/>
                    <a:pt x="19121" y="10268"/>
                  </a:cubicBezTo>
                  <a:cubicBezTo>
                    <a:pt x="18059" y="10268"/>
                    <a:pt x="18059" y="10268"/>
                    <a:pt x="18059" y="10268"/>
                  </a:cubicBezTo>
                  <a:cubicBezTo>
                    <a:pt x="18059" y="11508"/>
                    <a:pt x="18059" y="11508"/>
                    <a:pt x="18059" y="11508"/>
                  </a:cubicBezTo>
                  <a:cubicBezTo>
                    <a:pt x="19121" y="11508"/>
                    <a:pt x="19121" y="11508"/>
                    <a:pt x="19121" y="11508"/>
                  </a:cubicBezTo>
                  <a:cubicBezTo>
                    <a:pt x="18944" y="15580"/>
                    <a:pt x="15580" y="18944"/>
                    <a:pt x="11331" y="19298"/>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5372" name="AutoShape 12"/>
            <p:cNvSpPr>
              <a:spLocks/>
            </p:cNvSpPr>
            <p:nvPr/>
          </p:nvSpPr>
          <p:spPr bwMode="auto">
            <a:xfrm>
              <a:off x="257703" y="181504"/>
              <a:ext cx="214313" cy="304800"/>
            </a:xfrm>
            <a:custGeom>
              <a:avLst/>
              <a:gdLst>
                <a:gd name="T0" fmla="*/ 107157 w 21600"/>
                <a:gd name="T1" fmla="*/ 152400 h 21600"/>
                <a:gd name="T2" fmla="*/ 107157 w 21600"/>
                <a:gd name="T3" fmla="*/ 152400 h 21600"/>
                <a:gd name="T4" fmla="*/ 107157 w 21600"/>
                <a:gd name="T5" fmla="*/ 152400 h 21600"/>
                <a:gd name="T6" fmla="*/ 107157 w 21600"/>
                <a:gd name="T7" fmla="*/ 1524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5399" y="12046"/>
                  </a:moveTo>
                  <a:cubicBezTo>
                    <a:pt x="5399" y="12046"/>
                    <a:pt x="5399" y="12046"/>
                    <a:pt x="5399" y="12046"/>
                  </a:cubicBezTo>
                  <a:cubicBezTo>
                    <a:pt x="0" y="21599"/>
                    <a:pt x="0" y="21599"/>
                    <a:pt x="0" y="21599"/>
                  </a:cubicBezTo>
                  <a:cubicBezTo>
                    <a:pt x="12000" y="14953"/>
                    <a:pt x="12000" y="14953"/>
                    <a:pt x="12000" y="14953"/>
                  </a:cubicBezTo>
                  <a:cubicBezTo>
                    <a:pt x="12000" y="14953"/>
                    <a:pt x="12000" y="14953"/>
                    <a:pt x="12000" y="14953"/>
                  </a:cubicBezTo>
                  <a:cubicBezTo>
                    <a:pt x="13200" y="14538"/>
                    <a:pt x="13200" y="13707"/>
                    <a:pt x="13200" y="13292"/>
                  </a:cubicBezTo>
                  <a:cubicBezTo>
                    <a:pt x="21600" y="0"/>
                    <a:pt x="21600" y="0"/>
                    <a:pt x="21600" y="0"/>
                  </a:cubicBezTo>
                  <a:cubicBezTo>
                    <a:pt x="6600" y="10384"/>
                    <a:pt x="6600" y="10384"/>
                    <a:pt x="6600" y="10384"/>
                  </a:cubicBezTo>
                  <a:cubicBezTo>
                    <a:pt x="6000" y="10800"/>
                    <a:pt x="5399" y="11215"/>
                    <a:pt x="5399" y="12046"/>
                  </a:cubicBezTo>
                  <a:close/>
                  <a:moveTo>
                    <a:pt x="9600" y="11215"/>
                  </a:moveTo>
                  <a:cubicBezTo>
                    <a:pt x="10199" y="11215"/>
                    <a:pt x="11400" y="11630"/>
                    <a:pt x="11400" y="12461"/>
                  </a:cubicBezTo>
                  <a:cubicBezTo>
                    <a:pt x="11400" y="13292"/>
                    <a:pt x="10199" y="13707"/>
                    <a:pt x="9600" y="13707"/>
                  </a:cubicBezTo>
                  <a:cubicBezTo>
                    <a:pt x="8400" y="13707"/>
                    <a:pt x="7800" y="13292"/>
                    <a:pt x="7800" y="12461"/>
                  </a:cubicBezTo>
                  <a:cubicBezTo>
                    <a:pt x="7800" y="11630"/>
                    <a:pt x="8400" y="11215"/>
                    <a:pt x="9600" y="11215"/>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5373" name="AutoShape 13"/>
            <p:cNvSpPr>
              <a:spLocks/>
            </p:cNvSpPr>
            <p:nvPr/>
          </p:nvSpPr>
          <p:spPr bwMode="auto">
            <a:xfrm>
              <a:off x="306916" y="348192"/>
              <a:ext cx="19050" cy="19050"/>
            </a:xfrm>
            <a:custGeom>
              <a:avLst/>
              <a:gdLst>
                <a:gd name="T0" fmla="*/ 9525 w 19679"/>
                <a:gd name="T1" fmla="*/ 10455 h 19679"/>
                <a:gd name="T2" fmla="*/ 9525 w 19679"/>
                <a:gd name="T3" fmla="*/ 10455 h 19679"/>
                <a:gd name="T4" fmla="*/ 9525 w 19679"/>
                <a:gd name="T5" fmla="*/ 10455 h 19679"/>
                <a:gd name="T6" fmla="*/ 9525 w 19679"/>
                <a:gd name="T7" fmla="*/ 1045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26635" name="Group 14"/>
          <p:cNvGrpSpPr>
            <a:grpSpLocks/>
          </p:cNvGrpSpPr>
          <p:nvPr/>
        </p:nvGrpSpPr>
        <p:grpSpPr bwMode="auto">
          <a:xfrm>
            <a:off x="3859504" y="4451351"/>
            <a:ext cx="444442" cy="298451"/>
            <a:chOff x="0" y="0"/>
            <a:chExt cx="889000" cy="596900"/>
          </a:xfrm>
          <a:solidFill>
            <a:schemeClr val="accent1"/>
          </a:solidFill>
        </p:grpSpPr>
        <p:sp>
          <p:nvSpPr>
            <p:cNvPr id="15375" name="AutoShape 15"/>
            <p:cNvSpPr>
              <a:spLocks/>
            </p:cNvSpPr>
            <p:nvPr/>
          </p:nvSpPr>
          <p:spPr bwMode="auto">
            <a:xfrm>
              <a:off x="317500" y="412750"/>
              <a:ext cx="250825" cy="184150"/>
            </a:xfrm>
            <a:custGeom>
              <a:avLst/>
              <a:gdLst>
                <a:gd name="T0" fmla="*/ 125407 w 20977"/>
                <a:gd name="T1" fmla="*/ 112536 h 19440"/>
                <a:gd name="T2" fmla="*/ 125407 w 20977"/>
                <a:gd name="T3" fmla="*/ 112536 h 19440"/>
                <a:gd name="T4" fmla="*/ 125407 w 20977"/>
                <a:gd name="T5" fmla="*/ 112536 h 19440"/>
                <a:gd name="T6" fmla="*/ 125407 w 20977"/>
                <a:gd name="T7" fmla="*/ 112536 h 194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977" h="19440">
                  <a:moveTo>
                    <a:pt x="20321" y="5040"/>
                  </a:moveTo>
                  <a:cubicBezTo>
                    <a:pt x="14636" y="-1441"/>
                    <a:pt x="6679" y="-2160"/>
                    <a:pt x="426" y="5759"/>
                  </a:cubicBezTo>
                  <a:cubicBezTo>
                    <a:pt x="-142" y="5759"/>
                    <a:pt x="-142" y="6479"/>
                    <a:pt x="426" y="7200"/>
                  </a:cubicBezTo>
                  <a:cubicBezTo>
                    <a:pt x="10658" y="19440"/>
                    <a:pt x="10658" y="19440"/>
                    <a:pt x="10658" y="19440"/>
                  </a:cubicBezTo>
                  <a:cubicBezTo>
                    <a:pt x="20321" y="7200"/>
                    <a:pt x="20321" y="7200"/>
                    <a:pt x="20321" y="7200"/>
                  </a:cubicBezTo>
                  <a:cubicBezTo>
                    <a:pt x="21457" y="5759"/>
                    <a:pt x="20889" y="5759"/>
                    <a:pt x="20321" y="5040"/>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5376" name="AutoShape 16"/>
            <p:cNvSpPr>
              <a:spLocks/>
            </p:cNvSpPr>
            <p:nvPr/>
          </p:nvSpPr>
          <p:spPr bwMode="auto">
            <a:xfrm>
              <a:off x="144463" y="209550"/>
              <a:ext cx="592137" cy="220663"/>
            </a:xfrm>
            <a:custGeom>
              <a:avLst/>
              <a:gdLst>
                <a:gd name="T0" fmla="*/ 296055 w 21539"/>
                <a:gd name="T1" fmla="*/ 149746 h 18209"/>
                <a:gd name="T2" fmla="*/ 296055 w 21539"/>
                <a:gd name="T3" fmla="*/ 149746 h 18209"/>
                <a:gd name="T4" fmla="*/ 296055 w 21539"/>
                <a:gd name="T5" fmla="*/ 149746 h 18209"/>
                <a:gd name="T6" fmla="*/ 296055 w 21539"/>
                <a:gd name="T7" fmla="*/ 149746 h 1820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39" h="18209">
                  <a:moveTo>
                    <a:pt x="21354" y="9485"/>
                  </a:moveTo>
                  <a:cubicBezTo>
                    <a:pt x="15463" y="-3253"/>
                    <a:pt x="5890" y="-3253"/>
                    <a:pt x="0" y="10039"/>
                  </a:cubicBezTo>
                  <a:cubicBezTo>
                    <a:pt x="0" y="10039"/>
                    <a:pt x="0" y="10593"/>
                    <a:pt x="0" y="11146"/>
                  </a:cubicBezTo>
                  <a:cubicBezTo>
                    <a:pt x="3190" y="17793"/>
                    <a:pt x="3190" y="17793"/>
                    <a:pt x="3190" y="17793"/>
                  </a:cubicBezTo>
                  <a:cubicBezTo>
                    <a:pt x="3190" y="18347"/>
                    <a:pt x="3436" y="18347"/>
                    <a:pt x="3681" y="17793"/>
                  </a:cubicBezTo>
                  <a:cubicBezTo>
                    <a:pt x="7609" y="8931"/>
                    <a:pt x="13990" y="8931"/>
                    <a:pt x="17918" y="17793"/>
                  </a:cubicBezTo>
                  <a:cubicBezTo>
                    <a:pt x="17918" y="18347"/>
                    <a:pt x="18163" y="18347"/>
                    <a:pt x="18409" y="17793"/>
                  </a:cubicBezTo>
                  <a:cubicBezTo>
                    <a:pt x="21354" y="11146"/>
                    <a:pt x="21354" y="11146"/>
                    <a:pt x="21354" y="11146"/>
                  </a:cubicBezTo>
                  <a:cubicBezTo>
                    <a:pt x="21354" y="11146"/>
                    <a:pt x="21354" y="11146"/>
                    <a:pt x="21354" y="11146"/>
                  </a:cubicBezTo>
                  <a:cubicBezTo>
                    <a:pt x="21600" y="10593"/>
                    <a:pt x="21600" y="10039"/>
                    <a:pt x="21354" y="10039"/>
                  </a:cubicBezTo>
                  <a:lnTo>
                    <a:pt x="21354" y="9485"/>
                  </a:ln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5377" name="AutoShape 17"/>
            <p:cNvSpPr>
              <a:spLocks/>
            </p:cNvSpPr>
            <p:nvPr/>
          </p:nvSpPr>
          <p:spPr bwMode="auto">
            <a:xfrm>
              <a:off x="0" y="0"/>
              <a:ext cx="889000" cy="280988"/>
            </a:xfrm>
            <a:custGeom>
              <a:avLst/>
              <a:gdLst>
                <a:gd name="T0" fmla="*/ 444500 w 21518"/>
                <a:gd name="T1" fmla="*/ 200710 h 17788"/>
                <a:gd name="T2" fmla="*/ 444500 w 21518"/>
                <a:gd name="T3" fmla="*/ 200710 h 17788"/>
                <a:gd name="T4" fmla="*/ 444500 w 21518"/>
                <a:gd name="T5" fmla="*/ 200710 h 17788"/>
                <a:gd name="T6" fmla="*/ 444500 w 21518"/>
                <a:gd name="T7" fmla="*/ 200710 h 177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18" h="17788">
                  <a:moveTo>
                    <a:pt x="21395" y="11435"/>
                  </a:moveTo>
                  <a:cubicBezTo>
                    <a:pt x="21395" y="11435"/>
                    <a:pt x="21395" y="11435"/>
                    <a:pt x="21395" y="11435"/>
                  </a:cubicBezTo>
                  <a:cubicBezTo>
                    <a:pt x="15504" y="-3812"/>
                    <a:pt x="5849" y="-3812"/>
                    <a:pt x="122" y="11435"/>
                  </a:cubicBezTo>
                  <a:cubicBezTo>
                    <a:pt x="-41" y="11858"/>
                    <a:pt x="-41" y="11858"/>
                    <a:pt x="122" y="12282"/>
                  </a:cubicBezTo>
                  <a:cubicBezTo>
                    <a:pt x="2086" y="17787"/>
                    <a:pt x="2086" y="17787"/>
                    <a:pt x="2086" y="17787"/>
                  </a:cubicBezTo>
                  <a:cubicBezTo>
                    <a:pt x="2249" y="17787"/>
                    <a:pt x="2413" y="17787"/>
                    <a:pt x="2577" y="17787"/>
                  </a:cubicBezTo>
                  <a:cubicBezTo>
                    <a:pt x="6995" y="5929"/>
                    <a:pt x="14358" y="5929"/>
                    <a:pt x="18940" y="17787"/>
                  </a:cubicBezTo>
                  <a:cubicBezTo>
                    <a:pt x="19104" y="17787"/>
                    <a:pt x="19268" y="17787"/>
                    <a:pt x="19268" y="17787"/>
                  </a:cubicBezTo>
                  <a:cubicBezTo>
                    <a:pt x="21395" y="12282"/>
                    <a:pt x="21395" y="12282"/>
                    <a:pt x="21395" y="12282"/>
                  </a:cubicBezTo>
                  <a:cubicBezTo>
                    <a:pt x="21395" y="12282"/>
                    <a:pt x="21395" y="12282"/>
                    <a:pt x="21395" y="12282"/>
                  </a:cubicBezTo>
                  <a:cubicBezTo>
                    <a:pt x="21559" y="11858"/>
                    <a:pt x="21559" y="11858"/>
                    <a:pt x="21395" y="11435"/>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sp>
        <p:nvSpPr>
          <p:cNvPr id="15378" name="AutoShape 18"/>
          <p:cNvSpPr>
            <a:spLocks/>
          </p:cNvSpPr>
          <p:nvPr/>
        </p:nvSpPr>
        <p:spPr bwMode="auto">
          <a:xfrm>
            <a:off x="6495205" y="4452938"/>
            <a:ext cx="304760" cy="292100"/>
          </a:xfrm>
          <a:custGeom>
            <a:avLst/>
            <a:gdLst>
              <a:gd name="T0" fmla="*/ 304800 w 21600"/>
              <a:gd name="T1" fmla="*/ 292100 h 21600"/>
              <a:gd name="T2" fmla="*/ 304800 w 21600"/>
              <a:gd name="T3" fmla="*/ 292100 h 21600"/>
              <a:gd name="T4" fmla="*/ 304800 w 21600"/>
              <a:gd name="T5" fmla="*/ 292100 h 21600"/>
              <a:gd name="T6" fmla="*/ 304800 w 21600"/>
              <a:gd name="T7" fmla="*/ 2921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138" y="0"/>
                </a:moveTo>
                <a:cubicBezTo>
                  <a:pt x="1461" y="0"/>
                  <a:pt x="1461" y="0"/>
                  <a:pt x="1461" y="0"/>
                </a:cubicBezTo>
                <a:cubicBezTo>
                  <a:pt x="649" y="0"/>
                  <a:pt x="0" y="680"/>
                  <a:pt x="0" y="1530"/>
                </a:cubicBezTo>
                <a:cubicBezTo>
                  <a:pt x="0" y="15477"/>
                  <a:pt x="0" y="15477"/>
                  <a:pt x="0" y="15477"/>
                </a:cubicBezTo>
                <a:cubicBezTo>
                  <a:pt x="0" y="16327"/>
                  <a:pt x="649" y="17007"/>
                  <a:pt x="1461" y="17007"/>
                </a:cubicBezTo>
                <a:cubicBezTo>
                  <a:pt x="8607" y="17007"/>
                  <a:pt x="8607" y="17007"/>
                  <a:pt x="8607" y="17007"/>
                </a:cubicBezTo>
                <a:cubicBezTo>
                  <a:pt x="8607" y="17007"/>
                  <a:pt x="8932" y="20069"/>
                  <a:pt x="6333" y="20069"/>
                </a:cubicBezTo>
                <a:cubicBezTo>
                  <a:pt x="6333" y="21599"/>
                  <a:pt x="6333" y="21599"/>
                  <a:pt x="6333" y="21599"/>
                </a:cubicBezTo>
                <a:cubicBezTo>
                  <a:pt x="8607" y="21599"/>
                  <a:pt x="8607" y="21599"/>
                  <a:pt x="8607" y="21599"/>
                </a:cubicBezTo>
                <a:cubicBezTo>
                  <a:pt x="12992" y="21599"/>
                  <a:pt x="12992" y="21599"/>
                  <a:pt x="12992" y="21599"/>
                </a:cubicBezTo>
                <a:cubicBezTo>
                  <a:pt x="15103" y="21599"/>
                  <a:pt x="15103" y="21599"/>
                  <a:pt x="15103" y="21599"/>
                </a:cubicBezTo>
                <a:cubicBezTo>
                  <a:pt x="15103" y="20069"/>
                  <a:pt x="15103" y="20069"/>
                  <a:pt x="15103" y="20069"/>
                </a:cubicBezTo>
                <a:cubicBezTo>
                  <a:pt x="12505" y="20069"/>
                  <a:pt x="12992" y="17007"/>
                  <a:pt x="12992" y="17007"/>
                </a:cubicBezTo>
                <a:cubicBezTo>
                  <a:pt x="20138" y="17007"/>
                  <a:pt x="20138" y="17007"/>
                  <a:pt x="20138" y="17007"/>
                </a:cubicBezTo>
                <a:cubicBezTo>
                  <a:pt x="20950" y="17007"/>
                  <a:pt x="21600" y="16327"/>
                  <a:pt x="21600" y="15477"/>
                </a:cubicBezTo>
                <a:cubicBezTo>
                  <a:pt x="21600" y="1530"/>
                  <a:pt x="21600" y="1530"/>
                  <a:pt x="21600" y="1530"/>
                </a:cubicBezTo>
                <a:cubicBezTo>
                  <a:pt x="21600" y="680"/>
                  <a:pt x="20950" y="0"/>
                  <a:pt x="20138" y="0"/>
                </a:cubicBezTo>
                <a:close/>
                <a:moveTo>
                  <a:pt x="9581" y="15137"/>
                </a:moveTo>
                <a:cubicBezTo>
                  <a:pt x="9581" y="14456"/>
                  <a:pt x="10231" y="13946"/>
                  <a:pt x="10881" y="13946"/>
                </a:cubicBezTo>
                <a:cubicBezTo>
                  <a:pt x="11530" y="13946"/>
                  <a:pt x="12180" y="14456"/>
                  <a:pt x="12180" y="15137"/>
                </a:cubicBezTo>
                <a:cubicBezTo>
                  <a:pt x="12180" y="15817"/>
                  <a:pt x="11530" y="16497"/>
                  <a:pt x="10881" y="16497"/>
                </a:cubicBezTo>
                <a:cubicBezTo>
                  <a:pt x="10231" y="16497"/>
                  <a:pt x="9581" y="15817"/>
                  <a:pt x="9581" y="15137"/>
                </a:cubicBezTo>
                <a:close/>
                <a:moveTo>
                  <a:pt x="19975" y="13436"/>
                </a:moveTo>
                <a:cubicBezTo>
                  <a:pt x="1461" y="13436"/>
                  <a:pt x="1461" y="13436"/>
                  <a:pt x="1461" y="13436"/>
                </a:cubicBezTo>
                <a:cubicBezTo>
                  <a:pt x="1461" y="1700"/>
                  <a:pt x="1461" y="1700"/>
                  <a:pt x="1461" y="1700"/>
                </a:cubicBezTo>
                <a:cubicBezTo>
                  <a:pt x="19975" y="1700"/>
                  <a:pt x="19975" y="1700"/>
                  <a:pt x="19975" y="1700"/>
                </a:cubicBezTo>
                <a:lnTo>
                  <a:pt x="19975" y="13436"/>
                </a:lnTo>
                <a:close/>
              </a:path>
            </a:pathLst>
          </a:custGeom>
          <a:solidFill>
            <a:schemeClr val="accent3"/>
          </a:solidFill>
          <a:ln>
            <a:noFill/>
          </a:ln>
          <a:effectLst/>
        </p:spPr>
        <p:txBody>
          <a:bodyPr lIns="22854" tIns="22854" rIns="22854" bIns="22854"/>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5379" name="AutoShape 19"/>
          <p:cNvSpPr>
            <a:spLocks/>
          </p:cNvSpPr>
          <p:nvPr/>
        </p:nvSpPr>
        <p:spPr bwMode="auto">
          <a:xfrm>
            <a:off x="8929319" y="4427540"/>
            <a:ext cx="323809" cy="323849"/>
          </a:xfrm>
          <a:custGeom>
            <a:avLst/>
            <a:gdLst>
              <a:gd name="T0" fmla="*/ 323850 w 21600"/>
              <a:gd name="T1" fmla="*/ 323850 h 21600"/>
              <a:gd name="T2" fmla="*/ 323850 w 21600"/>
              <a:gd name="T3" fmla="*/ 323850 h 21600"/>
              <a:gd name="T4" fmla="*/ 323850 w 21600"/>
              <a:gd name="T5" fmla="*/ 323850 h 21600"/>
              <a:gd name="T6" fmla="*/ 323850 w 21600"/>
              <a:gd name="T7" fmla="*/ 3238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612" y="13470"/>
                </a:moveTo>
                <a:cubicBezTo>
                  <a:pt x="18612" y="13470"/>
                  <a:pt x="21600" y="12077"/>
                  <a:pt x="21600" y="12077"/>
                </a:cubicBezTo>
                <a:cubicBezTo>
                  <a:pt x="21600" y="9754"/>
                  <a:pt x="21600" y="9754"/>
                  <a:pt x="21600" y="9754"/>
                </a:cubicBezTo>
                <a:cubicBezTo>
                  <a:pt x="21600" y="9522"/>
                  <a:pt x="18612" y="8361"/>
                  <a:pt x="18612" y="8361"/>
                </a:cubicBezTo>
                <a:cubicBezTo>
                  <a:pt x="18153" y="7200"/>
                  <a:pt x="18153" y="7200"/>
                  <a:pt x="18153" y="7200"/>
                </a:cubicBezTo>
                <a:cubicBezTo>
                  <a:pt x="18153" y="7200"/>
                  <a:pt x="19531" y="4180"/>
                  <a:pt x="19302" y="3948"/>
                </a:cubicBezTo>
                <a:cubicBezTo>
                  <a:pt x="17693" y="2322"/>
                  <a:pt x="17693" y="2322"/>
                  <a:pt x="17693" y="2322"/>
                </a:cubicBezTo>
                <a:cubicBezTo>
                  <a:pt x="17463" y="2322"/>
                  <a:pt x="14706" y="3716"/>
                  <a:pt x="14706" y="3716"/>
                </a:cubicBezTo>
                <a:cubicBezTo>
                  <a:pt x="13327" y="3019"/>
                  <a:pt x="13327" y="3019"/>
                  <a:pt x="13327" y="3019"/>
                </a:cubicBezTo>
                <a:cubicBezTo>
                  <a:pt x="13327" y="3019"/>
                  <a:pt x="12178" y="0"/>
                  <a:pt x="11948" y="0"/>
                </a:cubicBezTo>
                <a:cubicBezTo>
                  <a:pt x="9651" y="0"/>
                  <a:pt x="9651" y="0"/>
                  <a:pt x="9651" y="0"/>
                </a:cubicBezTo>
                <a:cubicBezTo>
                  <a:pt x="9421" y="0"/>
                  <a:pt x="8272" y="3019"/>
                  <a:pt x="8272" y="3019"/>
                </a:cubicBezTo>
                <a:cubicBezTo>
                  <a:pt x="6893" y="3716"/>
                  <a:pt x="6893" y="3716"/>
                  <a:pt x="6893" y="3716"/>
                </a:cubicBezTo>
                <a:cubicBezTo>
                  <a:pt x="6893" y="3716"/>
                  <a:pt x="3906" y="2322"/>
                  <a:pt x="3906" y="2554"/>
                </a:cubicBezTo>
                <a:cubicBezTo>
                  <a:pt x="2297" y="4180"/>
                  <a:pt x="2297" y="4180"/>
                  <a:pt x="2297" y="4180"/>
                </a:cubicBezTo>
                <a:cubicBezTo>
                  <a:pt x="2068" y="4180"/>
                  <a:pt x="3446" y="7200"/>
                  <a:pt x="3446" y="7200"/>
                </a:cubicBezTo>
                <a:cubicBezTo>
                  <a:pt x="2987" y="8361"/>
                  <a:pt x="2987" y="8361"/>
                  <a:pt x="2987" y="8361"/>
                </a:cubicBezTo>
                <a:cubicBezTo>
                  <a:pt x="2987" y="8361"/>
                  <a:pt x="0" y="9522"/>
                  <a:pt x="0" y="9754"/>
                </a:cubicBezTo>
                <a:cubicBezTo>
                  <a:pt x="0" y="12077"/>
                  <a:pt x="0" y="12077"/>
                  <a:pt x="0" y="12077"/>
                </a:cubicBezTo>
                <a:cubicBezTo>
                  <a:pt x="0" y="12309"/>
                  <a:pt x="2987" y="13470"/>
                  <a:pt x="2987" y="13470"/>
                </a:cubicBezTo>
                <a:cubicBezTo>
                  <a:pt x="3446" y="14632"/>
                  <a:pt x="3446" y="14632"/>
                  <a:pt x="3446" y="14632"/>
                </a:cubicBezTo>
                <a:cubicBezTo>
                  <a:pt x="3446" y="14632"/>
                  <a:pt x="2068" y="17651"/>
                  <a:pt x="2297" y="17651"/>
                </a:cubicBezTo>
                <a:cubicBezTo>
                  <a:pt x="3906" y="19509"/>
                  <a:pt x="3906" y="19509"/>
                  <a:pt x="3906" y="19509"/>
                </a:cubicBezTo>
                <a:cubicBezTo>
                  <a:pt x="4136" y="19509"/>
                  <a:pt x="6893" y="18116"/>
                  <a:pt x="6893" y="18116"/>
                </a:cubicBezTo>
                <a:cubicBezTo>
                  <a:pt x="8272" y="18812"/>
                  <a:pt x="8272" y="18812"/>
                  <a:pt x="8272" y="18812"/>
                </a:cubicBezTo>
                <a:cubicBezTo>
                  <a:pt x="8272" y="18812"/>
                  <a:pt x="9421" y="21600"/>
                  <a:pt x="9651" y="21600"/>
                </a:cubicBezTo>
                <a:cubicBezTo>
                  <a:pt x="11948" y="21600"/>
                  <a:pt x="11948" y="21600"/>
                  <a:pt x="11948" y="21600"/>
                </a:cubicBezTo>
                <a:cubicBezTo>
                  <a:pt x="12178" y="21600"/>
                  <a:pt x="13327" y="18812"/>
                  <a:pt x="13327" y="18812"/>
                </a:cubicBezTo>
                <a:cubicBezTo>
                  <a:pt x="14706" y="18116"/>
                  <a:pt x="14706" y="18116"/>
                  <a:pt x="14706" y="18116"/>
                </a:cubicBezTo>
                <a:cubicBezTo>
                  <a:pt x="14706" y="18116"/>
                  <a:pt x="17693" y="19509"/>
                  <a:pt x="17693" y="19277"/>
                </a:cubicBezTo>
                <a:cubicBezTo>
                  <a:pt x="19302" y="17651"/>
                  <a:pt x="19302" y="17651"/>
                  <a:pt x="19302" y="17651"/>
                </a:cubicBezTo>
                <a:cubicBezTo>
                  <a:pt x="19531" y="17651"/>
                  <a:pt x="18153" y="14632"/>
                  <a:pt x="18153" y="14632"/>
                </a:cubicBezTo>
                <a:lnTo>
                  <a:pt x="18612" y="13470"/>
                </a:lnTo>
                <a:close/>
                <a:moveTo>
                  <a:pt x="10800" y="14400"/>
                </a:moveTo>
                <a:cubicBezTo>
                  <a:pt x="8961" y="14400"/>
                  <a:pt x="7353" y="12774"/>
                  <a:pt x="7353" y="10916"/>
                </a:cubicBezTo>
                <a:cubicBezTo>
                  <a:pt x="7353" y="9058"/>
                  <a:pt x="8961" y="7432"/>
                  <a:pt x="10800" y="7432"/>
                </a:cubicBezTo>
                <a:cubicBezTo>
                  <a:pt x="12638" y="7432"/>
                  <a:pt x="14246" y="9058"/>
                  <a:pt x="14246" y="10916"/>
                </a:cubicBezTo>
                <a:cubicBezTo>
                  <a:pt x="14246" y="12774"/>
                  <a:pt x="12638" y="14400"/>
                  <a:pt x="10800" y="14400"/>
                </a:cubicBezTo>
                <a:close/>
              </a:path>
            </a:pathLst>
          </a:custGeom>
          <a:solidFill>
            <a:schemeClr val="accent4"/>
          </a:solidFill>
          <a:ln>
            <a:noFill/>
          </a:ln>
          <a:effectLst/>
        </p:spPr>
        <p:txBody>
          <a:bodyPr lIns="22854" tIns="22854" rIns="22854" bIns="22854"/>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5380" name="AutoShape 20"/>
          <p:cNvSpPr>
            <a:spLocks/>
          </p:cNvSpPr>
          <p:nvPr/>
        </p:nvSpPr>
        <p:spPr bwMode="auto">
          <a:xfrm>
            <a:off x="3873791" y="3371058"/>
            <a:ext cx="1841260" cy="6421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en-US" altLang="zh-CN"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a:t>
            </a:r>
            <a:endParaRPr lang="zh-CN" altLang="en-US"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5381" name="AutoShape 21"/>
          <p:cNvSpPr>
            <a:spLocks/>
          </p:cNvSpPr>
          <p:nvPr/>
        </p:nvSpPr>
        <p:spPr bwMode="auto">
          <a:xfrm>
            <a:off x="6476952" y="3371058"/>
            <a:ext cx="1841260" cy="6421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en-US" altLang="zh-CN"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a:t>
            </a:r>
            <a:endParaRPr lang="zh-CN" altLang="en-US"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5382" name="AutoShape 22"/>
          <p:cNvSpPr>
            <a:spLocks/>
          </p:cNvSpPr>
          <p:nvPr/>
        </p:nvSpPr>
        <p:spPr bwMode="auto">
          <a:xfrm>
            <a:off x="8934083" y="3371058"/>
            <a:ext cx="1841260" cy="6421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en-US" altLang="zh-CN"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a:t>
            </a:r>
            <a:endParaRPr lang="zh-CN" altLang="en-US"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5383" name="AutoShape 23"/>
          <p:cNvSpPr>
            <a:spLocks/>
          </p:cNvSpPr>
          <p:nvPr/>
        </p:nvSpPr>
        <p:spPr bwMode="auto">
          <a:xfrm>
            <a:off x="1346820" y="4869658"/>
            <a:ext cx="1841260" cy="6421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en-US" altLang="zh-CN"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a:t>
            </a:r>
            <a:endParaRPr lang="zh-CN" altLang="en-US"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5384" name="AutoShape 24"/>
          <p:cNvSpPr>
            <a:spLocks/>
          </p:cNvSpPr>
          <p:nvPr/>
        </p:nvSpPr>
        <p:spPr bwMode="auto">
          <a:xfrm>
            <a:off x="3873791" y="4869658"/>
            <a:ext cx="1841260" cy="6421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en-US" altLang="zh-CN"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a:t>
            </a:r>
            <a:endParaRPr lang="zh-CN" altLang="en-US"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5385" name="AutoShape 25"/>
          <p:cNvSpPr>
            <a:spLocks/>
          </p:cNvSpPr>
          <p:nvPr/>
        </p:nvSpPr>
        <p:spPr bwMode="auto">
          <a:xfrm>
            <a:off x="6476952" y="4869658"/>
            <a:ext cx="1841260" cy="6421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en-US" altLang="zh-CN"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a:t>
            </a:r>
            <a:endParaRPr lang="zh-CN" altLang="en-US"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5386" name="AutoShape 26"/>
          <p:cNvSpPr>
            <a:spLocks/>
          </p:cNvSpPr>
          <p:nvPr/>
        </p:nvSpPr>
        <p:spPr bwMode="auto">
          <a:xfrm>
            <a:off x="8934083" y="4869658"/>
            <a:ext cx="1841260" cy="6421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en-US" altLang="zh-CN"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a:t>
            </a:r>
            <a:endParaRPr lang="zh-CN" altLang="en-US"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5387" name="AutoShape 27"/>
          <p:cNvSpPr>
            <a:spLocks/>
          </p:cNvSpPr>
          <p:nvPr/>
        </p:nvSpPr>
        <p:spPr bwMode="auto">
          <a:xfrm>
            <a:off x="1355551" y="1700808"/>
            <a:ext cx="9406301" cy="792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en-US" altLang="zh-CN" sz="11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 Aliquam vel interdum sem, non accumsan libero. Sed tempor in ex non tempor. Donec gravida turpis nec quam eleifend bibendum.</a:t>
            </a:r>
            <a:endParaRPr lang="zh-CN" altLang="en-US" sz="11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5388" name="AutoShape 28"/>
          <p:cNvSpPr>
            <a:spLocks/>
          </p:cNvSpPr>
          <p:nvPr/>
        </p:nvSpPr>
        <p:spPr bwMode="auto">
          <a:xfrm>
            <a:off x="1864277" y="2947196"/>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323770">
              <a:spcBef>
                <a:spcPts val="850"/>
              </a:spcBef>
            </a:pPr>
            <a:r>
              <a:rPr lang="en-US" altLang="zh-CN" sz="16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Add Text</a:t>
            </a:r>
            <a:endParaRPr lang="es-ES" altLang="zh-CN" sz="16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5389" name="AutoShape 29"/>
          <p:cNvSpPr>
            <a:spLocks/>
          </p:cNvSpPr>
          <p:nvPr/>
        </p:nvSpPr>
        <p:spPr bwMode="auto">
          <a:xfrm>
            <a:off x="4403946" y="2934495"/>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323770">
              <a:spcBef>
                <a:spcPts val="850"/>
              </a:spcBef>
            </a:pPr>
            <a:r>
              <a:rPr lang="en-US" altLang="zh-CN" sz="16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Add Text</a:t>
            </a:r>
            <a:endParaRPr lang="es-ES" altLang="zh-CN" sz="16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5390" name="AutoShape 30"/>
          <p:cNvSpPr>
            <a:spLocks/>
          </p:cNvSpPr>
          <p:nvPr/>
        </p:nvSpPr>
        <p:spPr bwMode="auto">
          <a:xfrm>
            <a:off x="6943615" y="2934495"/>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323770">
              <a:spcBef>
                <a:spcPts val="850"/>
              </a:spcBef>
            </a:pPr>
            <a:r>
              <a:rPr lang="en-US" altLang="zh-CN" sz="16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Add Text</a:t>
            </a:r>
            <a:endParaRPr lang="es-ES" altLang="zh-CN" sz="16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5391" name="AutoShape 31"/>
          <p:cNvSpPr>
            <a:spLocks/>
          </p:cNvSpPr>
          <p:nvPr/>
        </p:nvSpPr>
        <p:spPr bwMode="auto">
          <a:xfrm>
            <a:off x="9483285" y="2934495"/>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323770">
              <a:spcBef>
                <a:spcPts val="850"/>
              </a:spcBef>
            </a:pPr>
            <a:r>
              <a:rPr lang="en-US" altLang="zh-CN" sz="16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Add Text</a:t>
            </a:r>
            <a:endParaRPr lang="es-ES" altLang="zh-CN" sz="16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5392" name="AutoShape 32"/>
          <p:cNvSpPr>
            <a:spLocks/>
          </p:cNvSpPr>
          <p:nvPr/>
        </p:nvSpPr>
        <p:spPr bwMode="auto">
          <a:xfrm>
            <a:off x="1864277" y="4434683"/>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323770">
              <a:spcBef>
                <a:spcPts val="850"/>
              </a:spcBef>
            </a:pPr>
            <a:r>
              <a:rPr lang="en-US" altLang="zh-CN" sz="16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Add Text</a:t>
            </a:r>
            <a:endParaRPr lang="es-ES" altLang="zh-CN" sz="16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5393" name="AutoShape 33"/>
          <p:cNvSpPr>
            <a:spLocks/>
          </p:cNvSpPr>
          <p:nvPr/>
        </p:nvSpPr>
        <p:spPr bwMode="auto">
          <a:xfrm>
            <a:off x="4403946" y="4446589"/>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323770">
              <a:spcBef>
                <a:spcPts val="850"/>
              </a:spcBef>
            </a:pPr>
            <a:r>
              <a:rPr lang="en-US" altLang="zh-CN" sz="16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Add Text</a:t>
            </a:r>
            <a:endParaRPr lang="es-ES" altLang="zh-CN" sz="16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5394" name="AutoShape 34"/>
          <p:cNvSpPr>
            <a:spLocks/>
          </p:cNvSpPr>
          <p:nvPr/>
        </p:nvSpPr>
        <p:spPr bwMode="auto">
          <a:xfrm>
            <a:off x="6943615" y="4421983"/>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323770">
              <a:spcBef>
                <a:spcPts val="850"/>
              </a:spcBef>
            </a:pPr>
            <a:r>
              <a:rPr lang="en-US" altLang="zh-CN" sz="16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Add Text</a:t>
            </a:r>
            <a:endParaRPr lang="es-ES" altLang="zh-CN" sz="16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5395" name="AutoShape 35"/>
          <p:cNvSpPr>
            <a:spLocks/>
          </p:cNvSpPr>
          <p:nvPr/>
        </p:nvSpPr>
        <p:spPr bwMode="auto">
          <a:xfrm>
            <a:off x="9483285" y="4421983"/>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323770">
              <a:spcBef>
                <a:spcPts val="850"/>
              </a:spcBef>
            </a:pPr>
            <a:r>
              <a:rPr lang="en-US" altLang="zh-CN" sz="16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Add Text</a:t>
            </a:r>
            <a:endParaRPr lang="es-ES" altLang="zh-CN" sz="16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 name="标题 2"/>
          <p:cNvSpPr>
            <a:spLocks noGrp="1"/>
          </p:cNvSpPr>
          <p:nvPr>
            <p:ph type="title"/>
          </p:nvPr>
        </p:nvSpPr>
        <p:spPr/>
        <p:txBody>
          <a:bodyPr/>
          <a:lstStyle/>
          <a:p>
            <a:r>
              <a:rPr lang="en-US" altLang="zh-CN" dirty="0">
                <a:solidFill>
                  <a:schemeClr val="tx1">
                    <a:lumMod val="50000"/>
                    <a:lumOff val="50000"/>
                  </a:schemeClr>
                </a:solidFill>
                <a:latin typeface="Arial" panose="020B0604020202020204" pitchFamily="34" charset="0"/>
                <a:ea typeface="+mn-ea"/>
                <a:cs typeface="Arial" panose="020B0604020202020204" pitchFamily="34" charset="0"/>
                <a:sym typeface="Arial" panose="020B0604020202020204" pitchFamily="34" charset="0"/>
              </a:rPr>
              <a:t>Click To Add Title</a:t>
            </a:r>
            <a:endParaRPr lang="zh-CN" altLang="en-US" dirty="0">
              <a:solidFill>
                <a:schemeClr val="tx1">
                  <a:lumMod val="50000"/>
                  <a:lumOff val="50000"/>
                </a:schemeClr>
              </a:solidFill>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3734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87"/>
                                        </p:tgtEl>
                                        <p:attrNameLst>
                                          <p:attrName>style.visibility</p:attrName>
                                        </p:attrNameLst>
                                      </p:cBhvr>
                                      <p:to>
                                        <p:strVal val="visible"/>
                                      </p:to>
                                    </p:set>
                                    <p:animEffect transition="in" filter="wipe(left)">
                                      <p:cBhvr>
                                        <p:cTn id="7" dur="500"/>
                                        <p:tgtEl>
                                          <p:spTgt spid="1538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365"/>
                                        </p:tgtEl>
                                        <p:attrNameLst>
                                          <p:attrName>style.visibility</p:attrName>
                                        </p:attrNameLst>
                                      </p:cBhvr>
                                      <p:to>
                                        <p:strVal val="visible"/>
                                      </p:to>
                                    </p:set>
                                    <p:animEffect transition="in" filter="fade">
                                      <p:cBhvr>
                                        <p:cTn id="11" dur="1000"/>
                                        <p:tgtEl>
                                          <p:spTgt spid="15365"/>
                                        </p:tgtEl>
                                      </p:cBhvr>
                                    </p:animEffect>
                                    <p:anim calcmode="lin" valueType="num">
                                      <p:cBhvr>
                                        <p:cTn id="12" dur="1000" fill="hold"/>
                                        <p:tgtEl>
                                          <p:spTgt spid="15365"/>
                                        </p:tgtEl>
                                        <p:attrNameLst>
                                          <p:attrName>ppt_x</p:attrName>
                                        </p:attrNameLst>
                                      </p:cBhvr>
                                      <p:tavLst>
                                        <p:tav tm="0">
                                          <p:val>
                                            <p:strVal val="#ppt_x"/>
                                          </p:val>
                                        </p:tav>
                                        <p:tav tm="100000">
                                          <p:val>
                                            <p:strVal val="#ppt_x"/>
                                          </p:val>
                                        </p:tav>
                                      </p:tavLst>
                                    </p:anim>
                                    <p:anim calcmode="lin" valueType="num">
                                      <p:cBhvr>
                                        <p:cTn id="13" dur="1000" fill="hold"/>
                                        <p:tgtEl>
                                          <p:spTgt spid="1536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366"/>
                                        </p:tgtEl>
                                        <p:attrNameLst>
                                          <p:attrName>style.visibility</p:attrName>
                                        </p:attrNameLst>
                                      </p:cBhvr>
                                      <p:to>
                                        <p:strVal val="visible"/>
                                      </p:to>
                                    </p:set>
                                    <p:animEffect transition="in" filter="fade">
                                      <p:cBhvr>
                                        <p:cTn id="16" dur="1000"/>
                                        <p:tgtEl>
                                          <p:spTgt spid="15366"/>
                                        </p:tgtEl>
                                      </p:cBhvr>
                                    </p:animEffect>
                                    <p:anim calcmode="lin" valueType="num">
                                      <p:cBhvr>
                                        <p:cTn id="17" dur="1000" fill="hold"/>
                                        <p:tgtEl>
                                          <p:spTgt spid="15366"/>
                                        </p:tgtEl>
                                        <p:attrNameLst>
                                          <p:attrName>ppt_x</p:attrName>
                                        </p:attrNameLst>
                                      </p:cBhvr>
                                      <p:tavLst>
                                        <p:tav tm="0">
                                          <p:val>
                                            <p:strVal val="#ppt_x"/>
                                          </p:val>
                                        </p:tav>
                                        <p:tav tm="100000">
                                          <p:val>
                                            <p:strVal val="#ppt_x"/>
                                          </p:val>
                                        </p:tav>
                                      </p:tavLst>
                                    </p:anim>
                                    <p:anim calcmode="lin" valueType="num">
                                      <p:cBhvr>
                                        <p:cTn id="18" dur="1000" fill="hold"/>
                                        <p:tgtEl>
                                          <p:spTgt spid="1536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5367"/>
                                        </p:tgtEl>
                                        <p:attrNameLst>
                                          <p:attrName>style.visibility</p:attrName>
                                        </p:attrNameLst>
                                      </p:cBhvr>
                                      <p:to>
                                        <p:strVal val="visible"/>
                                      </p:to>
                                    </p:set>
                                    <p:animEffect transition="in" filter="fade">
                                      <p:cBhvr>
                                        <p:cTn id="21" dur="1000"/>
                                        <p:tgtEl>
                                          <p:spTgt spid="15367"/>
                                        </p:tgtEl>
                                      </p:cBhvr>
                                    </p:animEffect>
                                    <p:anim calcmode="lin" valueType="num">
                                      <p:cBhvr>
                                        <p:cTn id="22" dur="1000" fill="hold"/>
                                        <p:tgtEl>
                                          <p:spTgt spid="15367"/>
                                        </p:tgtEl>
                                        <p:attrNameLst>
                                          <p:attrName>ppt_x</p:attrName>
                                        </p:attrNameLst>
                                      </p:cBhvr>
                                      <p:tavLst>
                                        <p:tav tm="0">
                                          <p:val>
                                            <p:strVal val="#ppt_x"/>
                                          </p:val>
                                        </p:tav>
                                        <p:tav tm="100000">
                                          <p:val>
                                            <p:strVal val="#ppt_x"/>
                                          </p:val>
                                        </p:tav>
                                      </p:tavLst>
                                    </p:anim>
                                    <p:anim calcmode="lin" valueType="num">
                                      <p:cBhvr>
                                        <p:cTn id="23" dur="1000" fill="hold"/>
                                        <p:tgtEl>
                                          <p:spTgt spid="1536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5368"/>
                                        </p:tgtEl>
                                        <p:attrNameLst>
                                          <p:attrName>style.visibility</p:attrName>
                                        </p:attrNameLst>
                                      </p:cBhvr>
                                      <p:to>
                                        <p:strVal val="visible"/>
                                      </p:to>
                                    </p:set>
                                    <p:animEffect transition="in" filter="fade">
                                      <p:cBhvr>
                                        <p:cTn id="26" dur="1000"/>
                                        <p:tgtEl>
                                          <p:spTgt spid="15368"/>
                                        </p:tgtEl>
                                      </p:cBhvr>
                                    </p:animEffect>
                                    <p:anim calcmode="lin" valueType="num">
                                      <p:cBhvr>
                                        <p:cTn id="27" dur="1000" fill="hold"/>
                                        <p:tgtEl>
                                          <p:spTgt spid="15368"/>
                                        </p:tgtEl>
                                        <p:attrNameLst>
                                          <p:attrName>ppt_x</p:attrName>
                                        </p:attrNameLst>
                                      </p:cBhvr>
                                      <p:tavLst>
                                        <p:tav tm="0">
                                          <p:val>
                                            <p:strVal val="#ppt_x"/>
                                          </p:val>
                                        </p:tav>
                                        <p:tav tm="100000">
                                          <p:val>
                                            <p:strVal val="#ppt_x"/>
                                          </p:val>
                                        </p:tav>
                                      </p:tavLst>
                                    </p:anim>
                                    <p:anim calcmode="lin" valueType="num">
                                      <p:cBhvr>
                                        <p:cTn id="28" dur="1000" fill="hold"/>
                                        <p:tgtEl>
                                          <p:spTgt spid="1536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369"/>
                                        </p:tgtEl>
                                        <p:attrNameLst>
                                          <p:attrName>style.visibility</p:attrName>
                                        </p:attrNameLst>
                                      </p:cBhvr>
                                      <p:to>
                                        <p:strVal val="visible"/>
                                      </p:to>
                                    </p:set>
                                    <p:animEffect transition="in" filter="fade">
                                      <p:cBhvr>
                                        <p:cTn id="31" dur="1000"/>
                                        <p:tgtEl>
                                          <p:spTgt spid="15369"/>
                                        </p:tgtEl>
                                      </p:cBhvr>
                                    </p:animEffect>
                                    <p:anim calcmode="lin" valueType="num">
                                      <p:cBhvr>
                                        <p:cTn id="32" dur="1000" fill="hold"/>
                                        <p:tgtEl>
                                          <p:spTgt spid="15369"/>
                                        </p:tgtEl>
                                        <p:attrNameLst>
                                          <p:attrName>ppt_x</p:attrName>
                                        </p:attrNameLst>
                                      </p:cBhvr>
                                      <p:tavLst>
                                        <p:tav tm="0">
                                          <p:val>
                                            <p:strVal val="#ppt_x"/>
                                          </p:val>
                                        </p:tav>
                                        <p:tav tm="100000">
                                          <p:val>
                                            <p:strVal val="#ppt_x"/>
                                          </p:val>
                                        </p:tav>
                                      </p:tavLst>
                                    </p:anim>
                                    <p:anim calcmode="lin" valueType="num">
                                      <p:cBhvr>
                                        <p:cTn id="33" dur="1000" fill="hold"/>
                                        <p:tgtEl>
                                          <p:spTgt spid="15369"/>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6634"/>
                                        </p:tgtEl>
                                        <p:attrNameLst>
                                          <p:attrName>style.visibility</p:attrName>
                                        </p:attrNameLst>
                                      </p:cBhvr>
                                      <p:to>
                                        <p:strVal val="visible"/>
                                      </p:to>
                                    </p:set>
                                    <p:animEffect transition="in" filter="fade">
                                      <p:cBhvr>
                                        <p:cTn id="36" dur="1000"/>
                                        <p:tgtEl>
                                          <p:spTgt spid="26634"/>
                                        </p:tgtEl>
                                      </p:cBhvr>
                                    </p:animEffect>
                                    <p:anim calcmode="lin" valueType="num">
                                      <p:cBhvr>
                                        <p:cTn id="37" dur="1000" fill="hold"/>
                                        <p:tgtEl>
                                          <p:spTgt spid="26634"/>
                                        </p:tgtEl>
                                        <p:attrNameLst>
                                          <p:attrName>ppt_x</p:attrName>
                                        </p:attrNameLst>
                                      </p:cBhvr>
                                      <p:tavLst>
                                        <p:tav tm="0">
                                          <p:val>
                                            <p:strVal val="#ppt_x"/>
                                          </p:val>
                                        </p:tav>
                                        <p:tav tm="100000">
                                          <p:val>
                                            <p:strVal val="#ppt_x"/>
                                          </p:val>
                                        </p:tav>
                                      </p:tavLst>
                                    </p:anim>
                                    <p:anim calcmode="lin" valueType="num">
                                      <p:cBhvr>
                                        <p:cTn id="38" dur="1000" fill="hold"/>
                                        <p:tgtEl>
                                          <p:spTgt spid="26634"/>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6635"/>
                                        </p:tgtEl>
                                        <p:attrNameLst>
                                          <p:attrName>style.visibility</p:attrName>
                                        </p:attrNameLst>
                                      </p:cBhvr>
                                      <p:to>
                                        <p:strVal val="visible"/>
                                      </p:to>
                                    </p:set>
                                    <p:animEffect transition="in" filter="fade">
                                      <p:cBhvr>
                                        <p:cTn id="41" dur="1000"/>
                                        <p:tgtEl>
                                          <p:spTgt spid="26635"/>
                                        </p:tgtEl>
                                      </p:cBhvr>
                                    </p:animEffect>
                                    <p:anim calcmode="lin" valueType="num">
                                      <p:cBhvr>
                                        <p:cTn id="42" dur="1000" fill="hold"/>
                                        <p:tgtEl>
                                          <p:spTgt spid="26635"/>
                                        </p:tgtEl>
                                        <p:attrNameLst>
                                          <p:attrName>ppt_x</p:attrName>
                                        </p:attrNameLst>
                                      </p:cBhvr>
                                      <p:tavLst>
                                        <p:tav tm="0">
                                          <p:val>
                                            <p:strVal val="#ppt_x"/>
                                          </p:val>
                                        </p:tav>
                                        <p:tav tm="100000">
                                          <p:val>
                                            <p:strVal val="#ppt_x"/>
                                          </p:val>
                                        </p:tav>
                                      </p:tavLst>
                                    </p:anim>
                                    <p:anim calcmode="lin" valueType="num">
                                      <p:cBhvr>
                                        <p:cTn id="43" dur="1000" fill="hold"/>
                                        <p:tgtEl>
                                          <p:spTgt spid="2663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5378"/>
                                        </p:tgtEl>
                                        <p:attrNameLst>
                                          <p:attrName>style.visibility</p:attrName>
                                        </p:attrNameLst>
                                      </p:cBhvr>
                                      <p:to>
                                        <p:strVal val="visible"/>
                                      </p:to>
                                    </p:set>
                                    <p:animEffect transition="in" filter="fade">
                                      <p:cBhvr>
                                        <p:cTn id="46" dur="1000"/>
                                        <p:tgtEl>
                                          <p:spTgt spid="15378"/>
                                        </p:tgtEl>
                                      </p:cBhvr>
                                    </p:animEffect>
                                    <p:anim calcmode="lin" valueType="num">
                                      <p:cBhvr>
                                        <p:cTn id="47" dur="1000" fill="hold"/>
                                        <p:tgtEl>
                                          <p:spTgt spid="15378"/>
                                        </p:tgtEl>
                                        <p:attrNameLst>
                                          <p:attrName>ppt_x</p:attrName>
                                        </p:attrNameLst>
                                      </p:cBhvr>
                                      <p:tavLst>
                                        <p:tav tm="0">
                                          <p:val>
                                            <p:strVal val="#ppt_x"/>
                                          </p:val>
                                        </p:tav>
                                        <p:tav tm="100000">
                                          <p:val>
                                            <p:strVal val="#ppt_x"/>
                                          </p:val>
                                        </p:tav>
                                      </p:tavLst>
                                    </p:anim>
                                    <p:anim calcmode="lin" valueType="num">
                                      <p:cBhvr>
                                        <p:cTn id="48" dur="1000" fill="hold"/>
                                        <p:tgtEl>
                                          <p:spTgt spid="1537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5379"/>
                                        </p:tgtEl>
                                        <p:attrNameLst>
                                          <p:attrName>style.visibility</p:attrName>
                                        </p:attrNameLst>
                                      </p:cBhvr>
                                      <p:to>
                                        <p:strVal val="visible"/>
                                      </p:to>
                                    </p:set>
                                    <p:animEffect transition="in" filter="fade">
                                      <p:cBhvr>
                                        <p:cTn id="51" dur="1000"/>
                                        <p:tgtEl>
                                          <p:spTgt spid="15379"/>
                                        </p:tgtEl>
                                      </p:cBhvr>
                                    </p:animEffect>
                                    <p:anim calcmode="lin" valueType="num">
                                      <p:cBhvr>
                                        <p:cTn id="52" dur="1000" fill="hold"/>
                                        <p:tgtEl>
                                          <p:spTgt spid="15379"/>
                                        </p:tgtEl>
                                        <p:attrNameLst>
                                          <p:attrName>ppt_x</p:attrName>
                                        </p:attrNameLst>
                                      </p:cBhvr>
                                      <p:tavLst>
                                        <p:tav tm="0">
                                          <p:val>
                                            <p:strVal val="#ppt_x"/>
                                          </p:val>
                                        </p:tav>
                                        <p:tav tm="100000">
                                          <p:val>
                                            <p:strVal val="#ppt_x"/>
                                          </p:val>
                                        </p:tav>
                                      </p:tavLst>
                                    </p:anim>
                                    <p:anim calcmode="lin" valueType="num">
                                      <p:cBhvr>
                                        <p:cTn id="53" dur="1000" fill="hold"/>
                                        <p:tgtEl>
                                          <p:spTgt spid="1537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380"/>
                                        </p:tgtEl>
                                        <p:attrNameLst>
                                          <p:attrName>style.visibility</p:attrName>
                                        </p:attrNameLst>
                                      </p:cBhvr>
                                      <p:to>
                                        <p:strVal val="visible"/>
                                      </p:to>
                                    </p:set>
                                    <p:animEffect transition="in" filter="fade">
                                      <p:cBhvr>
                                        <p:cTn id="56" dur="1000"/>
                                        <p:tgtEl>
                                          <p:spTgt spid="15380"/>
                                        </p:tgtEl>
                                      </p:cBhvr>
                                    </p:animEffect>
                                    <p:anim calcmode="lin" valueType="num">
                                      <p:cBhvr>
                                        <p:cTn id="57" dur="1000" fill="hold"/>
                                        <p:tgtEl>
                                          <p:spTgt spid="15380"/>
                                        </p:tgtEl>
                                        <p:attrNameLst>
                                          <p:attrName>ppt_x</p:attrName>
                                        </p:attrNameLst>
                                      </p:cBhvr>
                                      <p:tavLst>
                                        <p:tav tm="0">
                                          <p:val>
                                            <p:strVal val="#ppt_x"/>
                                          </p:val>
                                        </p:tav>
                                        <p:tav tm="100000">
                                          <p:val>
                                            <p:strVal val="#ppt_x"/>
                                          </p:val>
                                        </p:tav>
                                      </p:tavLst>
                                    </p:anim>
                                    <p:anim calcmode="lin" valueType="num">
                                      <p:cBhvr>
                                        <p:cTn id="58" dur="1000" fill="hold"/>
                                        <p:tgtEl>
                                          <p:spTgt spid="1538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5381"/>
                                        </p:tgtEl>
                                        <p:attrNameLst>
                                          <p:attrName>style.visibility</p:attrName>
                                        </p:attrNameLst>
                                      </p:cBhvr>
                                      <p:to>
                                        <p:strVal val="visible"/>
                                      </p:to>
                                    </p:set>
                                    <p:animEffect transition="in" filter="fade">
                                      <p:cBhvr>
                                        <p:cTn id="61" dur="1000"/>
                                        <p:tgtEl>
                                          <p:spTgt spid="15381"/>
                                        </p:tgtEl>
                                      </p:cBhvr>
                                    </p:animEffect>
                                    <p:anim calcmode="lin" valueType="num">
                                      <p:cBhvr>
                                        <p:cTn id="62" dur="1000" fill="hold"/>
                                        <p:tgtEl>
                                          <p:spTgt spid="15381"/>
                                        </p:tgtEl>
                                        <p:attrNameLst>
                                          <p:attrName>ppt_x</p:attrName>
                                        </p:attrNameLst>
                                      </p:cBhvr>
                                      <p:tavLst>
                                        <p:tav tm="0">
                                          <p:val>
                                            <p:strVal val="#ppt_x"/>
                                          </p:val>
                                        </p:tav>
                                        <p:tav tm="100000">
                                          <p:val>
                                            <p:strVal val="#ppt_x"/>
                                          </p:val>
                                        </p:tav>
                                      </p:tavLst>
                                    </p:anim>
                                    <p:anim calcmode="lin" valueType="num">
                                      <p:cBhvr>
                                        <p:cTn id="63" dur="1000" fill="hold"/>
                                        <p:tgtEl>
                                          <p:spTgt spid="15381"/>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5382"/>
                                        </p:tgtEl>
                                        <p:attrNameLst>
                                          <p:attrName>style.visibility</p:attrName>
                                        </p:attrNameLst>
                                      </p:cBhvr>
                                      <p:to>
                                        <p:strVal val="visible"/>
                                      </p:to>
                                    </p:set>
                                    <p:animEffect transition="in" filter="fade">
                                      <p:cBhvr>
                                        <p:cTn id="66" dur="1000"/>
                                        <p:tgtEl>
                                          <p:spTgt spid="15382"/>
                                        </p:tgtEl>
                                      </p:cBhvr>
                                    </p:animEffect>
                                    <p:anim calcmode="lin" valueType="num">
                                      <p:cBhvr>
                                        <p:cTn id="67" dur="1000" fill="hold"/>
                                        <p:tgtEl>
                                          <p:spTgt spid="15382"/>
                                        </p:tgtEl>
                                        <p:attrNameLst>
                                          <p:attrName>ppt_x</p:attrName>
                                        </p:attrNameLst>
                                      </p:cBhvr>
                                      <p:tavLst>
                                        <p:tav tm="0">
                                          <p:val>
                                            <p:strVal val="#ppt_x"/>
                                          </p:val>
                                        </p:tav>
                                        <p:tav tm="100000">
                                          <p:val>
                                            <p:strVal val="#ppt_x"/>
                                          </p:val>
                                        </p:tav>
                                      </p:tavLst>
                                    </p:anim>
                                    <p:anim calcmode="lin" valueType="num">
                                      <p:cBhvr>
                                        <p:cTn id="68" dur="1000" fill="hold"/>
                                        <p:tgtEl>
                                          <p:spTgt spid="15382"/>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5383"/>
                                        </p:tgtEl>
                                        <p:attrNameLst>
                                          <p:attrName>style.visibility</p:attrName>
                                        </p:attrNameLst>
                                      </p:cBhvr>
                                      <p:to>
                                        <p:strVal val="visible"/>
                                      </p:to>
                                    </p:set>
                                    <p:animEffect transition="in" filter="fade">
                                      <p:cBhvr>
                                        <p:cTn id="71" dur="1000"/>
                                        <p:tgtEl>
                                          <p:spTgt spid="15383"/>
                                        </p:tgtEl>
                                      </p:cBhvr>
                                    </p:animEffect>
                                    <p:anim calcmode="lin" valueType="num">
                                      <p:cBhvr>
                                        <p:cTn id="72" dur="1000" fill="hold"/>
                                        <p:tgtEl>
                                          <p:spTgt spid="15383"/>
                                        </p:tgtEl>
                                        <p:attrNameLst>
                                          <p:attrName>ppt_x</p:attrName>
                                        </p:attrNameLst>
                                      </p:cBhvr>
                                      <p:tavLst>
                                        <p:tav tm="0">
                                          <p:val>
                                            <p:strVal val="#ppt_x"/>
                                          </p:val>
                                        </p:tav>
                                        <p:tav tm="100000">
                                          <p:val>
                                            <p:strVal val="#ppt_x"/>
                                          </p:val>
                                        </p:tav>
                                      </p:tavLst>
                                    </p:anim>
                                    <p:anim calcmode="lin" valueType="num">
                                      <p:cBhvr>
                                        <p:cTn id="73" dur="1000" fill="hold"/>
                                        <p:tgtEl>
                                          <p:spTgt spid="15383"/>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5384"/>
                                        </p:tgtEl>
                                        <p:attrNameLst>
                                          <p:attrName>style.visibility</p:attrName>
                                        </p:attrNameLst>
                                      </p:cBhvr>
                                      <p:to>
                                        <p:strVal val="visible"/>
                                      </p:to>
                                    </p:set>
                                    <p:animEffect transition="in" filter="fade">
                                      <p:cBhvr>
                                        <p:cTn id="76" dur="1000"/>
                                        <p:tgtEl>
                                          <p:spTgt spid="15384"/>
                                        </p:tgtEl>
                                      </p:cBhvr>
                                    </p:animEffect>
                                    <p:anim calcmode="lin" valueType="num">
                                      <p:cBhvr>
                                        <p:cTn id="77" dur="1000" fill="hold"/>
                                        <p:tgtEl>
                                          <p:spTgt spid="15384"/>
                                        </p:tgtEl>
                                        <p:attrNameLst>
                                          <p:attrName>ppt_x</p:attrName>
                                        </p:attrNameLst>
                                      </p:cBhvr>
                                      <p:tavLst>
                                        <p:tav tm="0">
                                          <p:val>
                                            <p:strVal val="#ppt_x"/>
                                          </p:val>
                                        </p:tav>
                                        <p:tav tm="100000">
                                          <p:val>
                                            <p:strVal val="#ppt_x"/>
                                          </p:val>
                                        </p:tav>
                                      </p:tavLst>
                                    </p:anim>
                                    <p:anim calcmode="lin" valueType="num">
                                      <p:cBhvr>
                                        <p:cTn id="78" dur="1000" fill="hold"/>
                                        <p:tgtEl>
                                          <p:spTgt spid="15384"/>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5385"/>
                                        </p:tgtEl>
                                        <p:attrNameLst>
                                          <p:attrName>style.visibility</p:attrName>
                                        </p:attrNameLst>
                                      </p:cBhvr>
                                      <p:to>
                                        <p:strVal val="visible"/>
                                      </p:to>
                                    </p:set>
                                    <p:animEffect transition="in" filter="fade">
                                      <p:cBhvr>
                                        <p:cTn id="81" dur="1000"/>
                                        <p:tgtEl>
                                          <p:spTgt spid="15385"/>
                                        </p:tgtEl>
                                      </p:cBhvr>
                                    </p:animEffect>
                                    <p:anim calcmode="lin" valueType="num">
                                      <p:cBhvr>
                                        <p:cTn id="82" dur="1000" fill="hold"/>
                                        <p:tgtEl>
                                          <p:spTgt spid="15385"/>
                                        </p:tgtEl>
                                        <p:attrNameLst>
                                          <p:attrName>ppt_x</p:attrName>
                                        </p:attrNameLst>
                                      </p:cBhvr>
                                      <p:tavLst>
                                        <p:tav tm="0">
                                          <p:val>
                                            <p:strVal val="#ppt_x"/>
                                          </p:val>
                                        </p:tav>
                                        <p:tav tm="100000">
                                          <p:val>
                                            <p:strVal val="#ppt_x"/>
                                          </p:val>
                                        </p:tav>
                                      </p:tavLst>
                                    </p:anim>
                                    <p:anim calcmode="lin" valueType="num">
                                      <p:cBhvr>
                                        <p:cTn id="83" dur="1000" fill="hold"/>
                                        <p:tgtEl>
                                          <p:spTgt spid="15385"/>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5386"/>
                                        </p:tgtEl>
                                        <p:attrNameLst>
                                          <p:attrName>style.visibility</p:attrName>
                                        </p:attrNameLst>
                                      </p:cBhvr>
                                      <p:to>
                                        <p:strVal val="visible"/>
                                      </p:to>
                                    </p:set>
                                    <p:animEffect transition="in" filter="fade">
                                      <p:cBhvr>
                                        <p:cTn id="86" dur="1000"/>
                                        <p:tgtEl>
                                          <p:spTgt spid="15386"/>
                                        </p:tgtEl>
                                      </p:cBhvr>
                                    </p:animEffect>
                                    <p:anim calcmode="lin" valueType="num">
                                      <p:cBhvr>
                                        <p:cTn id="87" dur="1000" fill="hold"/>
                                        <p:tgtEl>
                                          <p:spTgt spid="15386"/>
                                        </p:tgtEl>
                                        <p:attrNameLst>
                                          <p:attrName>ppt_x</p:attrName>
                                        </p:attrNameLst>
                                      </p:cBhvr>
                                      <p:tavLst>
                                        <p:tav tm="0">
                                          <p:val>
                                            <p:strVal val="#ppt_x"/>
                                          </p:val>
                                        </p:tav>
                                        <p:tav tm="100000">
                                          <p:val>
                                            <p:strVal val="#ppt_x"/>
                                          </p:val>
                                        </p:tav>
                                      </p:tavLst>
                                    </p:anim>
                                    <p:anim calcmode="lin" valueType="num">
                                      <p:cBhvr>
                                        <p:cTn id="88" dur="1000" fill="hold"/>
                                        <p:tgtEl>
                                          <p:spTgt spid="15386"/>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15388"/>
                                        </p:tgtEl>
                                        <p:attrNameLst>
                                          <p:attrName>style.visibility</p:attrName>
                                        </p:attrNameLst>
                                      </p:cBhvr>
                                      <p:to>
                                        <p:strVal val="visible"/>
                                      </p:to>
                                    </p:set>
                                    <p:animEffect transition="in" filter="fade">
                                      <p:cBhvr>
                                        <p:cTn id="91" dur="1000"/>
                                        <p:tgtEl>
                                          <p:spTgt spid="15388"/>
                                        </p:tgtEl>
                                      </p:cBhvr>
                                    </p:animEffect>
                                    <p:anim calcmode="lin" valueType="num">
                                      <p:cBhvr>
                                        <p:cTn id="92" dur="1000" fill="hold"/>
                                        <p:tgtEl>
                                          <p:spTgt spid="15388"/>
                                        </p:tgtEl>
                                        <p:attrNameLst>
                                          <p:attrName>ppt_x</p:attrName>
                                        </p:attrNameLst>
                                      </p:cBhvr>
                                      <p:tavLst>
                                        <p:tav tm="0">
                                          <p:val>
                                            <p:strVal val="#ppt_x"/>
                                          </p:val>
                                        </p:tav>
                                        <p:tav tm="100000">
                                          <p:val>
                                            <p:strVal val="#ppt_x"/>
                                          </p:val>
                                        </p:tav>
                                      </p:tavLst>
                                    </p:anim>
                                    <p:anim calcmode="lin" valueType="num">
                                      <p:cBhvr>
                                        <p:cTn id="93" dur="1000" fill="hold"/>
                                        <p:tgtEl>
                                          <p:spTgt spid="15388"/>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5389"/>
                                        </p:tgtEl>
                                        <p:attrNameLst>
                                          <p:attrName>style.visibility</p:attrName>
                                        </p:attrNameLst>
                                      </p:cBhvr>
                                      <p:to>
                                        <p:strVal val="visible"/>
                                      </p:to>
                                    </p:set>
                                    <p:animEffect transition="in" filter="fade">
                                      <p:cBhvr>
                                        <p:cTn id="96" dur="1000"/>
                                        <p:tgtEl>
                                          <p:spTgt spid="15389"/>
                                        </p:tgtEl>
                                      </p:cBhvr>
                                    </p:animEffect>
                                    <p:anim calcmode="lin" valueType="num">
                                      <p:cBhvr>
                                        <p:cTn id="97" dur="1000" fill="hold"/>
                                        <p:tgtEl>
                                          <p:spTgt spid="15389"/>
                                        </p:tgtEl>
                                        <p:attrNameLst>
                                          <p:attrName>ppt_x</p:attrName>
                                        </p:attrNameLst>
                                      </p:cBhvr>
                                      <p:tavLst>
                                        <p:tav tm="0">
                                          <p:val>
                                            <p:strVal val="#ppt_x"/>
                                          </p:val>
                                        </p:tav>
                                        <p:tav tm="100000">
                                          <p:val>
                                            <p:strVal val="#ppt_x"/>
                                          </p:val>
                                        </p:tav>
                                      </p:tavLst>
                                    </p:anim>
                                    <p:anim calcmode="lin" valueType="num">
                                      <p:cBhvr>
                                        <p:cTn id="98" dur="1000" fill="hold"/>
                                        <p:tgtEl>
                                          <p:spTgt spid="1538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5390"/>
                                        </p:tgtEl>
                                        <p:attrNameLst>
                                          <p:attrName>style.visibility</p:attrName>
                                        </p:attrNameLst>
                                      </p:cBhvr>
                                      <p:to>
                                        <p:strVal val="visible"/>
                                      </p:to>
                                    </p:set>
                                    <p:animEffect transition="in" filter="fade">
                                      <p:cBhvr>
                                        <p:cTn id="101" dur="1000"/>
                                        <p:tgtEl>
                                          <p:spTgt spid="15390"/>
                                        </p:tgtEl>
                                      </p:cBhvr>
                                    </p:animEffect>
                                    <p:anim calcmode="lin" valueType="num">
                                      <p:cBhvr>
                                        <p:cTn id="102" dur="1000" fill="hold"/>
                                        <p:tgtEl>
                                          <p:spTgt spid="15390"/>
                                        </p:tgtEl>
                                        <p:attrNameLst>
                                          <p:attrName>ppt_x</p:attrName>
                                        </p:attrNameLst>
                                      </p:cBhvr>
                                      <p:tavLst>
                                        <p:tav tm="0">
                                          <p:val>
                                            <p:strVal val="#ppt_x"/>
                                          </p:val>
                                        </p:tav>
                                        <p:tav tm="100000">
                                          <p:val>
                                            <p:strVal val="#ppt_x"/>
                                          </p:val>
                                        </p:tav>
                                      </p:tavLst>
                                    </p:anim>
                                    <p:anim calcmode="lin" valueType="num">
                                      <p:cBhvr>
                                        <p:cTn id="103" dur="1000" fill="hold"/>
                                        <p:tgtEl>
                                          <p:spTgt spid="15390"/>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15391"/>
                                        </p:tgtEl>
                                        <p:attrNameLst>
                                          <p:attrName>style.visibility</p:attrName>
                                        </p:attrNameLst>
                                      </p:cBhvr>
                                      <p:to>
                                        <p:strVal val="visible"/>
                                      </p:to>
                                    </p:set>
                                    <p:animEffect transition="in" filter="fade">
                                      <p:cBhvr>
                                        <p:cTn id="106" dur="1000"/>
                                        <p:tgtEl>
                                          <p:spTgt spid="15391"/>
                                        </p:tgtEl>
                                      </p:cBhvr>
                                    </p:animEffect>
                                    <p:anim calcmode="lin" valueType="num">
                                      <p:cBhvr>
                                        <p:cTn id="107" dur="1000" fill="hold"/>
                                        <p:tgtEl>
                                          <p:spTgt spid="15391"/>
                                        </p:tgtEl>
                                        <p:attrNameLst>
                                          <p:attrName>ppt_x</p:attrName>
                                        </p:attrNameLst>
                                      </p:cBhvr>
                                      <p:tavLst>
                                        <p:tav tm="0">
                                          <p:val>
                                            <p:strVal val="#ppt_x"/>
                                          </p:val>
                                        </p:tav>
                                        <p:tav tm="100000">
                                          <p:val>
                                            <p:strVal val="#ppt_x"/>
                                          </p:val>
                                        </p:tav>
                                      </p:tavLst>
                                    </p:anim>
                                    <p:anim calcmode="lin" valueType="num">
                                      <p:cBhvr>
                                        <p:cTn id="108" dur="1000" fill="hold"/>
                                        <p:tgtEl>
                                          <p:spTgt spid="15391"/>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15392"/>
                                        </p:tgtEl>
                                        <p:attrNameLst>
                                          <p:attrName>style.visibility</p:attrName>
                                        </p:attrNameLst>
                                      </p:cBhvr>
                                      <p:to>
                                        <p:strVal val="visible"/>
                                      </p:to>
                                    </p:set>
                                    <p:animEffect transition="in" filter="fade">
                                      <p:cBhvr>
                                        <p:cTn id="111" dur="1000"/>
                                        <p:tgtEl>
                                          <p:spTgt spid="15392"/>
                                        </p:tgtEl>
                                      </p:cBhvr>
                                    </p:animEffect>
                                    <p:anim calcmode="lin" valueType="num">
                                      <p:cBhvr>
                                        <p:cTn id="112" dur="1000" fill="hold"/>
                                        <p:tgtEl>
                                          <p:spTgt spid="15392"/>
                                        </p:tgtEl>
                                        <p:attrNameLst>
                                          <p:attrName>ppt_x</p:attrName>
                                        </p:attrNameLst>
                                      </p:cBhvr>
                                      <p:tavLst>
                                        <p:tav tm="0">
                                          <p:val>
                                            <p:strVal val="#ppt_x"/>
                                          </p:val>
                                        </p:tav>
                                        <p:tav tm="100000">
                                          <p:val>
                                            <p:strVal val="#ppt_x"/>
                                          </p:val>
                                        </p:tav>
                                      </p:tavLst>
                                    </p:anim>
                                    <p:anim calcmode="lin" valueType="num">
                                      <p:cBhvr>
                                        <p:cTn id="113" dur="1000" fill="hold"/>
                                        <p:tgtEl>
                                          <p:spTgt spid="15392"/>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15393"/>
                                        </p:tgtEl>
                                        <p:attrNameLst>
                                          <p:attrName>style.visibility</p:attrName>
                                        </p:attrNameLst>
                                      </p:cBhvr>
                                      <p:to>
                                        <p:strVal val="visible"/>
                                      </p:to>
                                    </p:set>
                                    <p:animEffect transition="in" filter="fade">
                                      <p:cBhvr>
                                        <p:cTn id="116" dur="1000"/>
                                        <p:tgtEl>
                                          <p:spTgt spid="15393"/>
                                        </p:tgtEl>
                                      </p:cBhvr>
                                    </p:animEffect>
                                    <p:anim calcmode="lin" valueType="num">
                                      <p:cBhvr>
                                        <p:cTn id="117" dur="1000" fill="hold"/>
                                        <p:tgtEl>
                                          <p:spTgt spid="15393"/>
                                        </p:tgtEl>
                                        <p:attrNameLst>
                                          <p:attrName>ppt_x</p:attrName>
                                        </p:attrNameLst>
                                      </p:cBhvr>
                                      <p:tavLst>
                                        <p:tav tm="0">
                                          <p:val>
                                            <p:strVal val="#ppt_x"/>
                                          </p:val>
                                        </p:tav>
                                        <p:tav tm="100000">
                                          <p:val>
                                            <p:strVal val="#ppt_x"/>
                                          </p:val>
                                        </p:tav>
                                      </p:tavLst>
                                    </p:anim>
                                    <p:anim calcmode="lin" valueType="num">
                                      <p:cBhvr>
                                        <p:cTn id="118" dur="1000" fill="hold"/>
                                        <p:tgtEl>
                                          <p:spTgt spid="15393"/>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15394"/>
                                        </p:tgtEl>
                                        <p:attrNameLst>
                                          <p:attrName>style.visibility</p:attrName>
                                        </p:attrNameLst>
                                      </p:cBhvr>
                                      <p:to>
                                        <p:strVal val="visible"/>
                                      </p:to>
                                    </p:set>
                                    <p:animEffect transition="in" filter="fade">
                                      <p:cBhvr>
                                        <p:cTn id="121" dur="1000"/>
                                        <p:tgtEl>
                                          <p:spTgt spid="15394"/>
                                        </p:tgtEl>
                                      </p:cBhvr>
                                    </p:animEffect>
                                    <p:anim calcmode="lin" valueType="num">
                                      <p:cBhvr>
                                        <p:cTn id="122" dur="1000" fill="hold"/>
                                        <p:tgtEl>
                                          <p:spTgt spid="15394"/>
                                        </p:tgtEl>
                                        <p:attrNameLst>
                                          <p:attrName>ppt_x</p:attrName>
                                        </p:attrNameLst>
                                      </p:cBhvr>
                                      <p:tavLst>
                                        <p:tav tm="0">
                                          <p:val>
                                            <p:strVal val="#ppt_x"/>
                                          </p:val>
                                        </p:tav>
                                        <p:tav tm="100000">
                                          <p:val>
                                            <p:strVal val="#ppt_x"/>
                                          </p:val>
                                        </p:tav>
                                      </p:tavLst>
                                    </p:anim>
                                    <p:anim calcmode="lin" valueType="num">
                                      <p:cBhvr>
                                        <p:cTn id="123" dur="1000" fill="hold"/>
                                        <p:tgtEl>
                                          <p:spTgt spid="15394"/>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15395"/>
                                        </p:tgtEl>
                                        <p:attrNameLst>
                                          <p:attrName>style.visibility</p:attrName>
                                        </p:attrNameLst>
                                      </p:cBhvr>
                                      <p:to>
                                        <p:strVal val="visible"/>
                                      </p:to>
                                    </p:set>
                                    <p:animEffect transition="in" filter="fade">
                                      <p:cBhvr>
                                        <p:cTn id="126" dur="1000"/>
                                        <p:tgtEl>
                                          <p:spTgt spid="15395"/>
                                        </p:tgtEl>
                                      </p:cBhvr>
                                    </p:animEffect>
                                    <p:anim calcmode="lin" valueType="num">
                                      <p:cBhvr>
                                        <p:cTn id="127" dur="1000" fill="hold"/>
                                        <p:tgtEl>
                                          <p:spTgt spid="15395"/>
                                        </p:tgtEl>
                                        <p:attrNameLst>
                                          <p:attrName>ppt_x</p:attrName>
                                        </p:attrNameLst>
                                      </p:cBhvr>
                                      <p:tavLst>
                                        <p:tav tm="0">
                                          <p:val>
                                            <p:strVal val="#ppt_x"/>
                                          </p:val>
                                        </p:tav>
                                        <p:tav tm="100000">
                                          <p:val>
                                            <p:strVal val="#ppt_x"/>
                                          </p:val>
                                        </p:tav>
                                      </p:tavLst>
                                    </p:anim>
                                    <p:anim calcmode="lin" valueType="num">
                                      <p:cBhvr>
                                        <p:cTn id="128" dur="1000" fill="hold"/>
                                        <p:tgtEl>
                                          <p:spTgt spid="15395"/>
                                        </p:tgtEl>
                                        <p:attrNameLst>
                                          <p:attrName>ppt_y</p:attrName>
                                        </p:attrNameLst>
                                      </p:cBhvr>
                                      <p:tavLst>
                                        <p:tav tm="0">
                                          <p:val>
                                            <p:strVal val="#ppt_y+.1"/>
                                          </p:val>
                                        </p:tav>
                                        <p:tav tm="100000">
                                          <p:val>
                                            <p:strVal val="#ppt_y"/>
                                          </p:val>
                                        </p:tav>
                                      </p:tavLst>
                                    </p:anim>
                                  </p:childTnLst>
                                </p:cTn>
                              </p:par>
                            </p:childTnLst>
                          </p:cTn>
                        </p:par>
                        <p:par>
                          <p:cTn id="129" fill="hold">
                            <p:stCondLst>
                              <p:cond delay="1500"/>
                            </p:stCondLst>
                            <p:childTnLst>
                              <p:par>
                                <p:cTn id="130" presetID="35" presetClass="emph" presetSubtype="0" fill="hold" grpId="1" nodeType="afterEffect">
                                  <p:stCondLst>
                                    <p:cond delay="0"/>
                                  </p:stCondLst>
                                  <p:childTnLst>
                                    <p:anim calcmode="discrete" valueType="str">
                                      <p:cBhvr>
                                        <p:cTn id="131" dur="500" fill="hold"/>
                                        <p:tgtEl>
                                          <p:spTgt spid="15367"/>
                                        </p:tgtEl>
                                        <p:attrNameLst>
                                          <p:attrName>style.visibility</p:attrName>
                                        </p:attrNameLst>
                                      </p:cBhvr>
                                      <p:tavLst>
                                        <p:tav tm="0">
                                          <p:val>
                                            <p:strVal val="hidden"/>
                                          </p:val>
                                        </p:tav>
                                        <p:tav tm="50000">
                                          <p:val>
                                            <p:strVal val="visible"/>
                                          </p:val>
                                        </p:tav>
                                      </p:tavLst>
                                    </p:anim>
                                  </p:childTnLst>
                                </p:cTn>
                              </p:par>
                            </p:childTnLst>
                          </p:cTn>
                        </p:par>
                        <p:par>
                          <p:cTn id="132" fill="hold">
                            <p:stCondLst>
                              <p:cond delay="2000"/>
                            </p:stCondLst>
                            <p:childTnLst>
                              <p:par>
                                <p:cTn id="133" presetID="35" presetClass="emph" presetSubtype="0" fill="hold" grpId="1" nodeType="afterEffect">
                                  <p:stCondLst>
                                    <p:cond delay="0"/>
                                  </p:stCondLst>
                                  <p:childTnLst>
                                    <p:anim calcmode="discrete" valueType="str">
                                      <p:cBhvr>
                                        <p:cTn id="134" dur="500" fill="hold"/>
                                        <p:tgtEl>
                                          <p:spTgt spid="15365"/>
                                        </p:tgtEl>
                                        <p:attrNameLst>
                                          <p:attrName>style.visibility</p:attrName>
                                        </p:attrNameLst>
                                      </p:cBhvr>
                                      <p:tavLst>
                                        <p:tav tm="0">
                                          <p:val>
                                            <p:strVal val="hidden"/>
                                          </p:val>
                                        </p:tav>
                                        <p:tav tm="50000">
                                          <p:val>
                                            <p:strVal val="visible"/>
                                          </p:val>
                                        </p:tav>
                                      </p:tavLst>
                                    </p:anim>
                                  </p:childTnLst>
                                </p:cTn>
                              </p:par>
                            </p:childTnLst>
                          </p:cTn>
                        </p:par>
                        <p:par>
                          <p:cTn id="135" fill="hold">
                            <p:stCondLst>
                              <p:cond delay="2500"/>
                            </p:stCondLst>
                            <p:childTnLst>
                              <p:par>
                                <p:cTn id="136" presetID="35" presetClass="emph" presetSubtype="0" fill="hold" grpId="1" nodeType="afterEffect">
                                  <p:stCondLst>
                                    <p:cond delay="0"/>
                                  </p:stCondLst>
                                  <p:childTnLst>
                                    <p:anim calcmode="discrete" valueType="str">
                                      <p:cBhvr>
                                        <p:cTn id="137" dur="500" fill="hold"/>
                                        <p:tgtEl>
                                          <p:spTgt spid="15366"/>
                                        </p:tgtEl>
                                        <p:attrNameLst>
                                          <p:attrName>style.visibility</p:attrName>
                                        </p:attrNameLst>
                                      </p:cBhvr>
                                      <p:tavLst>
                                        <p:tav tm="0">
                                          <p:val>
                                            <p:strVal val="hidden"/>
                                          </p:val>
                                        </p:tav>
                                        <p:tav tm="50000">
                                          <p:val>
                                            <p:strVal val="visible"/>
                                          </p:val>
                                        </p:tav>
                                      </p:tavLst>
                                    </p:anim>
                                  </p:childTnLst>
                                </p:cTn>
                              </p:par>
                            </p:childTnLst>
                          </p:cTn>
                        </p:par>
                        <p:par>
                          <p:cTn id="138" fill="hold">
                            <p:stCondLst>
                              <p:cond delay="3000"/>
                            </p:stCondLst>
                            <p:childTnLst>
                              <p:par>
                                <p:cTn id="139" presetID="35" presetClass="emph" presetSubtype="0" fill="hold" grpId="1" nodeType="afterEffect">
                                  <p:stCondLst>
                                    <p:cond delay="0"/>
                                  </p:stCondLst>
                                  <p:childTnLst>
                                    <p:anim calcmode="discrete" valueType="str">
                                      <p:cBhvr>
                                        <p:cTn id="140" dur="500" fill="hold"/>
                                        <p:tgtEl>
                                          <p:spTgt spid="15368"/>
                                        </p:tgtEl>
                                        <p:attrNameLst>
                                          <p:attrName>style.visibility</p:attrName>
                                        </p:attrNameLst>
                                      </p:cBhvr>
                                      <p:tavLst>
                                        <p:tav tm="0">
                                          <p:val>
                                            <p:strVal val="hidden"/>
                                          </p:val>
                                        </p:tav>
                                        <p:tav tm="50000">
                                          <p:val>
                                            <p:strVal val="visible"/>
                                          </p:val>
                                        </p:tav>
                                      </p:tavLst>
                                    </p:anim>
                                  </p:childTnLst>
                                </p:cTn>
                              </p:par>
                            </p:childTnLst>
                          </p:cTn>
                        </p:par>
                        <p:par>
                          <p:cTn id="141" fill="hold">
                            <p:stCondLst>
                              <p:cond delay="3500"/>
                            </p:stCondLst>
                            <p:childTnLst>
                              <p:par>
                                <p:cTn id="142" presetID="35" presetClass="emph" presetSubtype="0" fill="hold" nodeType="afterEffect">
                                  <p:stCondLst>
                                    <p:cond delay="0"/>
                                  </p:stCondLst>
                                  <p:childTnLst>
                                    <p:anim calcmode="discrete" valueType="str">
                                      <p:cBhvr>
                                        <p:cTn id="143" dur="500" fill="hold"/>
                                        <p:tgtEl>
                                          <p:spTgt spid="26634"/>
                                        </p:tgtEl>
                                        <p:attrNameLst>
                                          <p:attrName>style.visibility</p:attrName>
                                        </p:attrNameLst>
                                      </p:cBhvr>
                                      <p:tavLst>
                                        <p:tav tm="0">
                                          <p:val>
                                            <p:strVal val="hidden"/>
                                          </p:val>
                                        </p:tav>
                                        <p:tav tm="50000">
                                          <p:val>
                                            <p:strVal val="visible"/>
                                          </p:val>
                                        </p:tav>
                                      </p:tavLst>
                                    </p:anim>
                                  </p:childTnLst>
                                </p:cTn>
                              </p:par>
                            </p:childTnLst>
                          </p:cTn>
                        </p:par>
                        <p:par>
                          <p:cTn id="144" fill="hold">
                            <p:stCondLst>
                              <p:cond delay="4000"/>
                            </p:stCondLst>
                            <p:childTnLst>
                              <p:par>
                                <p:cTn id="145" presetID="35" presetClass="emph" presetSubtype="0" fill="hold" nodeType="afterEffect">
                                  <p:stCondLst>
                                    <p:cond delay="0"/>
                                  </p:stCondLst>
                                  <p:childTnLst>
                                    <p:anim calcmode="discrete" valueType="str">
                                      <p:cBhvr>
                                        <p:cTn id="146" dur="500" fill="hold"/>
                                        <p:tgtEl>
                                          <p:spTgt spid="26635"/>
                                        </p:tgtEl>
                                        <p:attrNameLst>
                                          <p:attrName>style.visibility</p:attrName>
                                        </p:attrNameLst>
                                      </p:cBhvr>
                                      <p:tavLst>
                                        <p:tav tm="0">
                                          <p:val>
                                            <p:strVal val="hidden"/>
                                          </p:val>
                                        </p:tav>
                                        <p:tav tm="50000">
                                          <p:val>
                                            <p:strVal val="visible"/>
                                          </p:val>
                                        </p:tav>
                                      </p:tavLst>
                                    </p:anim>
                                  </p:childTnLst>
                                </p:cTn>
                              </p:par>
                            </p:childTnLst>
                          </p:cTn>
                        </p:par>
                        <p:par>
                          <p:cTn id="147" fill="hold">
                            <p:stCondLst>
                              <p:cond delay="4500"/>
                            </p:stCondLst>
                            <p:childTnLst>
                              <p:par>
                                <p:cTn id="148" presetID="35" presetClass="emph" presetSubtype="0" fill="hold" grpId="1" nodeType="afterEffect">
                                  <p:stCondLst>
                                    <p:cond delay="0"/>
                                  </p:stCondLst>
                                  <p:childTnLst>
                                    <p:anim calcmode="discrete" valueType="str">
                                      <p:cBhvr>
                                        <p:cTn id="149" dur="500" fill="hold"/>
                                        <p:tgtEl>
                                          <p:spTgt spid="15378"/>
                                        </p:tgtEl>
                                        <p:attrNameLst>
                                          <p:attrName>style.visibility</p:attrName>
                                        </p:attrNameLst>
                                      </p:cBhvr>
                                      <p:tavLst>
                                        <p:tav tm="0">
                                          <p:val>
                                            <p:strVal val="hidden"/>
                                          </p:val>
                                        </p:tav>
                                        <p:tav tm="50000">
                                          <p:val>
                                            <p:strVal val="visible"/>
                                          </p:val>
                                        </p:tav>
                                      </p:tavLst>
                                    </p:anim>
                                  </p:childTnLst>
                                </p:cTn>
                              </p:par>
                            </p:childTnLst>
                          </p:cTn>
                        </p:par>
                        <p:par>
                          <p:cTn id="150" fill="hold">
                            <p:stCondLst>
                              <p:cond delay="5000"/>
                            </p:stCondLst>
                            <p:childTnLst>
                              <p:par>
                                <p:cTn id="151" presetID="35" presetClass="emph" presetSubtype="0" fill="hold" grpId="1" nodeType="afterEffect">
                                  <p:stCondLst>
                                    <p:cond delay="0"/>
                                  </p:stCondLst>
                                  <p:childTnLst>
                                    <p:anim calcmode="discrete" valueType="str">
                                      <p:cBhvr>
                                        <p:cTn id="152" dur="500" fill="hold"/>
                                        <p:tgtEl>
                                          <p:spTgt spid="1537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P spid="15365" grpId="1" animBg="1"/>
      <p:bldP spid="15366" grpId="0" animBg="1"/>
      <p:bldP spid="15366" grpId="1" animBg="1"/>
      <p:bldP spid="15367" grpId="0" animBg="1"/>
      <p:bldP spid="15367" grpId="1" animBg="1"/>
      <p:bldP spid="15368" grpId="0" animBg="1"/>
      <p:bldP spid="15368" grpId="1" animBg="1"/>
      <p:bldP spid="15369" grpId="0"/>
      <p:bldP spid="15378" grpId="0" animBg="1"/>
      <p:bldP spid="15378" grpId="1" animBg="1"/>
      <p:bldP spid="15379" grpId="0" animBg="1"/>
      <p:bldP spid="15379" grpId="1" animBg="1"/>
      <p:bldP spid="15380" grpId="0"/>
      <p:bldP spid="15381" grpId="0"/>
      <p:bldP spid="15382" grpId="0"/>
      <p:bldP spid="15383" grpId="0"/>
      <p:bldP spid="15384" grpId="0"/>
      <p:bldP spid="15385" grpId="0"/>
      <p:bldP spid="15386" grpId="0"/>
      <p:bldP spid="15387" grpId="0"/>
      <p:bldP spid="15388" grpId="0"/>
      <p:bldP spid="15389" grpId="0"/>
      <p:bldP spid="15390" grpId="0"/>
      <p:bldP spid="15391" grpId="0"/>
      <p:bldP spid="15392" grpId="0"/>
      <p:bldP spid="15393" grpId="0"/>
      <p:bldP spid="15394" grpId="0"/>
      <p:bldP spid="1539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2465341" y="2027196"/>
            <a:ext cx="2592288" cy="2467891"/>
          </a:xfrm>
          <a:prstGeom prst="ellipse">
            <a:avLst/>
          </a:prstGeom>
          <a:solidFill>
            <a:srgbClr val="2D2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cs typeface="Arial" panose="020B0604020202020204" pitchFamily="34" charset="0"/>
              <a:sym typeface="Arial" panose="020B0604020202020204" pitchFamily="34" charset="0"/>
            </a:endParaRPr>
          </a:p>
        </p:txBody>
      </p:sp>
      <p:sp>
        <p:nvSpPr>
          <p:cNvPr id="6" name="流程图: 库存数据 5"/>
          <p:cNvSpPr/>
          <p:nvPr/>
        </p:nvSpPr>
        <p:spPr>
          <a:xfrm flipH="1">
            <a:off x="4470422" y="2027197"/>
            <a:ext cx="5833823" cy="2467889"/>
          </a:xfrm>
          <a:prstGeom prst="flowChartOnlineStorage">
            <a:avLst/>
          </a:prstGeom>
          <a:solidFill>
            <a:srgbClr val="2D2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cs typeface="Arial" panose="020B0604020202020204" pitchFamily="34" charset="0"/>
              <a:sym typeface="Arial" panose="020B0604020202020204" pitchFamily="34" charset="0"/>
            </a:endParaRPr>
          </a:p>
        </p:txBody>
      </p:sp>
      <p:sp>
        <p:nvSpPr>
          <p:cNvPr id="7" name="TextBox 9"/>
          <p:cNvSpPr txBox="1"/>
          <p:nvPr/>
        </p:nvSpPr>
        <p:spPr>
          <a:xfrm>
            <a:off x="2806952" y="2176374"/>
            <a:ext cx="2012089" cy="2062103"/>
          </a:xfrm>
          <a:prstGeom prst="rect">
            <a:avLst/>
          </a:prstGeom>
          <a:noFill/>
        </p:spPr>
        <p:txBody>
          <a:bodyPr wrap="none" rtlCol="0">
            <a:spAutoFit/>
          </a:bodyPr>
          <a:lstStyle/>
          <a:p>
            <a:r>
              <a:rPr lang="en-US" altLang="zh-CN" sz="12800" b="1" dirty="0">
                <a:solidFill>
                  <a:schemeClr val="bg1"/>
                </a:solidFill>
                <a:latin typeface="Arial" panose="020B0604020202020204" pitchFamily="34" charset="0"/>
                <a:cs typeface="Arial" panose="020B0604020202020204" pitchFamily="34" charset="0"/>
                <a:sym typeface="Arial" panose="020B0604020202020204" pitchFamily="34" charset="0"/>
              </a:rPr>
              <a:t>05</a:t>
            </a:r>
            <a:endParaRPr lang="zh-CN" altLang="en-US" sz="128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cxnSp>
        <p:nvCxnSpPr>
          <p:cNvPr id="8" name="直接连接符 7"/>
          <p:cNvCxnSpPr/>
          <p:nvPr/>
        </p:nvCxnSpPr>
        <p:spPr>
          <a:xfrm>
            <a:off x="5765054" y="3166589"/>
            <a:ext cx="4017573"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Box 11"/>
          <p:cNvSpPr txBox="1"/>
          <p:nvPr/>
        </p:nvSpPr>
        <p:spPr>
          <a:xfrm>
            <a:off x="5750179" y="2445052"/>
            <a:ext cx="3033335" cy="647421"/>
          </a:xfrm>
          <a:prstGeom prst="rect">
            <a:avLst/>
          </a:prstGeom>
          <a:noFill/>
        </p:spPr>
        <p:txBody>
          <a:bodyPr wrap="square" rtlCol="0">
            <a:spAutoFit/>
          </a:bodyPr>
          <a:lstStyle/>
          <a:p>
            <a:pPr algn="just">
              <a:lnSpc>
                <a:spcPct val="125000"/>
              </a:lnSpc>
            </a:pPr>
            <a:r>
              <a:rPr lang="en-US" altLang="zh-CN" sz="3200" b="1" dirty="0">
                <a:solidFill>
                  <a:schemeClr val="bg1"/>
                </a:solidFill>
                <a:latin typeface="Arial" panose="020B0604020202020204" pitchFamily="34" charset="0"/>
                <a:cs typeface="Arial" panose="020B0604020202020204" pitchFamily="34" charset="0"/>
                <a:sym typeface="Arial" panose="020B0604020202020204" pitchFamily="34" charset="0"/>
              </a:rPr>
              <a:t>Add Your Title</a:t>
            </a:r>
            <a:endParaRPr lang="zh-CN" altLang="en-US" sz="32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0" name="TextBox 12"/>
          <p:cNvSpPr txBox="1"/>
          <p:nvPr/>
        </p:nvSpPr>
        <p:spPr>
          <a:xfrm>
            <a:off x="5750179" y="3214359"/>
            <a:ext cx="4224469" cy="775340"/>
          </a:xfrm>
          <a:prstGeom prst="rect">
            <a:avLst/>
          </a:prstGeom>
          <a:noFill/>
        </p:spPr>
        <p:txBody>
          <a:bodyPr wrap="square" rtlCol="0">
            <a:spAutoFit/>
          </a:bodyPr>
          <a:lstStyle/>
          <a:p>
            <a:pPr algn="just">
              <a:lnSpc>
                <a:spcPct val="125000"/>
              </a:lnSpc>
            </a:pPr>
            <a:r>
              <a:rPr lang="en-US" altLang="zh-CN" sz="1867"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elit morbi ultrices posuere sapien quis.</a:t>
            </a:r>
            <a:endParaRPr lang="zh-CN" altLang="en-US" sz="1867"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862" y="859160"/>
            <a:ext cx="2215722" cy="3879669"/>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68050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nodeType="withEffect">
                                  <p:stCondLst>
                                    <p:cond delay="25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par>
                          <p:cTn id="19" fill="hold">
                            <p:stCondLst>
                              <p:cond delay="325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0"/>
                                        </p:tgtEl>
                                        <p:attrNameLst>
                                          <p:attrName>ppt_y</p:attrName>
                                        </p:attrNameLst>
                                      </p:cBhvr>
                                      <p:tavLst>
                                        <p:tav tm="0">
                                          <p:val>
                                            <p:strVal val="#ppt_y"/>
                                          </p:val>
                                        </p:tav>
                                        <p:tav tm="100000">
                                          <p:val>
                                            <p:strVal val="#ppt_y"/>
                                          </p:val>
                                        </p:tav>
                                      </p:tavLst>
                                    </p:anim>
                                    <p:anim calcmode="lin" valueType="num">
                                      <p:cBhvr>
                                        <p:cTn id="24"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0"/>
                                        </p:tgtEl>
                                      </p:cBhvr>
                                    </p:animEffect>
                                  </p:childTnLst>
                                </p:cTn>
                              </p:par>
                              <p:par>
                                <p:cTn id="27" presetID="41" presetClass="entr" presetSubtype="0" fill="hold" grpId="0" nodeType="withEffect">
                                  <p:stCondLst>
                                    <p:cond delay="0"/>
                                  </p:stCondLst>
                                  <p:iterate type="lt">
                                    <p:tmPct val="10000"/>
                                  </p:iterate>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9"/>
                                        </p:tgtEl>
                                        <p:attrNameLst>
                                          <p:attrName>ppt_y</p:attrName>
                                        </p:attrNameLst>
                                      </p:cBhvr>
                                      <p:tavLst>
                                        <p:tav tm="0">
                                          <p:val>
                                            <p:strVal val="#ppt_y"/>
                                          </p:val>
                                        </p:tav>
                                        <p:tav tm="100000">
                                          <p:val>
                                            <p:strVal val="#ppt_y"/>
                                          </p:val>
                                        </p:tav>
                                      </p:tavLst>
                                    </p:anim>
                                    <p:anim calcmode="lin" valueType="num">
                                      <p:cBhvr>
                                        <p:cTn id="31"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9"/>
                                        </p:tgtEl>
                                      </p:cBhvr>
                                    </p:animEffect>
                                  </p:childTnLst>
                                </p:cTn>
                              </p:par>
                            </p:childTnLst>
                          </p:cTn>
                        </p:par>
                        <p:par>
                          <p:cTn id="34" fill="hold">
                            <p:stCondLst>
                              <p:cond delay="6550"/>
                            </p:stCondLst>
                            <p:childTnLst>
                              <p:par>
                                <p:cTn id="35" presetID="47"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AutoShape 5"/>
          <p:cNvSpPr>
            <a:spLocks/>
          </p:cNvSpPr>
          <p:nvPr/>
        </p:nvSpPr>
        <p:spPr bwMode="auto">
          <a:xfrm>
            <a:off x="2210307" y="3261297"/>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r>
              <a:rPr lang="en-US" altLang="zh-CN"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elit morbi ultrices posuere sapien quis.</a:t>
            </a:r>
          </a:p>
        </p:txBody>
      </p:sp>
      <p:sp>
        <p:nvSpPr>
          <p:cNvPr id="14342" name="AutoShape 6"/>
          <p:cNvSpPr>
            <a:spLocks/>
          </p:cNvSpPr>
          <p:nvPr/>
        </p:nvSpPr>
        <p:spPr bwMode="auto">
          <a:xfrm>
            <a:off x="1355551" y="1777578"/>
            <a:ext cx="9406301" cy="11842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spcAft>
                <a:spcPts val="800"/>
              </a:spcAft>
            </a:pPr>
            <a:r>
              <a:rPr lang="en-US" altLang="zh-CN" sz="12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 Aliquam vel interdum sem, non accumsan libero. Sed tempor in ex non tempor</a:t>
            </a:r>
          </a:p>
          <a:p>
            <a:pPr>
              <a:spcAft>
                <a:spcPts val="800"/>
              </a:spcAft>
            </a:pPr>
            <a:r>
              <a:rPr lang="en-US" altLang="zh-CN" sz="12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 Aliquam vel interdum sem, non accumsan libero. Sed tempor in ex non tempor</a:t>
            </a:r>
            <a:endParaRPr lang="zh-CN" altLang="en-US" sz="12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2" name="组合 1"/>
          <p:cNvGrpSpPr/>
          <p:nvPr/>
        </p:nvGrpSpPr>
        <p:grpSpPr>
          <a:xfrm>
            <a:off x="1378566" y="2920776"/>
            <a:ext cx="743647" cy="744538"/>
            <a:chOff x="1033463" y="2133663"/>
            <a:chExt cx="557808" cy="558576"/>
          </a:xfrm>
        </p:grpSpPr>
        <p:sp>
          <p:nvSpPr>
            <p:cNvPr id="14343" name="AutoShape 7"/>
            <p:cNvSpPr>
              <a:spLocks/>
            </p:cNvSpPr>
            <p:nvPr/>
          </p:nvSpPr>
          <p:spPr bwMode="auto">
            <a:xfrm>
              <a:off x="1033463" y="2133663"/>
              <a:ext cx="557808" cy="558576"/>
            </a:xfrm>
            <a:custGeom>
              <a:avLst/>
              <a:gdLst>
                <a:gd name="T0" fmla="*/ 743706 w 19679"/>
                <a:gd name="T1" fmla="*/ 817217 h 19679"/>
                <a:gd name="T2" fmla="*/ 743706 w 19679"/>
                <a:gd name="T3" fmla="*/ 817217 h 19679"/>
                <a:gd name="T4" fmla="*/ 743706 w 19679"/>
                <a:gd name="T5" fmla="*/ 817217 h 19679"/>
                <a:gd name="T6" fmla="*/ 743706 w 19679"/>
                <a:gd name="T7" fmla="*/ 81721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headEnd/>
              <a:tailEnd/>
            </a:ln>
            <a:effectLst/>
          </p:spPr>
          <p:txBody>
            <a:bodyPr lIns="0" tIns="0" rIns="0" bIns="0"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4344" name="AutoShape 8"/>
            <p:cNvSpPr>
              <a:spLocks/>
            </p:cNvSpPr>
            <p:nvPr/>
          </p:nvSpPr>
          <p:spPr bwMode="auto">
            <a:xfrm>
              <a:off x="1186458" y="2294447"/>
              <a:ext cx="257770" cy="214379"/>
            </a:xfrm>
            <a:custGeom>
              <a:avLst/>
              <a:gdLst>
                <a:gd name="T0" fmla="*/ 343694 w 21600"/>
                <a:gd name="T1" fmla="*/ 285750 h 21600"/>
                <a:gd name="T2" fmla="*/ 343694 w 21600"/>
                <a:gd name="T3" fmla="*/ 285750 h 21600"/>
                <a:gd name="T4" fmla="*/ 343694 w 21600"/>
                <a:gd name="T5" fmla="*/ 285750 h 21600"/>
                <a:gd name="T6" fmla="*/ 343694 w 21600"/>
                <a:gd name="T7" fmla="*/ 2857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3" name="组合 2"/>
          <p:cNvGrpSpPr/>
          <p:nvPr/>
        </p:nvGrpSpPr>
        <p:grpSpPr>
          <a:xfrm>
            <a:off x="1378566" y="3966145"/>
            <a:ext cx="743647" cy="744538"/>
            <a:chOff x="1033463" y="2917932"/>
            <a:chExt cx="557808" cy="558576"/>
          </a:xfrm>
        </p:grpSpPr>
        <p:sp>
          <p:nvSpPr>
            <p:cNvPr id="14345" name="AutoShape 9"/>
            <p:cNvSpPr>
              <a:spLocks/>
            </p:cNvSpPr>
            <p:nvPr/>
          </p:nvSpPr>
          <p:spPr bwMode="auto">
            <a:xfrm>
              <a:off x="1033463" y="2917932"/>
              <a:ext cx="557808" cy="558576"/>
            </a:xfrm>
            <a:custGeom>
              <a:avLst/>
              <a:gdLst>
                <a:gd name="T0" fmla="*/ 743706 w 19679"/>
                <a:gd name="T1" fmla="*/ 817217 h 19679"/>
                <a:gd name="T2" fmla="*/ 743706 w 19679"/>
                <a:gd name="T3" fmla="*/ 817217 h 19679"/>
                <a:gd name="T4" fmla="*/ 743706 w 19679"/>
                <a:gd name="T5" fmla="*/ 817217 h 19679"/>
                <a:gd name="T6" fmla="*/ 743706 w 19679"/>
                <a:gd name="T7" fmla="*/ 81721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2"/>
            </a:solidFill>
            <a:ln w="25400" cap="flat" cmpd="sng">
              <a:solidFill>
                <a:srgbClr val="000000">
                  <a:alpha val="0"/>
                </a:srgbClr>
              </a:solidFill>
              <a:prstDash val="solid"/>
              <a:miter lim="0"/>
              <a:headEnd/>
              <a:tailEnd/>
            </a:ln>
            <a:effectLst/>
          </p:spPr>
          <p:txBody>
            <a:bodyPr lIns="0" tIns="0" rIns="0" bIns="0"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4347" name="AutoShape 11"/>
            <p:cNvSpPr>
              <a:spLocks/>
            </p:cNvSpPr>
            <p:nvPr/>
          </p:nvSpPr>
          <p:spPr bwMode="auto">
            <a:xfrm>
              <a:off x="1191221" y="3101345"/>
              <a:ext cx="257175" cy="214379"/>
            </a:xfrm>
            <a:custGeom>
              <a:avLst/>
              <a:gdLst>
                <a:gd name="T0" fmla="*/ 342900 w 21600"/>
                <a:gd name="T1" fmla="*/ 285750 h 21600"/>
                <a:gd name="T2" fmla="*/ 342900 w 21600"/>
                <a:gd name="T3" fmla="*/ 285750 h 21600"/>
                <a:gd name="T4" fmla="*/ 342900 w 21600"/>
                <a:gd name="T5" fmla="*/ 285750 h 21600"/>
                <a:gd name="T6" fmla="*/ 342900 w 21600"/>
                <a:gd name="T7" fmla="*/ 2857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0"/>
                  </a:moveTo>
                  <a:cubicBezTo>
                    <a:pt x="20630" y="0"/>
                    <a:pt x="20943" y="161"/>
                    <a:pt x="21205" y="478"/>
                  </a:cubicBezTo>
                  <a:cubicBezTo>
                    <a:pt x="21467" y="798"/>
                    <a:pt x="21600" y="1177"/>
                    <a:pt x="21600" y="1618"/>
                  </a:cubicBezTo>
                  <a:lnTo>
                    <a:pt x="21600" y="19981"/>
                  </a:lnTo>
                  <a:cubicBezTo>
                    <a:pt x="21600"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8"/>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3"/>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8"/>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4" name="组合 3"/>
          <p:cNvGrpSpPr/>
          <p:nvPr/>
        </p:nvGrpSpPr>
        <p:grpSpPr>
          <a:xfrm>
            <a:off x="1378566" y="5060726"/>
            <a:ext cx="743647" cy="744538"/>
            <a:chOff x="1033463" y="3739121"/>
            <a:chExt cx="557808" cy="558576"/>
          </a:xfrm>
        </p:grpSpPr>
        <p:sp>
          <p:nvSpPr>
            <p:cNvPr id="14346" name="AutoShape 10"/>
            <p:cNvSpPr>
              <a:spLocks/>
            </p:cNvSpPr>
            <p:nvPr/>
          </p:nvSpPr>
          <p:spPr bwMode="auto">
            <a:xfrm>
              <a:off x="1033463" y="3739121"/>
              <a:ext cx="557808" cy="558576"/>
            </a:xfrm>
            <a:custGeom>
              <a:avLst/>
              <a:gdLst>
                <a:gd name="T0" fmla="*/ 743706 w 19679"/>
                <a:gd name="T1" fmla="*/ 817217 h 19679"/>
                <a:gd name="T2" fmla="*/ 743706 w 19679"/>
                <a:gd name="T3" fmla="*/ 817217 h 19679"/>
                <a:gd name="T4" fmla="*/ 743706 w 19679"/>
                <a:gd name="T5" fmla="*/ 817217 h 19679"/>
                <a:gd name="T6" fmla="*/ 743706 w 19679"/>
                <a:gd name="T7" fmla="*/ 81721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3"/>
            </a:solidFill>
            <a:ln w="25400" cap="flat" cmpd="sng">
              <a:solidFill>
                <a:srgbClr val="000000">
                  <a:alpha val="0"/>
                </a:srgbClr>
              </a:solidFill>
              <a:prstDash val="solid"/>
              <a:miter lim="0"/>
              <a:headEnd/>
              <a:tailEnd/>
            </a:ln>
            <a:effectLst/>
          </p:spPr>
          <p:txBody>
            <a:bodyPr lIns="0" tIns="0" rIns="0" bIns="0"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4348" name="AutoShape 12"/>
            <p:cNvSpPr>
              <a:spLocks/>
            </p:cNvSpPr>
            <p:nvPr/>
          </p:nvSpPr>
          <p:spPr bwMode="auto">
            <a:xfrm>
              <a:off x="1187648" y="3885613"/>
              <a:ext cx="256580" cy="256659"/>
            </a:xfrm>
            <a:custGeom>
              <a:avLst/>
              <a:gdLst>
                <a:gd name="T0" fmla="*/ 342106 w 21600"/>
                <a:gd name="T1" fmla="*/ 342106 h 21600"/>
                <a:gd name="T2" fmla="*/ 342106 w 21600"/>
                <a:gd name="T3" fmla="*/ 342106 h 21600"/>
                <a:gd name="T4" fmla="*/ 342106 w 21600"/>
                <a:gd name="T5" fmla="*/ 342106 h 21600"/>
                <a:gd name="T6" fmla="*/ 342106 w 21600"/>
                <a:gd name="T7" fmla="*/ 3421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897" y="0"/>
                  </a:moveTo>
                  <a:cubicBezTo>
                    <a:pt x="19649" y="0"/>
                    <a:pt x="20287" y="264"/>
                    <a:pt x="20812" y="796"/>
                  </a:cubicBezTo>
                  <a:cubicBezTo>
                    <a:pt x="21335" y="1321"/>
                    <a:pt x="21600" y="1962"/>
                    <a:pt x="21600" y="2711"/>
                  </a:cubicBezTo>
                  <a:lnTo>
                    <a:pt x="21600" y="18882"/>
                  </a:lnTo>
                  <a:cubicBezTo>
                    <a:pt x="21600" y="19267"/>
                    <a:pt x="21526" y="19623"/>
                    <a:pt x="21382" y="19952"/>
                  </a:cubicBezTo>
                  <a:cubicBezTo>
                    <a:pt x="21235" y="20281"/>
                    <a:pt x="21041" y="20563"/>
                    <a:pt x="20803" y="20804"/>
                  </a:cubicBezTo>
                  <a:cubicBezTo>
                    <a:pt x="20566" y="21042"/>
                    <a:pt x="20278" y="21232"/>
                    <a:pt x="19940" y="21376"/>
                  </a:cubicBezTo>
                  <a:cubicBezTo>
                    <a:pt x="19602" y="21523"/>
                    <a:pt x="19256" y="21594"/>
                    <a:pt x="18897" y="21594"/>
                  </a:cubicBezTo>
                  <a:lnTo>
                    <a:pt x="12065" y="21594"/>
                  </a:lnTo>
                  <a:lnTo>
                    <a:pt x="12065" y="12552"/>
                  </a:lnTo>
                  <a:lnTo>
                    <a:pt x="14486" y="12552"/>
                  </a:lnTo>
                  <a:cubicBezTo>
                    <a:pt x="14594" y="12552"/>
                    <a:pt x="14697" y="12516"/>
                    <a:pt x="14788" y="12440"/>
                  </a:cubicBezTo>
                  <a:cubicBezTo>
                    <a:pt x="14876" y="12367"/>
                    <a:pt x="14920" y="12267"/>
                    <a:pt x="14920" y="12143"/>
                  </a:cubicBezTo>
                  <a:lnTo>
                    <a:pt x="15088" y="9779"/>
                  </a:lnTo>
                  <a:cubicBezTo>
                    <a:pt x="15088" y="9649"/>
                    <a:pt x="15050" y="9538"/>
                    <a:pt x="14976" y="9444"/>
                  </a:cubicBezTo>
                  <a:cubicBezTo>
                    <a:pt x="14882" y="9350"/>
                    <a:pt x="14773" y="9303"/>
                    <a:pt x="14653" y="9303"/>
                  </a:cubicBezTo>
                  <a:lnTo>
                    <a:pt x="12065" y="9303"/>
                  </a:lnTo>
                  <a:lnTo>
                    <a:pt x="12065" y="8263"/>
                  </a:lnTo>
                  <a:cubicBezTo>
                    <a:pt x="12065" y="7878"/>
                    <a:pt x="12115" y="7622"/>
                    <a:pt x="12215" y="7496"/>
                  </a:cubicBezTo>
                  <a:cubicBezTo>
                    <a:pt x="12312" y="7370"/>
                    <a:pt x="12565" y="7308"/>
                    <a:pt x="12964" y="7308"/>
                  </a:cubicBezTo>
                  <a:cubicBezTo>
                    <a:pt x="13202" y="7308"/>
                    <a:pt x="13458" y="7326"/>
                    <a:pt x="13745" y="7367"/>
                  </a:cubicBezTo>
                  <a:cubicBezTo>
                    <a:pt x="14033" y="7405"/>
                    <a:pt x="14306" y="7455"/>
                    <a:pt x="14568" y="7520"/>
                  </a:cubicBezTo>
                  <a:cubicBezTo>
                    <a:pt x="14624" y="7520"/>
                    <a:pt x="14685" y="7514"/>
                    <a:pt x="14759" y="7499"/>
                  </a:cubicBezTo>
                  <a:cubicBezTo>
                    <a:pt x="14829" y="7484"/>
                    <a:pt x="14882" y="7458"/>
                    <a:pt x="14920" y="7423"/>
                  </a:cubicBezTo>
                  <a:cubicBezTo>
                    <a:pt x="15014" y="7367"/>
                    <a:pt x="15079" y="7264"/>
                    <a:pt x="15117" y="7114"/>
                  </a:cubicBezTo>
                  <a:lnTo>
                    <a:pt x="15437" y="4837"/>
                  </a:lnTo>
                  <a:cubicBezTo>
                    <a:pt x="15478" y="4564"/>
                    <a:pt x="15361" y="4403"/>
                    <a:pt x="15088" y="4347"/>
                  </a:cubicBezTo>
                  <a:cubicBezTo>
                    <a:pt x="14245" y="4112"/>
                    <a:pt x="13364" y="4000"/>
                    <a:pt x="12444" y="4009"/>
                  </a:cubicBezTo>
                  <a:cubicBezTo>
                    <a:pt x="9625" y="4009"/>
                    <a:pt x="8212" y="5384"/>
                    <a:pt x="8212" y="8128"/>
                  </a:cubicBezTo>
                  <a:lnTo>
                    <a:pt x="8212" y="9308"/>
                  </a:lnTo>
                  <a:lnTo>
                    <a:pt x="6764" y="9308"/>
                  </a:lnTo>
                  <a:cubicBezTo>
                    <a:pt x="6455" y="9308"/>
                    <a:pt x="6306" y="9458"/>
                    <a:pt x="6317" y="9758"/>
                  </a:cubicBezTo>
                  <a:lnTo>
                    <a:pt x="6317" y="12120"/>
                  </a:lnTo>
                  <a:cubicBezTo>
                    <a:pt x="6317" y="12234"/>
                    <a:pt x="6356" y="12334"/>
                    <a:pt x="6444" y="12425"/>
                  </a:cubicBezTo>
                  <a:cubicBezTo>
                    <a:pt x="6526" y="12514"/>
                    <a:pt x="6632" y="12558"/>
                    <a:pt x="6764" y="12558"/>
                  </a:cubicBezTo>
                  <a:lnTo>
                    <a:pt x="8212" y="12558"/>
                  </a:lnTo>
                  <a:lnTo>
                    <a:pt x="8212" y="21600"/>
                  </a:lnTo>
                  <a:lnTo>
                    <a:pt x="2684" y="21600"/>
                  </a:lnTo>
                  <a:cubicBezTo>
                    <a:pt x="2320" y="21600"/>
                    <a:pt x="1973" y="21529"/>
                    <a:pt x="1647" y="21382"/>
                  </a:cubicBezTo>
                  <a:cubicBezTo>
                    <a:pt x="1321" y="21238"/>
                    <a:pt x="1033" y="21047"/>
                    <a:pt x="795" y="20809"/>
                  </a:cubicBezTo>
                  <a:cubicBezTo>
                    <a:pt x="558" y="20569"/>
                    <a:pt x="364" y="20287"/>
                    <a:pt x="220" y="19957"/>
                  </a:cubicBezTo>
                  <a:cubicBezTo>
                    <a:pt x="76" y="19628"/>
                    <a:pt x="0" y="19273"/>
                    <a:pt x="0" y="18888"/>
                  </a:cubicBezTo>
                  <a:lnTo>
                    <a:pt x="0" y="2717"/>
                  </a:lnTo>
                  <a:cubicBezTo>
                    <a:pt x="0" y="2352"/>
                    <a:pt x="76" y="2000"/>
                    <a:pt x="220" y="1662"/>
                  </a:cubicBezTo>
                  <a:cubicBezTo>
                    <a:pt x="364" y="1327"/>
                    <a:pt x="558" y="1036"/>
                    <a:pt x="795" y="801"/>
                  </a:cubicBezTo>
                  <a:cubicBezTo>
                    <a:pt x="1033" y="557"/>
                    <a:pt x="1321" y="369"/>
                    <a:pt x="1647" y="222"/>
                  </a:cubicBezTo>
                  <a:cubicBezTo>
                    <a:pt x="1973" y="75"/>
                    <a:pt x="2320" y="5"/>
                    <a:pt x="2684" y="5"/>
                  </a:cubicBezTo>
                  <a:lnTo>
                    <a:pt x="18897" y="5"/>
                  </a:lnTo>
                  <a:lnTo>
                    <a:pt x="18897" y="0"/>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5" name="组合 4"/>
          <p:cNvGrpSpPr/>
          <p:nvPr/>
        </p:nvGrpSpPr>
        <p:grpSpPr>
          <a:xfrm>
            <a:off x="4580931" y="2920776"/>
            <a:ext cx="744440" cy="744538"/>
            <a:chOff x="3435549" y="2133663"/>
            <a:chExt cx="558403" cy="558576"/>
          </a:xfrm>
        </p:grpSpPr>
        <p:sp>
          <p:nvSpPr>
            <p:cNvPr id="14349" name="AutoShape 13"/>
            <p:cNvSpPr>
              <a:spLocks/>
            </p:cNvSpPr>
            <p:nvPr/>
          </p:nvSpPr>
          <p:spPr bwMode="auto">
            <a:xfrm>
              <a:off x="3435549" y="2133663"/>
              <a:ext cx="558403" cy="558576"/>
            </a:xfrm>
            <a:custGeom>
              <a:avLst/>
              <a:gdLst>
                <a:gd name="T0" fmla="*/ 744500 w 19679"/>
                <a:gd name="T1" fmla="*/ 817217 h 19679"/>
                <a:gd name="T2" fmla="*/ 744500 w 19679"/>
                <a:gd name="T3" fmla="*/ 817217 h 19679"/>
                <a:gd name="T4" fmla="*/ 744500 w 19679"/>
                <a:gd name="T5" fmla="*/ 817217 h 19679"/>
                <a:gd name="T6" fmla="*/ 744500 w 19679"/>
                <a:gd name="T7" fmla="*/ 81721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2"/>
            </a:solidFill>
            <a:ln w="25400" cap="flat" cmpd="sng">
              <a:solidFill>
                <a:srgbClr val="000000">
                  <a:alpha val="0"/>
                </a:srgbClr>
              </a:solidFill>
              <a:prstDash val="solid"/>
              <a:miter lim="0"/>
              <a:headEnd/>
              <a:tailEnd/>
            </a:ln>
            <a:effectLst/>
          </p:spPr>
          <p:txBody>
            <a:bodyPr lIns="0" tIns="0" rIns="0" bIns="0"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4352" name="AutoShape 16"/>
            <p:cNvSpPr>
              <a:spLocks/>
            </p:cNvSpPr>
            <p:nvPr/>
          </p:nvSpPr>
          <p:spPr bwMode="auto">
            <a:xfrm>
              <a:off x="3599259" y="2293257"/>
              <a:ext cx="257175" cy="214974"/>
            </a:xfrm>
            <a:custGeom>
              <a:avLst/>
              <a:gdLst>
                <a:gd name="T0" fmla="*/ 342900 w 21600"/>
                <a:gd name="T1" fmla="*/ 286530 h 21579"/>
                <a:gd name="T2" fmla="*/ 342900 w 21600"/>
                <a:gd name="T3" fmla="*/ 286530 h 21579"/>
                <a:gd name="T4" fmla="*/ 342900 w 21600"/>
                <a:gd name="T5" fmla="*/ 286530 h 21579"/>
                <a:gd name="T6" fmla="*/ 342900 w 21600"/>
                <a:gd name="T7" fmla="*/ 286530 h 21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600"/>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6" name="组合 5"/>
          <p:cNvGrpSpPr/>
          <p:nvPr/>
        </p:nvGrpSpPr>
        <p:grpSpPr>
          <a:xfrm>
            <a:off x="4580931" y="3966145"/>
            <a:ext cx="744440" cy="744538"/>
            <a:chOff x="3435549" y="2917932"/>
            <a:chExt cx="558403" cy="558576"/>
          </a:xfrm>
        </p:grpSpPr>
        <p:sp>
          <p:nvSpPr>
            <p:cNvPr id="14350" name="AutoShape 14"/>
            <p:cNvSpPr>
              <a:spLocks/>
            </p:cNvSpPr>
            <p:nvPr/>
          </p:nvSpPr>
          <p:spPr bwMode="auto">
            <a:xfrm>
              <a:off x="3435549" y="2917932"/>
              <a:ext cx="558403" cy="558576"/>
            </a:xfrm>
            <a:custGeom>
              <a:avLst/>
              <a:gdLst>
                <a:gd name="T0" fmla="*/ 744500 w 19679"/>
                <a:gd name="T1" fmla="*/ 817217 h 19679"/>
                <a:gd name="T2" fmla="*/ 744500 w 19679"/>
                <a:gd name="T3" fmla="*/ 817217 h 19679"/>
                <a:gd name="T4" fmla="*/ 744500 w 19679"/>
                <a:gd name="T5" fmla="*/ 817217 h 19679"/>
                <a:gd name="T6" fmla="*/ 744500 w 19679"/>
                <a:gd name="T7" fmla="*/ 81721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headEnd/>
              <a:tailEnd/>
            </a:ln>
            <a:effectLst/>
          </p:spPr>
          <p:txBody>
            <a:bodyPr lIns="0" tIns="0" rIns="0" bIns="0"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4353" name="AutoShape 17"/>
            <p:cNvSpPr>
              <a:spLocks/>
            </p:cNvSpPr>
            <p:nvPr/>
          </p:nvSpPr>
          <p:spPr bwMode="auto">
            <a:xfrm>
              <a:off x="3599259" y="3070975"/>
              <a:ext cx="257175" cy="257254"/>
            </a:xfrm>
            <a:custGeom>
              <a:avLst/>
              <a:gdLst>
                <a:gd name="T0" fmla="*/ 342900 w 21600"/>
                <a:gd name="T1" fmla="*/ 342900 h 21600"/>
                <a:gd name="T2" fmla="*/ 342900 w 21600"/>
                <a:gd name="T3" fmla="*/ 342900 h 21600"/>
                <a:gd name="T4" fmla="*/ 342900 w 21600"/>
                <a:gd name="T5" fmla="*/ 342900 h 21600"/>
                <a:gd name="T6" fmla="*/ 342900 w 21600"/>
                <a:gd name="T7" fmla="*/ 3429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57" y="18801"/>
                  </a:moveTo>
                  <a:cubicBezTo>
                    <a:pt x="21518" y="18965"/>
                    <a:pt x="21600" y="19177"/>
                    <a:pt x="21600" y="19436"/>
                  </a:cubicBezTo>
                  <a:cubicBezTo>
                    <a:pt x="21600"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7" name="组合 6"/>
          <p:cNvGrpSpPr/>
          <p:nvPr/>
        </p:nvGrpSpPr>
        <p:grpSpPr>
          <a:xfrm>
            <a:off x="4580931" y="5060726"/>
            <a:ext cx="744440" cy="744538"/>
            <a:chOff x="3435549" y="3739121"/>
            <a:chExt cx="558403" cy="558576"/>
          </a:xfrm>
        </p:grpSpPr>
        <p:sp>
          <p:nvSpPr>
            <p:cNvPr id="14351" name="AutoShape 15"/>
            <p:cNvSpPr>
              <a:spLocks/>
            </p:cNvSpPr>
            <p:nvPr/>
          </p:nvSpPr>
          <p:spPr bwMode="auto">
            <a:xfrm>
              <a:off x="3435549" y="3739121"/>
              <a:ext cx="558403" cy="558576"/>
            </a:xfrm>
            <a:custGeom>
              <a:avLst/>
              <a:gdLst>
                <a:gd name="T0" fmla="*/ 744500 w 19679"/>
                <a:gd name="T1" fmla="*/ 817217 h 19679"/>
                <a:gd name="T2" fmla="*/ 744500 w 19679"/>
                <a:gd name="T3" fmla="*/ 817217 h 19679"/>
                <a:gd name="T4" fmla="*/ 744500 w 19679"/>
                <a:gd name="T5" fmla="*/ 817217 h 19679"/>
                <a:gd name="T6" fmla="*/ 744500 w 19679"/>
                <a:gd name="T7" fmla="*/ 81721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4"/>
            </a:solidFill>
            <a:ln w="25400" cap="flat" cmpd="sng">
              <a:solidFill>
                <a:srgbClr val="000000">
                  <a:alpha val="0"/>
                </a:srgbClr>
              </a:solidFill>
              <a:prstDash val="solid"/>
              <a:miter lim="0"/>
              <a:headEnd/>
              <a:tailEnd/>
            </a:ln>
            <a:effectLst/>
          </p:spPr>
          <p:txBody>
            <a:bodyPr lIns="0" tIns="0" rIns="0" bIns="0"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4354" name="AutoShape 18"/>
            <p:cNvSpPr>
              <a:spLocks/>
            </p:cNvSpPr>
            <p:nvPr/>
          </p:nvSpPr>
          <p:spPr bwMode="auto">
            <a:xfrm>
              <a:off x="3595092" y="3883232"/>
              <a:ext cx="257175" cy="257850"/>
            </a:xfrm>
            <a:custGeom>
              <a:avLst/>
              <a:gdLst>
                <a:gd name="T0" fmla="*/ 342900 w 21600"/>
                <a:gd name="T1" fmla="*/ 343694 h 21600"/>
                <a:gd name="T2" fmla="*/ 342900 w 21600"/>
                <a:gd name="T3" fmla="*/ 343694 h 21600"/>
                <a:gd name="T4" fmla="*/ 342900 w 21600"/>
                <a:gd name="T5" fmla="*/ 343694 h 21600"/>
                <a:gd name="T6" fmla="*/ 342900 w 21600"/>
                <a:gd name="T7" fmla="*/ 3436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600"/>
                    <a:pt x="14380" y="21600"/>
                  </a:cubicBezTo>
                  <a:cubicBezTo>
                    <a:pt x="13730" y="21600"/>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3"/>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8" name="组合 7"/>
          <p:cNvGrpSpPr/>
          <p:nvPr/>
        </p:nvGrpSpPr>
        <p:grpSpPr>
          <a:xfrm>
            <a:off x="7809485" y="2920776"/>
            <a:ext cx="743647" cy="744538"/>
            <a:chOff x="5857280" y="2133663"/>
            <a:chExt cx="557808" cy="558576"/>
          </a:xfrm>
        </p:grpSpPr>
        <p:sp>
          <p:nvSpPr>
            <p:cNvPr id="14355" name="AutoShape 19"/>
            <p:cNvSpPr>
              <a:spLocks/>
            </p:cNvSpPr>
            <p:nvPr/>
          </p:nvSpPr>
          <p:spPr bwMode="auto">
            <a:xfrm>
              <a:off x="5857280" y="2133663"/>
              <a:ext cx="557808" cy="558576"/>
            </a:xfrm>
            <a:custGeom>
              <a:avLst/>
              <a:gdLst>
                <a:gd name="T0" fmla="*/ 743706 w 19679"/>
                <a:gd name="T1" fmla="*/ 817217 h 19679"/>
                <a:gd name="T2" fmla="*/ 743706 w 19679"/>
                <a:gd name="T3" fmla="*/ 817217 h 19679"/>
                <a:gd name="T4" fmla="*/ 743706 w 19679"/>
                <a:gd name="T5" fmla="*/ 817217 h 19679"/>
                <a:gd name="T6" fmla="*/ 743706 w 19679"/>
                <a:gd name="T7" fmla="*/ 81721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3"/>
            </a:solidFill>
            <a:ln w="25400" cap="flat" cmpd="sng">
              <a:solidFill>
                <a:srgbClr val="000000">
                  <a:alpha val="0"/>
                </a:srgbClr>
              </a:solidFill>
              <a:prstDash val="solid"/>
              <a:miter lim="0"/>
              <a:headEnd/>
              <a:tailEnd/>
            </a:ln>
            <a:effectLst/>
          </p:spPr>
          <p:txBody>
            <a:bodyPr lIns="0" tIns="0" rIns="0" bIns="0"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4356" name="AutoShape 20"/>
            <p:cNvSpPr>
              <a:spLocks/>
            </p:cNvSpPr>
            <p:nvPr/>
          </p:nvSpPr>
          <p:spPr bwMode="auto">
            <a:xfrm>
              <a:off x="6010275" y="2294447"/>
              <a:ext cx="257771" cy="214379"/>
            </a:xfrm>
            <a:custGeom>
              <a:avLst/>
              <a:gdLst>
                <a:gd name="T0" fmla="*/ 343694 w 21600"/>
                <a:gd name="T1" fmla="*/ 285750 h 21600"/>
                <a:gd name="T2" fmla="*/ 343694 w 21600"/>
                <a:gd name="T3" fmla="*/ 285750 h 21600"/>
                <a:gd name="T4" fmla="*/ 343694 w 21600"/>
                <a:gd name="T5" fmla="*/ 285750 h 21600"/>
                <a:gd name="T6" fmla="*/ 343694 w 21600"/>
                <a:gd name="T7" fmla="*/ 2857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9" name="组合 8"/>
          <p:cNvGrpSpPr/>
          <p:nvPr/>
        </p:nvGrpSpPr>
        <p:grpSpPr>
          <a:xfrm>
            <a:off x="7809485" y="3966145"/>
            <a:ext cx="743647" cy="744538"/>
            <a:chOff x="5857280" y="2917932"/>
            <a:chExt cx="557808" cy="558576"/>
          </a:xfrm>
        </p:grpSpPr>
        <p:sp>
          <p:nvSpPr>
            <p:cNvPr id="14357" name="AutoShape 21"/>
            <p:cNvSpPr>
              <a:spLocks/>
            </p:cNvSpPr>
            <p:nvPr/>
          </p:nvSpPr>
          <p:spPr bwMode="auto">
            <a:xfrm>
              <a:off x="5857280" y="2917932"/>
              <a:ext cx="557808" cy="558576"/>
            </a:xfrm>
            <a:custGeom>
              <a:avLst/>
              <a:gdLst>
                <a:gd name="T0" fmla="*/ 743706 w 19679"/>
                <a:gd name="T1" fmla="*/ 817217 h 19679"/>
                <a:gd name="T2" fmla="*/ 743706 w 19679"/>
                <a:gd name="T3" fmla="*/ 817217 h 19679"/>
                <a:gd name="T4" fmla="*/ 743706 w 19679"/>
                <a:gd name="T5" fmla="*/ 817217 h 19679"/>
                <a:gd name="T6" fmla="*/ 743706 w 19679"/>
                <a:gd name="T7" fmla="*/ 81721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4"/>
            </a:solidFill>
            <a:ln w="25400" cap="flat" cmpd="sng">
              <a:solidFill>
                <a:srgbClr val="000000">
                  <a:alpha val="0"/>
                </a:srgbClr>
              </a:solidFill>
              <a:prstDash val="solid"/>
              <a:miter lim="0"/>
              <a:headEnd/>
              <a:tailEnd/>
            </a:ln>
            <a:effectLst/>
          </p:spPr>
          <p:txBody>
            <a:bodyPr lIns="0" tIns="0" rIns="0" bIns="0"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4359" name="AutoShape 23"/>
            <p:cNvSpPr>
              <a:spLocks/>
            </p:cNvSpPr>
            <p:nvPr/>
          </p:nvSpPr>
          <p:spPr bwMode="auto">
            <a:xfrm>
              <a:off x="6015038" y="3101345"/>
              <a:ext cx="257175" cy="214379"/>
            </a:xfrm>
            <a:custGeom>
              <a:avLst/>
              <a:gdLst>
                <a:gd name="T0" fmla="*/ 342900 w 21600"/>
                <a:gd name="T1" fmla="*/ 285750 h 21600"/>
                <a:gd name="T2" fmla="*/ 342900 w 21600"/>
                <a:gd name="T3" fmla="*/ 285750 h 21600"/>
                <a:gd name="T4" fmla="*/ 342900 w 21600"/>
                <a:gd name="T5" fmla="*/ 285750 h 21600"/>
                <a:gd name="T6" fmla="*/ 342900 w 21600"/>
                <a:gd name="T7" fmla="*/ 2857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0"/>
                  </a:moveTo>
                  <a:cubicBezTo>
                    <a:pt x="20630" y="0"/>
                    <a:pt x="20943" y="161"/>
                    <a:pt x="21205" y="478"/>
                  </a:cubicBezTo>
                  <a:cubicBezTo>
                    <a:pt x="21467" y="798"/>
                    <a:pt x="21600" y="1177"/>
                    <a:pt x="21600" y="1618"/>
                  </a:cubicBezTo>
                  <a:lnTo>
                    <a:pt x="21600" y="19981"/>
                  </a:lnTo>
                  <a:cubicBezTo>
                    <a:pt x="21600"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8"/>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3"/>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8"/>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10" name="组合 9"/>
          <p:cNvGrpSpPr/>
          <p:nvPr/>
        </p:nvGrpSpPr>
        <p:grpSpPr>
          <a:xfrm>
            <a:off x="7809485" y="5060726"/>
            <a:ext cx="743647" cy="744538"/>
            <a:chOff x="5857280" y="3739121"/>
            <a:chExt cx="557808" cy="558576"/>
          </a:xfrm>
        </p:grpSpPr>
        <p:sp>
          <p:nvSpPr>
            <p:cNvPr id="14358" name="AutoShape 22"/>
            <p:cNvSpPr>
              <a:spLocks/>
            </p:cNvSpPr>
            <p:nvPr/>
          </p:nvSpPr>
          <p:spPr bwMode="auto">
            <a:xfrm>
              <a:off x="5857280" y="3739121"/>
              <a:ext cx="557808" cy="558576"/>
            </a:xfrm>
            <a:custGeom>
              <a:avLst/>
              <a:gdLst>
                <a:gd name="T0" fmla="*/ 743706 w 19679"/>
                <a:gd name="T1" fmla="*/ 817217 h 19679"/>
                <a:gd name="T2" fmla="*/ 743706 w 19679"/>
                <a:gd name="T3" fmla="*/ 817217 h 19679"/>
                <a:gd name="T4" fmla="*/ 743706 w 19679"/>
                <a:gd name="T5" fmla="*/ 817217 h 19679"/>
                <a:gd name="T6" fmla="*/ 743706 w 19679"/>
                <a:gd name="T7" fmla="*/ 81721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headEnd/>
              <a:tailEnd/>
            </a:ln>
            <a:effectLst/>
          </p:spPr>
          <p:txBody>
            <a:bodyPr lIns="0" tIns="0" rIns="0" bIns="0"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4360" name="AutoShape 24"/>
            <p:cNvSpPr>
              <a:spLocks/>
            </p:cNvSpPr>
            <p:nvPr/>
          </p:nvSpPr>
          <p:spPr bwMode="auto">
            <a:xfrm>
              <a:off x="6011466" y="3885613"/>
              <a:ext cx="256580" cy="256659"/>
            </a:xfrm>
            <a:custGeom>
              <a:avLst/>
              <a:gdLst>
                <a:gd name="T0" fmla="*/ 342107 w 21600"/>
                <a:gd name="T1" fmla="*/ 342106 h 21600"/>
                <a:gd name="T2" fmla="*/ 342107 w 21600"/>
                <a:gd name="T3" fmla="*/ 342106 h 21600"/>
                <a:gd name="T4" fmla="*/ 342107 w 21600"/>
                <a:gd name="T5" fmla="*/ 342106 h 21600"/>
                <a:gd name="T6" fmla="*/ 342107 w 21600"/>
                <a:gd name="T7" fmla="*/ 3421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897" y="0"/>
                  </a:moveTo>
                  <a:cubicBezTo>
                    <a:pt x="19649" y="0"/>
                    <a:pt x="20287" y="264"/>
                    <a:pt x="20812" y="796"/>
                  </a:cubicBezTo>
                  <a:cubicBezTo>
                    <a:pt x="21335" y="1321"/>
                    <a:pt x="21600" y="1962"/>
                    <a:pt x="21600" y="2711"/>
                  </a:cubicBezTo>
                  <a:lnTo>
                    <a:pt x="21600" y="18882"/>
                  </a:lnTo>
                  <a:cubicBezTo>
                    <a:pt x="21600" y="19267"/>
                    <a:pt x="21526" y="19623"/>
                    <a:pt x="21382" y="19952"/>
                  </a:cubicBezTo>
                  <a:cubicBezTo>
                    <a:pt x="21235" y="20281"/>
                    <a:pt x="21041" y="20563"/>
                    <a:pt x="20803" y="20804"/>
                  </a:cubicBezTo>
                  <a:cubicBezTo>
                    <a:pt x="20566" y="21042"/>
                    <a:pt x="20278" y="21232"/>
                    <a:pt x="19940" y="21376"/>
                  </a:cubicBezTo>
                  <a:cubicBezTo>
                    <a:pt x="19602" y="21523"/>
                    <a:pt x="19256" y="21594"/>
                    <a:pt x="18897" y="21594"/>
                  </a:cubicBezTo>
                  <a:lnTo>
                    <a:pt x="12065" y="21594"/>
                  </a:lnTo>
                  <a:lnTo>
                    <a:pt x="12065" y="12552"/>
                  </a:lnTo>
                  <a:lnTo>
                    <a:pt x="14486" y="12552"/>
                  </a:lnTo>
                  <a:cubicBezTo>
                    <a:pt x="14594" y="12552"/>
                    <a:pt x="14697" y="12516"/>
                    <a:pt x="14788" y="12440"/>
                  </a:cubicBezTo>
                  <a:cubicBezTo>
                    <a:pt x="14876" y="12367"/>
                    <a:pt x="14920" y="12267"/>
                    <a:pt x="14920" y="12143"/>
                  </a:cubicBezTo>
                  <a:lnTo>
                    <a:pt x="15088" y="9779"/>
                  </a:lnTo>
                  <a:cubicBezTo>
                    <a:pt x="15088" y="9649"/>
                    <a:pt x="15050" y="9538"/>
                    <a:pt x="14976" y="9444"/>
                  </a:cubicBezTo>
                  <a:cubicBezTo>
                    <a:pt x="14882" y="9350"/>
                    <a:pt x="14773" y="9303"/>
                    <a:pt x="14653" y="9303"/>
                  </a:cubicBezTo>
                  <a:lnTo>
                    <a:pt x="12065" y="9303"/>
                  </a:lnTo>
                  <a:lnTo>
                    <a:pt x="12065" y="8263"/>
                  </a:lnTo>
                  <a:cubicBezTo>
                    <a:pt x="12065" y="7878"/>
                    <a:pt x="12115" y="7622"/>
                    <a:pt x="12215" y="7496"/>
                  </a:cubicBezTo>
                  <a:cubicBezTo>
                    <a:pt x="12312" y="7370"/>
                    <a:pt x="12565" y="7308"/>
                    <a:pt x="12964" y="7308"/>
                  </a:cubicBezTo>
                  <a:cubicBezTo>
                    <a:pt x="13202" y="7308"/>
                    <a:pt x="13458" y="7326"/>
                    <a:pt x="13745" y="7367"/>
                  </a:cubicBezTo>
                  <a:cubicBezTo>
                    <a:pt x="14033" y="7405"/>
                    <a:pt x="14306" y="7455"/>
                    <a:pt x="14568" y="7520"/>
                  </a:cubicBezTo>
                  <a:cubicBezTo>
                    <a:pt x="14624" y="7520"/>
                    <a:pt x="14685" y="7514"/>
                    <a:pt x="14759" y="7499"/>
                  </a:cubicBezTo>
                  <a:cubicBezTo>
                    <a:pt x="14829" y="7484"/>
                    <a:pt x="14882" y="7458"/>
                    <a:pt x="14920" y="7423"/>
                  </a:cubicBezTo>
                  <a:cubicBezTo>
                    <a:pt x="15014" y="7367"/>
                    <a:pt x="15079" y="7264"/>
                    <a:pt x="15117" y="7114"/>
                  </a:cubicBezTo>
                  <a:lnTo>
                    <a:pt x="15437" y="4837"/>
                  </a:lnTo>
                  <a:cubicBezTo>
                    <a:pt x="15478" y="4564"/>
                    <a:pt x="15361" y="4403"/>
                    <a:pt x="15088" y="4347"/>
                  </a:cubicBezTo>
                  <a:cubicBezTo>
                    <a:pt x="14245" y="4112"/>
                    <a:pt x="13364" y="4000"/>
                    <a:pt x="12444" y="4009"/>
                  </a:cubicBezTo>
                  <a:cubicBezTo>
                    <a:pt x="9625" y="4009"/>
                    <a:pt x="8212" y="5384"/>
                    <a:pt x="8212" y="8128"/>
                  </a:cubicBezTo>
                  <a:lnTo>
                    <a:pt x="8212" y="9308"/>
                  </a:lnTo>
                  <a:lnTo>
                    <a:pt x="6764" y="9308"/>
                  </a:lnTo>
                  <a:cubicBezTo>
                    <a:pt x="6455" y="9308"/>
                    <a:pt x="6306" y="9458"/>
                    <a:pt x="6317" y="9758"/>
                  </a:cubicBezTo>
                  <a:lnTo>
                    <a:pt x="6317" y="12120"/>
                  </a:lnTo>
                  <a:cubicBezTo>
                    <a:pt x="6317" y="12234"/>
                    <a:pt x="6356" y="12334"/>
                    <a:pt x="6444" y="12425"/>
                  </a:cubicBezTo>
                  <a:cubicBezTo>
                    <a:pt x="6526" y="12514"/>
                    <a:pt x="6632" y="12558"/>
                    <a:pt x="6764" y="12558"/>
                  </a:cubicBezTo>
                  <a:lnTo>
                    <a:pt x="8212" y="12558"/>
                  </a:lnTo>
                  <a:lnTo>
                    <a:pt x="8212" y="21600"/>
                  </a:lnTo>
                  <a:lnTo>
                    <a:pt x="2684" y="21600"/>
                  </a:lnTo>
                  <a:cubicBezTo>
                    <a:pt x="2320" y="21600"/>
                    <a:pt x="1973" y="21529"/>
                    <a:pt x="1647" y="21382"/>
                  </a:cubicBezTo>
                  <a:cubicBezTo>
                    <a:pt x="1321" y="21238"/>
                    <a:pt x="1033" y="21047"/>
                    <a:pt x="795" y="20809"/>
                  </a:cubicBezTo>
                  <a:cubicBezTo>
                    <a:pt x="558" y="20569"/>
                    <a:pt x="364" y="20287"/>
                    <a:pt x="220" y="19957"/>
                  </a:cubicBezTo>
                  <a:cubicBezTo>
                    <a:pt x="76" y="19628"/>
                    <a:pt x="0" y="19273"/>
                    <a:pt x="0" y="18888"/>
                  </a:cubicBezTo>
                  <a:lnTo>
                    <a:pt x="0" y="2717"/>
                  </a:lnTo>
                  <a:cubicBezTo>
                    <a:pt x="0" y="2352"/>
                    <a:pt x="76" y="2000"/>
                    <a:pt x="220" y="1662"/>
                  </a:cubicBezTo>
                  <a:cubicBezTo>
                    <a:pt x="364" y="1327"/>
                    <a:pt x="558" y="1036"/>
                    <a:pt x="795" y="801"/>
                  </a:cubicBezTo>
                  <a:cubicBezTo>
                    <a:pt x="1033" y="557"/>
                    <a:pt x="1321" y="369"/>
                    <a:pt x="1647" y="222"/>
                  </a:cubicBezTo>
                  <a:cubicBezTo>
                    <a:pt x="1973" y="75"/>
                    <a:pt x="2320" y="5"/>
                    <a:pt x="2684" y="5"/>
                  </a:cubicBezTo>
                  <a:lnTo>
                    <a:pt x="18897" y="5"/>
                  </a:lnTo>
                  <a:lnTo>
                    <a:pt x="18897" y="0"/>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sp>
        <p:nvSpPr>
          <p:cNvPr id="14361" name="AutoShape 25"/>
          <p:cNvSpPr>
            <a:spLocks/>
          </p:cNvSpPr>
          <p:nvPr/>
        </p:nvSpPr>
        <p:spPr bwMode="auto">
          <a:xfrm>
            <a:off x="2211100" y="2954115"/>
            <a:ext cx="1279445"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r>
              <a:rPr lang="es-ES" altLang="zh-CN" sz="17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Add Text</a:t>
            </a:r>
            <a:endParaRPr lang="es-ES" altLang="zh-CN"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4362" name="AutoShape 26"/>
          <p:cNvSpPr>
            <a:spLocks/>
          </p:cNvSpPr>
          <p:nvPr/>
        </p:nvSpPr>
        <p:spPr bwMode="auto">
          <a:xfrm>
            <a:off x="5476957" y="3261297"/>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r>
              <a:rPr lang="en-US" altLang="zh-CN"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elit morbi ultrices posuere sapien quis.</a:t>
            </a:r>
          </a:p>
        </p:txBody>
      </p:sp>
      <p:sp>
        <p:nvSpPr>
          <p:cNvPr id="14363" name="AutoShape 27"/>
          <p:cNvSpPr>
            <a:spLocks/>
          </p:cNvSpPr>
          <p:nvPr/>
        </p:nvSpPr>
        <p:spPr bwMode="auto">
          <a:xfrm>
            <a:off x="5477750" y="2954115"/>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r>
              <a:rPr lang="es-ES" altLang="zh-CN" sz="17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Add Text</a:t>
            </a:r>
            <a:endParaRPr lang="es-ES" altLang="zh-CN"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4364" name="AutoShape 28"/>
          <p:cNvSpPr>
            <a:spLocks/>
          </p:cNvSpPr>
          <p:nvPr/>
        </p:nvSpPr>
        <p:spPr bwMode="auto">
          <a:xfrm>
            <a:off x="8744401" y="3261297"/>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r>
              <a:rPr lang="en-US" altLang="zh-CN"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elit morbi ultrices posuere sapien quis.</a:t>
            </a:r>
          </a:p>
        </p:txBody>
      </p:sp>
      <p:sp>
        <p:nvSpPr>
          <p:cNvPr id="14365" name="AutoShape 29"/>
          <p:cNvSpPr>
            <a:spLocks/>
          </p:cNvSpPr>
          <p:nvPr/>
        </p:nvSpPr>
        <p:spPr bwMode="auto">
          <a:xfrm>
            <a:off x="8745193" y="2954115"/>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r>
              <a:rPr lang="es-ES" altLang="zh-CN" sz="17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Add Text</a:t>
            </a:r>
            <a:endParaRPr lang="es-ES" altLang="zh-CN"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4366" name="AutoShape 30"/>
          <p:cNvSpPr>
            <a:spLocks/>
          </p:cNvSpPr>
          <p:nvPr/>
        </p:nvSpPr>
        <p:spPr bwMode="auto">
          <a:xfrm>
            <a:off x="2210307" y="4332066"/>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r>
              <a:rPr lang="en-US" altLang="zh-CN"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elit morbi ultrices posuere sapien quis.</a:t>
            </a:r>
          </a:p>
        </p:txBody>
      </p:sp>
      <p:sp>
        <p:nvSpPr>
          <p:cNvPr id="14367" name="AutoShape 31"/>
          <p:cNvSpPr>
            <a:spLocks/>
          </p:cNvSpPr>
          <p:nvPr/>
        </p:nvSpPr>
        <p:spPr bwMode="auto">
          <a:xfrm>
            <a:off x="2211101" y="4024883"/>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r>
              <a:rPr lang="es-ES" altLang="zh-CN" sz="17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Add Text</a:t>
            </a:r>
            <a:endParaRPr lang="es-ES" altLang="zh-CN"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4368" name="AutoShape 32"/>
          <p:cNvSpPr>
            <a:spLocks/>
          </p:cNvSpPr>
          <p:nvPr/>
        </p:nvSpPr>
        <p:spPr bwMode="auto">
          <a:xfrm>
            <a:off x="5476957" y="4332066"/>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r>
              <a:rPr lang="en-US" altLang="zh-CN"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elit morbi ultrices posuere sapien quis.</a:t>
            </a:r>
          </a:p>
        </p:txBody>
      </p:sp>
      <p:sp>
        <p:nvSpPr>
          <p:cNvPr id="14369" name="AutoShape 33"/>
          <p:cNvSpPr>
            <a:spLocks/>
          </p:cNvSpPr>
          <p:nvPr/>
        </p:nvSpPr>
        <p:spPr bwMode="auto">
          <a:xfrm>
            <a:off x="5477750" y="4024883"/>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r>
              <a:rPr lang="es-ES" altLang="zh-CN" sz="17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Add Text</a:t>
            </a:r>
            <a:endParaRPr lang="es-ES" altLang="zh-CN"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4370" name="AutoShape 34"/>
          <p:cNvSpPr>
            <a:spLocks/>
          </p:cNvSpPr>
          <p:nvPr/>
        </p:nvSpPr>
        <p:spPr bwMode="auto">
          <a:xfrm>
            <a:off x="8744401" y="4332066"/>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r>
              <a:rPr lang="en-US" altLang="zh-CN"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elit morbi ultrices posuere sapien quis.</a:t>
            </a:r>
          </a:p>
        </p:txBody>
      </p:sp>
      <p:sp>
        <p:nvSpPr>
          <p:cNvPr id="14371" name="AutoShape 35"/>
          <p:cNvSpPr>
            <a:spLocks/>
          </p:cNvSpPr>
          <p:nvPr/>
        </p:nvSpPr>
        <p:spPr bwMode="auto">
          <a:xfrm>
            <a:off x="8745193" y="4024883"/>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r>
              <a:rPr lang="es-ES" altLang="zh-CN" sz="17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Add Text</a:t>
            </a:r>
            <a:endParaRPr lang="es-ES" altLang="zh-CN"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4372" name="AutoShape 36"/>
          <p:cNvSpPr>
            <a:spLocks/>
          </p:cNvSpPr>
          <p:nvPr/>
        </p:nvSpPr>
        <p:spPr bwMode="auto">
          <a:xfrm>
            <a:off x="2210307" y="5435379"/>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r>
              <a:rPr lang="en-US" altLang="zh-CN"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elit morbi ultrices posuere sapien quis.</a:t>
            </a:r>
          </a:p>
        </p:txBody>
      </p:sp>
      <p:sp>
        <p:nvSpPr>
          <p:cNvPr id="14373" name="AutoShape 37"/>
          <p:cNvSpPr>
            <a:spLocks/>
          </p:cNvSpPr>
          <p:nvPr/>
        </p:nvSpPr>
        <p:spPr bwMode="auto">
          <a:xfrm>
            <a:off x="2211101" y="5128196"/>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r>
              <a:rPr lang="es-ES" altLang="zh-CN" sz="17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Add Text</a:t>
            </a:r>
            <a:endParaRPr lang="es-ES" altLang="zh-CN"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4374" name="AutoShape 38"/>
          <p:cNvSpPr>
            <a:spLocks/>
          </p:cNvSpPr>
          <p:nvPr/>
        </p:nvSpPr>
        <p:spPr bwMode="auto">
          <a:xfrm>
            <a:off x="5476957" y="5435379"/>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r>
              <a:rPr lang="en-US" altLang="zh-CN"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elit morbi ultrices posuere sapien quis.</a:t>
            </a:r>
          </a:p>
        </p:txBody>
      </p:sp>
      <p:sp>
        <p:nvSpPr>
          <p:cNvPr id="14375" name="AutoShape 39"/>
          <p:cNvSpPr>
            <a:spLocks/>
          </p:cNvSpPr>
          <p:nvPr/>
        </p:nvSpPr>
        <p:spPr bwMode="auto">
          <a:xfrm>
            <a:off x="5477750" y="5128196"/>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r>
              <a:rPr lang="es-ES" altLang="zh-CN" sz="17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Add Text</a:t>
            </a:r>
            <a:endParaRPr lang="es-ES" altLang="zh-CN"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4376" name="AutoShape 40"/>
          <p:cNvSpPr>
            <a:spLocks/>
          </p:cNvSpPr>
          <p:nvPr/>
        </p:nvSpPr>
        <p:spPr bwMode="auto">
          <a:xfrm>
            <a:off x="8744401" y="5435379"/>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r>
              <a:rPr lang="en-US" altLang="zh-CN"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elit morbi ultrices posuere sapien quis.</a:t>
            </a:r>
          </a:p>
        </p:txBody>
      </p:sp>
      <p:sp>
        <p:nvSpPr>
          <p:cNvPr id="14377" name="AutoShape 41"/>
          <p:cNvSpPr>
            <a:spLocks/>
          </p:cNvSpPr>
          <p:nvPr/>
        </p:nvSpPr>
        <p:spPr bwMode="auto">
          <a:xfrm>
            <a:off x="8745193" y="5128196"/>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r>
              <a:rPr lang="es-ES" altLang="zh-CN" sz="17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Add Text</a:t>
            </a:r>
            <a:endParaRPr lang="es-ES" altLang="zh-CN"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1" name="标题 10"/>
          <p:cNvSpPr>
            <a:spLocks noGrp="1"/>
          </p:cNvSpPr>
          <p:nvPr>
            <p:ph type="title"/>
          </p:nvPr>
        </p:nvSpPr>
        <p:spPr/>
        <p:txBody>
          <a:bodyPr/>
          <a:lstStyle/>
          <a:p>
            <a:r>
              <a:rPr lang="en-US" altLang="zh-CN" dirty="0">
                <a:latin typeface="Arial" panose="020B0604020202020204" pitchFamily="34" charset="0"/>
                <a:ea typeface="+mn-ea"/>
                <a:cs typeface="Arial" panose="020B0604020202020204" pitchFamily="34" charset="0"/>
                <a:sym typeface="Arial" panose="020B0604020202020204" pitchFamily="34" charset="0"/>
              </a:rPr>
              <a:t>Click To Add Title</a:t>
            </a:r>
            <a:endParaRPr lang="zh-CN" altLang="en-US" dirty="0">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22404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wipe(left)">
                                      <p:cBhvr>
                                        <p:cTn id="7" dur="500"/>
                                        <p:tgtEl>
                                          <p:spTgt spid="14342"/>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250" fill="hold"/>
                                        <p:tgtEl>
                                          <p:spTgt spid="2"/>
                                        </p:tgtEl>
                                        <p:attrNameLst>
                                          <p:attrName>ppt_w</p:attrName>
                                        </p:attrNameLst>
                                      </p:cBhvr>
                                      <p:tavLst>
                                        <p:tav tm="0">
                                          <p:val>
                                            <p:fltVal val="0"/>
                                          </p:val>
                                        </p:tav>
                                        <p:tav tm="100000">
                                          <p:val>
                                            <p:strVal val="#ppt_w"/>
                                          </p:val>
                                        </p:tav>
                                      </p:tavLst>
                                    </p:anim>
                                    <p:anim calcmode="lin" valueType="num">
                                      <p:cBhvr>
                                        <p:cTn id="12" dur="250" fill="hold"/>
                                        <p:tgtEl>
                                          <p:spTgt spid="2"/>
                                        </p:tgtEl>
                                        <p:attrNameLst>
                                          <p:attrName>ppt_h</p:attrName>
                                        </p:attrNameLst>
                                      </p:cBhvr>
                                      <p:tavLst>
                                        <p:tav tm="0">
                                          <p:val>
                                            <p:fltVal val="0"/>
                                          </p:val>
                                        </p:tav>
                                        <p:tav tm="100000">
                                          <p:val>
                                            <p:strVal val="#ppt_h"/>
                                          </p:val>
                                        </p:tav>
                                      </p:tavLst>
                                    </p:anim>
                                    <p:anim calcmode="lin" valueType="num">
                                      <p:cBhvr>
                                        <p:cTn id="13" dur="250" fill="hold"/>
                                        <p:tgtEl>
                                          <p:spTgt spid="2"/>
                                        </p:tgtEl>
                                        <p:attrNameLst>
                                          <p:attrName>style.rotation</p:attrName>
                                        </p:attrNameLst>
                                      </p:cBhvr>
                                      <p:tavLst>
                                        <p:tav tm="0">
                                          <p:val>
                                            <p:fltVal val="90"/>
                                          </p:val>
                                        </p:tav>
                                        <p:tav tm="100000">
                                          <p:val>
                                            <p:fltVal val="0"/>
                                          </p:val>
                                        </p:tav>
                                      </p:tavLst>
                                    </p:anim>
                                    <p:animEffect transition="in" filter="fade">
                                      <p:cBhvr>
                                        <p:cTn id="14" dur="250"/>
                                        <p:tgtEl>
                                          <p:spTgt spid="2"/>
                                        </p:tgtEl>
                                      </p:cBhvr>
                                    </p:animEffect>
                                  </p:childTnLst>
                                </p:cTn>
                              </p:par>
                            </p:childTnLst>
                          </p:cTn>
                        </p:par>
                        <p:par>
                          <p:cTn id="15" fill="hold">
                            <p:stCondLst>
                              <p:cond delay="750"/>
                            </p:stCondLst>
                            <p:childTnLst>
                              <p:par>
                                <p:cTn id="16" presetID="9" presetClass="entr" presetSubtype="0" fill="hold" grpId="0" nodeType="afterEffect">
                                  <p:stCondLst>
                                    <p:cond delay="0"/>
                                  </p:stCondLst>
                                  <p:childTnLst>
                                    <p:set>
                                      <p:cBhvr>
                                        <p:cTn id="17" dur="1" fill="hold">
                                          <p:stCondLst>
                                            <p:cond delay="0"/>
                                          </p:stCondLst>
                                        </p:cTn>
                                        <p:tgtEl>
                                          <p:spTgt spid="14341"/>
                                        </p:tgtEl>
                                        <p:attrNameLst>
                                          <p:attrName>style.visibility</p:attrName>
                                        </p:attrNameLst>
                                      </p:cBhvr>
                                      <p:to>
                                        <p:strVal val="visible"/>
                                      </p:to>
                                    </p:set>
                                    <p:animEffect transition="in" filter="dissolve">
                                      <p:cBhvr>
                                        <p:cTn id="18" dur="250"/>
                                        <p:tgtEl>
                                          <p:spTgt spid="14341"/>
                                        </p:tgtEl>
                                      </p:cBhvr>
                                    </p:animEffect>
                                  </p:childTnLst>
                                </p:cTn>
                              </p:par>
                            </p:childTnLst>
                          </p:cTn>
                        </p:par>
                        <p:par>
                          <p:cTn id="19" fill="hold">
                            <p:stCondLst>
                              <p:cond delay="1000"/>
                            </p:stCondLst>
                            <p:childTnLst>
                              <p:par>
                                <p:cTn id="20" presetID="2" presetClass="entr" presetSubtype="2" fill="hold" grpId="0" nodeType="afterEffect">
                                  <p:stCondLst>
                                    <p:cond delay="0"/>
                                  </p:stCondLst>
                                  <p:childTnLst>
                                    <p:set>
                                      <p:cBhvr>
                                        <p:cTn id="21" dur="1" fill="hold">
                                          <p:stCondLst>
                                            <p:cond delay="0"/>
                                          </p:stCondLst>
                                        </p:cTn>
                                        <p:tgtEl>
                                          <p:spTgt spid="14361"/>
                                        </p:tgtEl>
                                        <p:attrNameLst>
                                          <p:attrName>style.visibility</p:attrName>
                                        </p:attrNameLst>
                                      </p:cBhvr>
                                      <p:to>
                                        <p:strVal val="visible"/>
                                      </p:to>
                                    </p:set>
                                    <p:anim calcmode="lin" valueType="num">
                                      <p:cBhvr additive="base">
                                        <p:cTn id="22" dur="250" fill="hold"/>
                                        <p:tgtEl>
                                          <p:spTgt spid="14361"/>
                                        </p:tgtEl>
                                        <p:attrNameLst>
                                          <p:attrName>ppt_x</p:attrName>
                                        </p:attrNameLst>
                                      </p:cBhvr>
                                      <p:tavLst>
                                        <p:tav tm="0">
                                          <p:val>
                                            <p:strVal val="1+#ppt_w/2"/>
                                          </p:val>
                                        </p:tav>
                                        <p:tav tm="100000">
                                          <p:val>
                                            <p:strVal val="#ppt_x"/>
                                          </p:val>
                                        </p:tav>
                                      </p:tavLst>
                                    </p:anim>
                                    <p:anim calcmode="lin" valueType="num">
                                      <p:cBhvr additive="base">
                                        <p:cTn id="23" dur="250" fill="hold"/>
                                        <p:tgtEl>
                                          <p:spTgt spid="14361"/>
                                        </p:tgtEl>
                                        <p:attrNameLst>
                                          <p:attrName>ppt_y</p:attrName>
                                        </p:attrNameLst>
                                      </p:cBhvr>
                                      <p:tavLst>
                                        <p:tav tm="0">
                                          <p:val>
                                            <p:strVal val="#ppt_y"/>
                                          </p:val>
                                        </p:tav>
                                        <p:tav tm="100000">
                                          <p:val>
                                            <p:strVal val="#ppt_y"/>
                                          </p:val>
                                        </p:tav>
                                      </p:tavLst>
                                    </p:anim>
                                  </p:childTnLst>
                                </p:cTn>
                              </p:par>
                            </p:childTnLst>
                          </p:cTn>
                        </p:par>
                        <p:par>
                          <p:cTn id="24" fill="hold">
                            <p:stCondLst>
                              <p:cond delay="1250"/>
                            </p:stCondLst>
                            <p:childTnLst>
                              <p:par>
                                <p:cTn id="25" presetID="31"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250" fill="hold"/>
                                        <p:tgtEl>
                                          <p:spTgt spid="5"/>
                                        </p:tgtEl>
                                        <p:attrNameLst>
                                          <p:attrName>ppt_w</p:attrName>
                                        </p:attrNameLst>
                                      </p:cBhvr>
                                      <p:tavLst>
                                        <p:tav tm="0">
                                          <p:val>
                                            <p:fltVal val="0"/>
                                          </p:val>
                                        </p:tav>
                                        <p:tav tm="100000">
                                          <p:val>
                                            <p:strVal val="#ppt_w"/>
                                          </p:val>
                                        </p:tav>
                                      </p:tavLst>
                                    </p:anim>
                                    <p:anim calcmode="lin" valueType="num">
                                      <p:cBhvr>
                                        <p:cTn id="28" dur="250" fill="hold"/>
                                        <p:tgtEl>
                                          <p:spTgt spid="5"/>
                                        </p:tgtEl>
                                        <p:attrNameLst>
                                          <p:attrName>ppt_h</p:attrName>
                                        </p:attrNameLst>
                                      </p:cBhvr>
                                      <p:tavLst>
                                        <p:tav tm="0">
                                          <p:val>
                                            <p:fltVal val="0"/>
                                          </p:val>
                                        </p:tav>
                                        <p:tav tm="100000">
                                          <p:val>
                                            <p:strVal val="#ppt_h"/>
                                          </p:val>
                                        </p:tav>
                                      </p:tavLst>
                                    </p:anim>
                                    <p:anim calcmode="lin" valueType="num">
                                      <p:cBhvr>
                                        <p:cTn id="29" dur="250" fill="hold"/>
                                        <p:tgtEl>
                                          <p:spTgt spid="5"/>
                                        </p:tgtEl>
                                        <p:attrNameLst>
                                          <p:attrName>style.rotation</p:attrName>
                                        </p:attrNameLst>
                                      </p:cBhvr>
                                      <p:tavLst>
                                        <p:tav tm="0">
                                          <p:val>
                                            <p:fltVal val="90"/>
                                          </p:val>
                                        </p:tav>
                                        <p:tav tm="100000">
                                          <p:val>
                                            <p:fltVal val="0"/>
                                          </p:val>
                                        </p:tav>
                                      </p:tavLst>
                                    </p:anim>
                                    <p:animEffect transition="in" filter="fade">
                                      <p:cBhvr>
                                        <p:cTn id="30" dur="250"/>
                                        <p:tgtEl>
                                          <p:spTgt spid="5"/>
                                        </p:tgtEl>
                                      </p:cBhvr>
                                    </p:animEffect>
                                  </p:childTnLst>
                                </p:cTn>
                              </p:par>
                            </p:childTnLst>
                          </p:cTn>
                        </p:par>
                        <p:par>
                          <p:cTn id="31" fill="hold">
                            <p:stCondLst>
                              <p:cond delay="1500"/>
                            </p:stCondLst>
                            <p:childTnLst>
                              <p:par>
                                <p:cTn id="32" presetID="9" presetClass="entr" presetSubtype="0" fill="hold" grpId="0" nodeType="afterEffect">
                                  <p:stCondLst>
                                    <p:cond delay="0"/>
                                  </p:stCondLst>
                                  <p:childTnLst>
                                    <p:set>
                                      <p:cBhvr>
                                        <p:cTn id="33" dur="1" fill="hold">
                                          <p:stCondLst>
                                            <p:cond delay="0"/>
                                          </p:stCondLst>
                                        </p:cTn>
                                        <p:tgtEl>
                                          <p:spTgt spid="14362"/>
                                        </p:tgtEl>
                                        <p:attrNameLst>
                                          <p:attrName>style.visibility</p:attrName>
                                        </p:attrNameLst>
                                      </p:cBhvr>
                                      <p:to>
                                        <p:strVal val="visible"/>
                                      </p:to>
                                    </p:set>
                                    <p:animEffect transition="in" filter="dissolve">
                                      <p:cBhvr>
                                        <p:cTn id="34" dur="250"/>
                                        <p:tgtEl>
                                          <p:spTgt spid="14362"/>
                                        </p:tgtEl>
                                      </p:cBhvr>
                                    </p:animEffect>
                                  </p:childTnLst>
                                </p:cTn>
                              </p:par>
                            </p:childTnLst>
                          </p:cTn>
                        </p:par>
                        <p:par>
                          <p:cTn id="35" fill="hold">
                            <p:stCondLst>
                              <p:cond delay="1750"/>
                            </p:stCondLst>
                            <p:childTnLst>
                              <p:par>
                                <p:cTn id="36" presetID="2" presetClass="entr" presetSubtype="2" fill="hold" grpId="0" nodeType="afterEffect">
                                  <p:stCondLst>
                                    <p:cond delay="0"/>
                                  </p:stCondLst>
                                  <p:childTnLst>
                                    <p:set>
                                      <p:cBhvr>
                                        <p:cTn id="37" dur="1" fill="hold">
                                          <p:stCondLst>
                                            <p:cond delay="0"/>
                                          </p:stCondLst>
                                        </p:cTn>
                                        <p:tgtEl>
                                          <p:spTgt spid="14363"/>
                                        </p:tgtEl>
                                        <p:attrNameLst>
                                          <p:attrName>style.visibility</p:attrName>
                                        </p:attrNameLst>
                                      </p:cBhvr>
                                      <p:to>
                                        <p:strVal val="visible"/>
                                      </p:to>
                                    </p:set>
                                    <p:anim calcmode="lin" valueType="num">
                                      <p:cBhvr additive="base">
                                        <p:cTn id="38" dur="250" fill="hold"/>
                                        <p:tgtEl>
                                          <p:spTgt spid="14363"/>
                                        </p:tgtEl>
                                        <p:attrNameLst>
                                          <p:attrName>ppt_x</p:attrName>
                                        </p:attrNameLst>
                                      </p:cBhvr>
                                      <p:tavLst>
                                        <p:tav tm="0">
                                          <p:val>
                                            <p:strVal val="1+#ppt_w/2"/>
                                          </p:val>
                                        </p:tav>
                                        <p:tav tm="100000">
                                          <p:val>
                                            <p:strVal val="#ppt_x"/>
                                          </p:val>
                                        </p:tav>
                                      </p:tavLst>
                                    </p:anim>
                                    <p:anim calcmode="lin" valueType="num">
                                      <p:cBhvr additive="base">
                                        <p:cTn id="39" dur="250" fill="hold"/>
                                        <p:tgtEl>
                                          <p:spTgt spid="14363"/>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31"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250" fill="hold"/>
                                        <p:tgtEl>
                                          <p:spTgt spid="8"/>
                                        </p:tgtEl>
                                        <p:attrNameLst>
                                          <p:attrName>ppt_w</p:attrName>
                                        </p:attrNameLst>
                                      </p:cBhvr>
                                      <p:tavLst>
                                        <p:tav tm="0">
                                          <p:val>
                                            <p:fltVal val="0"/>
                                          </p:val>
                                        </p:tav>
                                        <p:tav tm="100000">
                                          <p:val>
                                            <p:strVal val="#ppt_w"/>
                                          </p:val>
                                        </p:tav>
                                      </p:tavLst>
                                    </p:anim>
                                    <p:anim calcmode="lin" valueType="num">
                                      <p:cBhvr>
                                        <p:cTn id="44" dur="250" fill="hold"/>
                                        <p:tgtEl>
                                          <p:spTgt spid="8"/>
                                        </p:tgtEl>
                                        <p:attrNameLst>
                                          <p:attrName>ppt_h</p:attrName>
                                        </p:attrNameLst>
                                      </p:cBhvr>
                                      <p:tavLst>
                                        <p:tav tm="0">
                                          <p:val>
                                            <p:fltVal val="0"/>
                                          </p:val>
                                        </p:tav>
                                        <p:tav tm="100000">
                                          <p:val>
                                            <p:strVal val="#ppt_h"/>
                                          </p:val>
                                        </p:tav>
                                      </p:tavLst>
                                    </p:anim>
                                    <p:anim calcmode="lin" valueType="num">
                                      <p:cBhvr>
                                        <p:cTn id="45" dur="250" fill="hold"/>
                                        <p:tgtEl>
                                          <p:spTgt spid="8"/>
                                        </p:tgtEl>
                                        <p:attrNameLst>
                                          <p:attrName>style.rotation</p:attrName>
                                        </p:attrNameLst>
                                      </p:cBhvr>
                                      <p:tavLst>
                                        <p:tav tm="0">
                                          <p:val>
                                            <p:fltVal val="90"/>
                                          </p:val>
                                        </p:tav>
                                        <p:tav tm="100000">
                                          <p:val>
                                            <p:fltVal val="0"/>
                                          </p:val>
                                        </p:tav>
                                      </p:tavLst>
                                    </p:anim>
                                    <p:animEffect transition="in" filter="fade">
                                      <p:cBhvr>
                                        <p:cTn id="46" dur="250"/>
                                        <p:tgtEl>
                                          <p:spTgt spid="8"/>
                                        </p:tgtEl>
                                      </p:cBhvr>
                                    </p:animEffect>
                                  </p:childTnLst>
                                </p:cTn>
                              </p:par>
                            </p:childTnLst>
                          </p:cTn>
                        </p:par>
                        <p:par>
                          <p:cTn id="47" fill="hold">
                            <p:stCondLst>
                              <p:cond delay="2250"/>
                            </p:stCondLst>
                            <p:childTnLst>
                              <p:par>
                                <p:cTn id="48" presetID="9" presetClass="entr" presetSubtype="0" fill="hold" grpId="0" nodeType="afterEffect">
                                  <p:stCondLst>
                                    <p:cond delay="0"/>
                                  </p:stCondLst>
                                  <p:childTnLst>
                                    <p:set>
                                      <p:cBhvr>
                                        <p:cTn id="49" dur="1" fill="hold">
                                          <p:stCondLst>
                                            <p:cond delay="0"/>
                                          </p:stCondLst>
                                        </p:cTn>
                                        <p:tgtEl>
                                          <p:spTgt spid="14364"/>
                                        </p:tgtEl>
                                        <p:attrNameLst>
                                          <p:attrName>style.visibility</p:attrName>
                                        </p:attrNameLst>
                                      </p:cBhvr>
                                      <p:to>
                                        <p:strVal val="visible"/>
                                      </p:to>
                                    </p:set>
                                    <p:animEffect transition="in" filter="dissolve">
                                      <p:cBhvr>
                                        <p:cTn id="50" dur="250"/>
                                        <p:tgtEl>
                                          <p:spTgt spid="14364"/>
                                        </p:tgtEl>
                                      </p:cBhvr>
                                    </p:animEffect>
                                  </p:childTnLst>
                                </p:cTn>
                              </p:par>
                            </p:childTnLst>
                          </p:cTn>
                        </p:par>
                        <p:par>
                          <p:cTn id="51" fill="hold">
                            <p:stCondLst>
                              <p:cond delay="2500"/>
                            </p:stCondLst>
                            <p:childTnLst>
                              <p:par>
                                <p:cTn id="52" presetID="2" presetClass="entr" presetSubtype="2" fill="hold" grpId="0" nodeType="afterEffect">
                                  <p:stCondLst>
                                    <p:cond delay="0"/>
                                  </p:stCondLst>
                                  <p:childTnLst>
                                    <p:set>
                                      <p:cBhvr>
                                        <p:cTn id="53" dur="1" fill="hold">
                                          <p:stCondLst>
                                            <p:cond delay="0"/>
                                          </p:stCondLst>
                                        </p:cTn>
                                        <p:tgtEl>
                                          <p:spTgt spid="14365"/>
                                        </p:tgtEl>
                                        <p:attrNameLst>
                                          <p:attrName>style.visibility</p:attrName>
                                        </p:attrNameLst>
                                      </p:cBhvr>
                                      <p:to>
                                        <p:strVal val="visible"/>
                                      </p:to>
                                    </p:set>
                                    <p:anim calcmode="lin" valueType="num">
                                      <p:cBhvr additive="base">
                                        <p:cTn id="54" dur="250" fill="hold"/>
                                        <p:tgtEl>
                                          <p:spTgt spid="14365"/>
                                        </p:tgtEl>
                                        <p:attrNameLst>
                                          <p:attrName>ppt_x</p:attrName>
                                        </p:attrNameLst>
                                      </p:cBhvr>
                                      <p:tavLst>
                                        <p:tav tm="0">
                                          <p:val>
                                            <p:strVal val="1+#ppt_w/2"/>
                                          </p:val>
                                        </p:tav>
                                        <p:tav tm="100000">
                                          <p:val>
                                            <p:strVal val="#ppt_x"/>
                                          </p:val>
                                        </p:tav>
                                      </p:tavLst>
                                    </p:anim>
                                    <p:anim calcmode="lin" valueType="num">
                                      <p:cBhvr additive="base">
                                        <p:cTn id="55" dur="250" fill="hold"/>
                                        <p:tgtEl>
                                          <p:spTgt spid="14365"/>
                                        </p:tgtEl>
                                        <p:attrNameLst>
                                          <p:attrName>ppt_y</p:attrName>
                                        </p:attrNameLst>
                                      </p:cBhvr>
                                      <p:tavLst>
                                        <p:tav tm="0">
                                          <p:val>
                                            <p:strVal val="#ppt_y"/>
                                          </p:val>
                                        </p:tav>
                                        <p:tav tm="100000">
                                          <p:val>
                                            <p:strVal val="#ppt_y"/>
                                          </p:val>
                                        </p:tav>
                                      </p:tavLst>
                                    </p:anim>
                                  </p:childTnLst>
                                </p:cTn>
                              </p:par>
                            </p:childTnLst>
                          </p:cTn>
                        </p:par>
                        <p:par>
                          <p:cTn id="56" fill="hold">
                            <p:stCondLst>
                              <p:cond delay="2750"/>
                            </p:stCondLst>
                            <p:childTnLst>
                              <p:par>
                                <p:cTn id="57" presetID="31"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250" fill="hold"/>
                                        <p:tgtEl>
                                          <p:spTgt spid="3"/>
                                        </p:tgtEl>
                                        <p:attrNameLst>
                                          <p:attrName>ppt_w</p:attrName>
                                        </p:attrNameLst>
                                      </p:cBhvr>
                                      <p:tavLst>
                                        <p:tav tm="0">
                                          <p:val>
                                            <p:fltVal val="0"/>
                                          </p:val>
                                        </p:tav>
                                        <p:tav tm="100000">
                                          <p:val>
                                            <p:strVal val="#ppt_w"/>
                                          </p:val>
                                        </p:tav>
                                      </p:tavLst>
                                    </p:anim>
                                    <p:anim calcmode="lin" valueType="num">
                                      <p:cBhvr>
                                        <p:cTn id="60" dur="250" fill="hold"/>
                                        <p:tgtEl>
                                          <p:spTgt spid="3"/>
                                        </p:tgtEl>
                                        <p:attrNameLst>
                                          <p:attrName>ppt_h</p:attrName>
                                        </p:attrNameLst>
                                      </p:cBhvr>
                                      <p:tavLst>
                                        <p:tav tm="0">
                                          <p:val>
                                            <p:fltVal val="0"/>
                                          </p:val>
                                        </p:tav>
                                        <p:tav tm="100000">
                                          <p:val>
                                            <p:strVal val="#ppt_h"/>
                                          </p:val>
                                        </p:tav>
                                      </p:tavLst>
                                    </p:anim>
                                    <p:anim calcmode="lin" valueType="num">
                                      <p:cBhvr>
                                        <p:cTn id="61" dur="250" fill="hold"/>
                                        <p:tgtEl>
                                          <p:spTgt spid="3"/>
                                        </p:tgtEl>
                                        <p:attrNameLst>
                                          <p:attrName>style.rotation</p:attrName>
                                        </p:attrNameLst>
                                      </p:cBhvr>
                                      <p:tavLst>
                                        <p:tav tm="0">
                                          <p:val>
                                            <p:fltVal val="90"/>
                                          </p:val>
                                        </p:tav>
                                        <p:tav tm="100000">
                                          <p:val>
                                            <p:fltVal val="0"/>
                                          </p:val>
                                        </p:tav>
                                      </p:tavLst>
                                    </p:anim>
                                    <p:animEffect transition="in" filter="fade">
                                      <p:cBhvr>
                                        <p:cTn id="62" dur="250"/>
                                        <p:tgtEl>
                                          <p:spTgt spid="3"/>
                                        </p:tgtEl>
                                      </p:cBhvr>
                                    </p:animEffect>
                                  </p:childTnLst>
                                </p:cTn>
                              </p:par>
                            </p:childTnLst>
                          </p:cTn>
                        </p:par>
                        <p:par>
                          <p:cTn id="63" fill="hold">
                            <p:stCondLst>
                              <p:cond delay="3000"/>
                            </p:stCondLst>
                            <p:childTnLst>
                              <p:par>
                                <p:cTn id="64" presetID="9" presetClass="entr" presetSubtype="0" fill="hold" grpId="0" nodeType="afterEffect">
                                  <p:stCondLst>
                                    <p:cond delay="0"/>
                                  </p:stCondLst>
                                  <p:childTnLst>
                                    <p:set>
                                      <p:cBhvr>
                                        <p:cTn id="65" dur="1" fill="hold">
                                          <p:stCondLst>
                                            <p:cond delay="0"/>
                                          </p:stCondLst>
                                        </p:cTn>
                                        <p:tgtEl>
                                          <p:spTgt spid="14366"/>
                                        </p:tgtEl>
                                        <p:attrNameLst>
                                          <p:attrName>style.visibility</p:attrName>
                                        </p:attrNameLst>
                                      </p:cBhvr>
                                      <p:to>
                                        <p:strVal val="visible"/>
                                      </p:to>
                                    </p:set>
                                    <p:animEffect transition="in" filter="dissolve">
                                      <p:cBhvr>
                                        <p:cTn id="66" dur="250"/>
                                        <p:tgtEl>
                                          <p:spTgt spid="14366"/>
                                        </p:tgtEl>
                                      </p:cBhvr>
                                    </p:animEffect>
                                  </p:childTnLst>
                                </p:cTn>
                              </p:par>
                            </p:childTnLst>
                          </p:cTn>
                        </p:par>
                        <p:par>
                          <p:cTn id="67" fill="hold">
                            <p:stCondLst>
                              <p:cond delay="3250"/>
                            </p:stCondLst>
                            <p:childTnLst>
                              <p:par>
                                <p:cTn id="68" presetID="2" presetClass="entr" presetSubtype="2" fill="hold" grpId="0" nodeType="afterEffect">
                                  <p:stCondLst>
                                    <p:cond delay="0"/>
                                  </p:stCondLst>
                                  <p:childTnLst>
                                    <p:set>
                                      <p:cBhvr>
                                        <p:cTn id="69" dur="1" fill="hold">
                                          <p:stCondLst>
                                            <p:cond delay="0"/>
                                          </p:stCondLst>
                                        </p:cTn>
                                        <p:tgtEl>
                                          <p:spTgt spid="14367"/>
                                        </p:tgtEl>
                                        <p:attrNameLst>
                                          <p:attrName>style.visibility</p:attrName>
                                        </p:attrNameLst>
                                      </p:cBhvr>
                                      <p:to>
                                        <p:strVal val="visible"/>
                                      </p:to>
                                    </p:set>
                                    <p:anim calcmode="lin" valueType="num">
                                      <p:cBhvr additive="base">
                                        <p:cTn id="70" dur="250" fill="hold"/>
                                        <p:tgtEl>
                                          <p:spTgt spid="14367"/>
                                        </p:tgtEl>
                                        <p:attrNameLst>
                                          <p:attrName>ppt_x</p:attrName>
                                        </p:attrNameLst>
                                      </p:cBhvr>
                                      <p:tavLst>
                                        <p:tav tm="0">
                                          <p:val>
                                            <p:strVal val="1+#ppt_w/2"/>
                                          </p:val>
                                        </p:tav>
                                        <p:tav tm="100000">
                                          <p:val>
                                            <p:strVal val="#ppt_x"/>
                                          </p:val>
                                        </p:tav>
                                      </p:tavLst>
                                    </p:anim>
                                    <p:anim calcmode="lin" valueType="num">
                                      <p:cBhvr additive="base">
                                        <p:cTn id="71" dur="250" fill="hold"/>
                                        <p:tgtEl>
                                          <p:spTgt spid="14367"/>
                                        </p:tgtEl>
                                        <p:attrNameLst>
                                          <p:attrName>ppt_y</p:attrName>
                                        </p:attrNameLst>
                                      </p:cBhvr>
                                      <p:tavLst>
                                        <p:tav tm="0">
                                          <p:val>
                                            <p:strVal val="#ppt_y"/>
                                          </p:val>
                                        </p:tav>
                                        <p:tav tm="100000">
                                          <p:val>
                                            <p:strVal val="#ppt_y"/>
                                          </p:val>
                                        </p:tav>
                                      </p:tavLst>
                                    </p:anim>
                                  </p:childTnLst>
                                </p:cTn>
                              </p:par>
                            </p:childTnLst>
                          </p:cTn>
                        </p:par>
                        <p:par>
                          <p:cTn id="72" fill="hold">
                            <p:stCondLst>
                              <p:cond delay="3500"/>
                            </p:stCondLst>
                            <p:childTnLst>
                              <p:par>
                                <p:cTn id="73" presetID="31" presetClass="entr" presetSubtype="0" fill="hold" nodeType="afterEffect">
                                  <p:stCondLst>
                                    <p:cond delay="0"/>
                                  </p:stCondLst>
                                  <p:childTnLst>
                                    <p:set>
                                      <p:cBhvr>
                                        <p:cTn id="74" dur="1" fill="hold">
                                          <p:stCondLst>
                                            <p:cond delay="0"/>
                                          </p:stCondLst>
                                        </p:cTn>
                                        <p:tgtEl>
                                          <p:spTgt spid="6"/>
                                        </p:tgtEl>
                                        <p:attrNameLst>
                                          <p:attrName>style.visibility</p:attrName>
                                        </p:attrNameLst>
                                      </p:cBhvr>
                                      <p:to>
                                        <p:strVal val="visible"/>
                                      </p:to>
                                    </p:set>
                                    <p:anim calcmode="lin" valueType="num">
                                      <p:cBhvr>
                                        <p:cTn id="75" dur="250" fill="hold"/>
                                        <p:tgtEl>
                                          <p:spTgt spid="6"/>
                                        </p:tgtEl>
                                        <p:attrNameLst>
                                          <p:attrName>ppt_w</p:attrName>
                                        </p:attrNameLst>
                                      </p:cBhvr>
                                      <p:tavLst>
                                        <p:tav tm="0">
                                          <p:val>
                                            <p:fltVal val="0"/>
                                          </p:val>
                                        </p:tav>
                                        <p:tav tm="100000">
                                          <p:val>
                                            <p:strVal val="#ppt_w"/>
                                          </p:val>
                                        </p:tav>
                                      </p:tavLst>
                                    </p:anim>
                                    <p:anim calcmode="lin" valueType="num">
                                      <p:cBhvr>
                                        <p:cTn id="76" dur="250" fill="hold"/>
                                        <p:tgtEl>
                                          <p:spTgt spid="6"/>
                                        </p:tgtEl>
                                        <p:attrNameLst>
                                          <p:attrName>ppt_h</p:attrName>
                                        </p:attrNameLst>
                                      </p:cBhvr>
                                      <p:tavLst>
                                        <p:tav tm="0">
                                          <p:val>
                                            <p:fltVal val="0"/>
                                          </p:val>
                                        </p:tav>
                                        <p:tav tm="100000">
                                          <p:val>
                                            <p:strVal val="#ppt_h"/>
                                          </p:val>
                                        </p:tav>
                                      </p:tavLst>
                                    </p:anim>
                                    <p:anim calcmode="lin" valueType="num">
                                      <p:cBhvr>
                                        <p:cTn id="77" dur="250" fill="hold"/>
                                        <p:tgtEl>
                                          <p:spTgt spid="6"/>
                                        </p:tgtEl>
                                        <p:attrNameLst>
                                          <p:attrName>style.rotation</p:attrName>
                                        </p:attrNameLst>
                                      </p:cBhvr>
                                      <p:tavLst>
                                        <p:tav tm="0">
                                          <p:val>
                                            <p:fltVal val="90"/>
                                          </p:val>
                                        </p:tav>
                                        <p:tav tm="100000">
                                          <p:val>
                                            <p:fltVal val="0"/>
                                          </p:val>
                                        </p:tav>
                                      </p:tavLst>
                                    </p:anim>
                                    <p:animEffect transition="in" filter="fade">
                                      <p:cBhvr>
                                        <p:cTn id="78" dur="250"/>
                                        <p:tgtEl>
                                          <p:spTgt spid="6"/>
                                        </p:tgtEl>
                                      </p:cBhvr>
                                    </p:animEffect>
                                  </p:childTnLst>
                                </p:cTn>
                              </p:par>
                            </p:childTnLst>
                          </p:cTn>
                        </p:par>
                        <p:par>
                          <p:cTn id="79" fill="hold">
                            <p:stCondLst>
                              <p:cond delay="3750"/>
                            </p:stCondLst>
                            <p:childTnLst>
                              <p:par>
                                <p:cTn id="80" presetID="9" presetClass="entr" presetSubtype="0" fill="hold" grpId="0" nodeType="afterEffect">
                                  <p:stCondLst>
                                    <p:cond delay="0"/>
                                  </p:stCondLst>
                                  <p:childTnLst>
                                    <p:set>
                                      <p:cBhvr>
                                        <p:cTn id="81" dur="1" fill="hold">
                                          <p:stCondLst>
                                            <p:cond delay="0"/>
                                          </p:stCondLst>
                                        </p:cTn>
                                        <p:tgtEl>
                                          <p:spTgt spid="14368"/>
                                        </p:tgtEl>
                                        <p:attrNameLst>
                                          <p:attrName>style.visibility</p:attrName>
                                        </p:attrNameLst>
                                      </p:cBhvr>
                                      <p:to>
                                        <p:strVal val="visible"/>
                                      </p:to>
                                    </p:set>
                                    <p:animEffect transition="in" filter="dissolve">
                                      <p:cBhvr>
                                        <p:cTn id="82" dur="250"/>
                                        <p:tgtEl>
                                          <p:spTgt spid="14368"/>
                                        </p:tgtEl>
                                      </p:cBhvr>
                                    </p:animEffect>
                                  </p:childTnLst>
                                </p:cTn>
                              </p:par>
                            </p:childTnLst>
                          </p:cTn>
                        </p:par>
                        <p:par>
                          <p:cTn id="83" fill="hold">
                            <p:stCondLst>
                              <p:cond delay="4000"/>
                            </p:stCondLst>
                            <p:childTnLst>
                              <p:par>
                                <p:cTn id="84" presetID="2" presetClass="entr" presetSubtype="2" fill="hold" grpId="0" nodeType="afterEffect">
                                  <p:stCondLst>
                                    <p:cond delay="0"/>
                                  </p:stCondLst>
                                  <p:childTnLst>
                                    <p:set>
                                      <p:cBhvr>
                                        <p:cTn id="85" dur="1" fill="hold">
                                          <p:stCondLst>
                                            <p:cond delay="0"/>
                                          </p:stCondLst>
                                        </p:cTn>
                                        <p:tgtEl>
                                          <p:spTgt spid="14369"/>
                                        </p:tgtEl>
                                        <p:attrNameLst>
                                          <p:attrName>style.visibility</p:attrName>
                                        </p:attrNameLst>
                                      </p:cBhvr>
                                      <p:to>
                                        <p:strVal val="visible"/>
                                      </p:to>
                                    </p:set>
                                    <p:anim calcmode="lin" valueType="num">
                                      <p:cBhvr additive="base">
                                        <p:cTn id="86" dur="250" fill="hold"/>
                                        <p:tgtEl>
                                          <p:spTgt spid="14369"/>
                                        </p:tgtEl>
                                        <p:attrNameLst>
                                          <p:attrName>ppt_x</p:attrName>
                                        </p:attrNameLst>
                                      </p:cBhvr>
                                      <p:tavLst>
                                        <p:tav tm="0">
                                          <p:val>
                                            <p:strVal val="1+#ppt_w/2"/>
                                          </p:val>
                                        </p:tav>
                                        <p:tav tm="100000">
                                          <p:val>
                                            <p:strVal val="#ppt_x"/>
                                          </p:val>
                                        </p:tav>
                                      </p:tavLst>
                                    </p:anim>
                                    <p:anim calcmode="lin" valueType="num">
                                      <p:cBhvr additive="base">
                                        <p:cTn id="87" dur="250" fill="hold"/>
                                        <p:tgtEl>
                                          <p:spTgt spid="14369"/>
                                        </p:tgtEl>
                                        <p:attrNameLst>
                                          <p:attrName>ppt_y</p:attrName>
                                        </p:attrNameLst>
                                      </p:cBhvr>
                                      <p:tavLst>
                                        <p:tav tm="0">
                                          <p:val>
                                            <p:strVal val="#ppt_y"/>
                                          </p:val>
                                        </p:tav>
                                        <p:tav tm="100000">
                                          <p:val>
                                            <p:strVal val="#ppt_y"/>
                                          </p:val>
                                        </p:tav>
                                      </p:tavLst>
                                    </p:anim>
                                  </p:childTnLst>
                                </p:cTn>
                              </p:par>
                            </p:childTnLst>
                          </p:cTn>
                        </p:par>
                        <p:par>
                          <p:cTn id="88" fill="hold">
                            <p:stCondLst>
                              <p:cond delay="4250"/>
                            </p:stCondLst>
                            <p:childTnLst>
                              <p:par>
                                <p:cTn id="89" presetID="31"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250" fill="hold"/>
                                        <p:tgtEl>
                                          <p:spTgt spid="9"/>
                                        </p:tgtEl>
                                        <p:attrNameLst>
                                          <p:attrName>ppt_w</p:attrName>
                                        </p:attrNameLst>
                                      </p:cBhvr>
                                      <p:tavLst>
                                        <p:tav tm="0">
                                          <p:val>
                                            <p:fltVal val="0"/>
                                          </p:val>
                                        </p:tav>
                                        <p:tav tm="100000">
                                          <p:val>
                                            <p:strVal val="#ppt_w"/>
                                          </p:val>
                                        </p:tav>
                                      </p:tavLst>
                                    </p:anim>
                                    <p:anim calcmode="lin" valueType="num">
                                      <p:cBhvr>
                                        <p:cTn id="92" dur="250" fill="hold"/>
                                        <p:tgtEl>
                                          <p:spTgt spid="9"/>
                                        </p:tgtEl>
                                        <p:attrNameLst>
                                          <p:attrName>ppt_h</p:attrName>
                                        </p:attrNameLst>
                                      </p:cBhvr>
                                      <p:tavLst>
                                        <p:tav tm="0">
                                          <p:val>
                                            <p:fltVal val="0"/>
                                          </p:val>
                                        </p:tav>
                                        <p:tav tm="100000">
                                          <p:val>
                                            <p:strVal val="#ppt_h"/>
                                          </p:val>
                                        </p:tav>
                                      </p:tavLst>
                                    </p:anim>
                                    <p:anim calcmode="lin" valueType="num">
                                      <p:cBhvr>
                                        <p:cTn id="93" dur="250" fill="hold"/>
                                        <p:tgtEl>
                                          <p:spTgt spid="9"/>
                                        </p:tgtEl>
                                        <p:attrNameLst>
                                          <p:attrName>style.rotation</p:attrName>
                                        </p:attrNameLst>
                                      </p:cBhvr>
                                      <p:tavLst>
                                        <p:tav tm="0">
                                          <p:val>
                                            <p:fltVal val="90"/>
                                          </p:val>
                                        </p:tav>
                                        <p:tav tm="100000">
                                          <p:val>
                                            <p:fltVal val="0"/>
                                          </p:val>
                                        </p:tav>
                                      </p:tavLst>
                                    </p:anim>
                                    <p:animEffect transition="in" filter="fade">
                                      <p:cBhvr>
                                        <p:cTn id="94" dur="250"/>
                                        <p:tgtEl>
                                          <p:spTgt spid="9"/>
                                        </p:tgtEl>
                                      </p:cBhvr>
                                    </p:animEffect>
                                  </p:childTnLst>
                                </p:cTn>
                              </p:par>
                            </p:childTnLst>
                          </p:cTn>
                        </p:par>
                        <p:par>
                          <p:cTn id="95" fill="hold">
                            <p:stCondLst>
                              <p:cond delay="4500"/>
                            </p:stCondLst>
                            <p:childTnLst>
                              <p:par>
                                <p:cTn id="96" presetID="9" presetClass="entr" presetSubtype="0" fill="hold" grpId="0" nodeType="afterEffect">
                                  <p:stCondLst>
                                    <p:cond delay="0"/>
                                  </p:stCondLst>
                                  <p:childTnLst>
                                    <p:set>
                                      <p:cBhvr>
                                        <p:cTn id="97" dur="1" fill="hold">
                                          <p:stCondLst>
                                            <p:cond delay="0"/>
                                          </p:stCondLst>
                                        </p:cTn>
                                        <p:tgtEl>
                                          <p:spTgt spid="14370"/>
                                        </p:tgtEl>
                                        <p:attrNameLst>
                                          <p:attrName>style.visibility</p:attrName>
                                        </p:attrNameLst>
                                      </p:cBhvr>
                                      <p:to>
                                        <p:strVal val="visible"/>
                                      </p:to>
                                    </p:set>
                                    <p:animEffect transition="in" filter="dissolve">
                                      <p:cBhvr>
                                        <p:cTn id="98" dur="250"/>
                                        <p:tgtEl>
                                          <p:spTgt spid="14370"/>
                                        </p:tgtEl>
                                      </p:cBhvr>
                                    </p:animEffect>
                                  </p:childTnLst>
                                </p:cTn>
                              </p:par>
                            </p:childTnLst>
                          </p:cTn>
                        </p:par>
                        <p:par>
                          <p:cTn id="99" fill="hold">
                            <p:stCondLst>
                              <p:cond delay="4750"/>
                            </p:stCondLst>
                            <p:childTnLst>
                              <p:par>
                                <p:cTn id="100" presetID="2" presetClass="entr" presetSubtype="2" fill="hold" grpId="0" nodeType="afterEffect">
                                  <p:stCondLst>
                                    <p:cond delay="0"/>
                                  </p:stCondLst>
                                  <p:childTnLst>
                                    <p:set>
                                      <p:cBhvr>
                                        <p:cTn id="101" dur="1" fill="hold">
                                          <p:stCondLst>
                                            <p:cond delay="0"/>
                                          </p:stCondLst>
                                        </p:cTn>
                                        <p:tgtEl>
                                          <p:spTgt spid="14371"/>
                                        </p:tgtEl>
                                        <p:attrNameLst>
                                          <p:attrName>style.visibility</p:attrName>
                                        </p:attrNameLst>
                                      </p:cBhvr>
                                      <p:to>
                                        <p:strVal val="visible"/>
                                      </p:to>
                                    </p:set>
                                    <p:anim calcmode="lin" valueType="num">
                                      <p:cBhvr additive="base">
                                        <p:cTn id="102" dur="250" fill="hold"/>
                                        <p:tgtEl>
                                          <p:spTgt spid="14371"/>
                                        </p:tgtEl>
                                        <p:attrNameLst>
                                          <p:attrName>ppt_x</p:attrName>
                                        </p:attrNameLst>
                                      </p:cBhvr>
                                      <p:tavLst>
                                        <p:tav tm="0">
                                          <p:val>
                                            <p:strVal val="1+#ppt_w/2"/>
                                          </p:val>
                                        </p:tav>
                                        <p:tav tm="100000">
                                          <p:val>
                                            <p:strVal val="#ppt_x"/>
                                          </p:val>
                                        </p:tav>
                                      </p:tavLst>
                                    </p:anim>
                                    <p:anim calcmode="lin" valueType="num">
                                      <p:cBhvr additive="base">
                                        <p:cTn id="103" dur="250" fill="hold"/>
                                        <p:tgtEl>
                                          <p:spTgt spid="14371"/>
                                        </p:tgtEl>
                                        <p:attrNameLst>
                                          <p:attrName>ppt_y</p:attrName>
                                        </p:attrNameLst>
                                      </p:cBhvr>
                                      <p:tavLst>
                                        <p:tav tm="0">
                                          <p:val>
                                            <p:strVal val="#ppt_y"/>
                                          </p:val>
                                        </p:tav>
                                        <p:tav tm="100000">
                                          <p:val>
                                            <p:strVal val="#ppt_y"/>
                                          </p:val>
                                        </p:tav>
                                      </p:tavLst>
                                    </p:anim>
                                  </p:childTnLst>
                                </p:cTn>
                              </p:par>
                            </p:childTnLst>
                          </p:cTn>
                        </p:par>
                        <p:par>
                          <p:cTn id="104" fill="hold">
                            <p:stCondLst>
                              <p:cond delay="50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250" fill="hold"/>
                                        <p:tgtEl>
                                          <p:spTgt spid="4"/>
                                        </p:tgtEl>
                                        <p:attrNameLst>
                                          <p:attrName>ppt_w</p:attrName>
                                        </p:attrNameLst>
                                      </p:cBhvr>
                                      <p:tavLst>
                                        <p:tav tm="0">
                                          <p:val>
                                            <p:fltVal val="0"/>
                                          </p:val>
                                        </p:tav>
                                        <p:tav tm="100000">
                                          <p:val>
                                            <p:strVal val="#ppt_w"/>
                                          </p:val>
                                        </p:tav>
                                      </p:tavLst>
                                    </p:anim>
                                    <p:anim calcmode="lin" valueType="num">
                                      <p:cBhvr>
                                        <p:cTn id="108" dur="250" fill="hold"/>
                                        <p:tgtEl>
                                          <p:spTgt spid="4"/>
                                        </p:tgtEl>
                                        <p:attrNameLst>
                                          <p:attrName>ppt_h</p:attrName>
                                        </p:attrNameLst>
                                      </p:cBhvr>
                                      <p:tavLst>
                                        <p:tav tm="0">
                                          <p:val>
                                            <p:fltVal val="0"/>
                                          </p:val>
                                        </p:tav>
                                        <p:tav tm="100000">
                                          <p:val>
                                            <p:strVal val="#ppt_h"/>
                                          </p:val>
                                        </p:tav>
                                      </p:tavLst>
                                    </p:anim>
                                    <p:anim calcmode="lin" valueType="num">
                                      <p:cBhvr>
                                        <p:cTn id="109" dur="250" fill="hold"/>
                                        <p:tgtEl>
                                          <p:spTgt spid="4"/>
                                        </p:tgtEl>
                                        <p:attrNameLst>
                                          <p:attrName>style.rotation</p:attrName>
                                        </p:attrNameLst>
                                      </p:cBhvr>
                                      <p:tavLst>
                                        <p:tav tm="0">
                                          <p:val>
                                            <p:fltVal val="90"/>
                                          </p:val>
                                        </p:tav>
                                        <p:tav tm="100000">
                                          <p:val>
                                            <p:fltVal val="0"/>
                                          </p:val>
                                        </p:tav>
                                      </p:tavLst>
                                    </p:anim>
                                    <p:animEffect transition="in" filter="fade">
                                      <p:cBhvr>
                                        <p:cTn id="110" dur="250"/>
                                        <p:tgtEl>
                                          <p:spTgt spid="4"/>
                                        </p:tgtEl>
                                      </p:cBhvr>
                                    </p:animEffect>
                                  </p:childTnLst>
                                </p:cTn>
                              </p:par>
                            </p:childTnLst>
                          </p:cTn>
                        </p:par>
                        <p:par>
                          <p:cTn id="111" fill="hold">
                            <p:stCondLst>
                              <p:cond delay="5250"/>
                            </p:stCondLst>
                            <p:childTnLst>
                              <p:par>
                                <p:cTn id="112" presetID="9" presetClass="entr" presetSubtype="0" fill="hold" grpId="0" nodeType="afterEffect">
                                  <p:stCondLst>
                                    <p:cond delay="0"/>
                                  </p:stCondLst>
                                  <p:childTnLst>
                                    <p:set>
                                      <p:cBhvr>
                                        <p:cTn id="113" dur="1" fill="hold">
                                          <p:stCondLst>
                                            <p:cond delay="0"/>
                                          </p:stCondLst>
                                        </p:cTn>
                                        <p:tgtEl>
                                          <p:spTgt spid="14372"/>
                                        </p:tgtEl>
                                        <p:attrNameLst>
                                          <p:attrName>style.visibility</p:attrName>
                                        </p:attrNameLst>
                                      </p:cBhvr>
                                      <p:to>
                                        <p:strVal val="visible"/>
                                      </p:to>
                                    </p:set>
                                    <p:animEffect transition="in" filter="dissolve">
                                      <p:cBhvr>
                                        <p:cTn id="114" dur="250"/>
                                        <p:tgtEl>
                                          <p:spTgt spid="14372"/>
                                        </p:tgtEl>
                                      </p:cBhvr>
                                    </p:animEffect>
                                  </p:childTnLst>
                                </p:cTn>
                              </p:par>
                            </p:childTnLst>
                          </p:cTn>
                        </p:par>
                        <p:par>
                          <p:cTn id="115" fill="hold">
                            <p:stCondLst>
                              <p:cond delay="5500"/>
                            </p:stCondLst>
                            <p:childTnLst>
                              <p:par>
                                <p:cTn id="116" presetID="2" presetClass="entr" presetSubtype="2" fill="hold" grpId="0" nodeType="afterEffect">
                                  <p:stCondLst>
                                    <p:cond delay="0"/>
                                  </p:stCondLst>
                                  <p:childTnLst>
                                    <p:set>
                                      <p:cBhvr>
                                        <p:cTn id="117" dur="1" fill="hold">
                                          <p:stCondLst>
                                            <p:cond delay="0"/>
                                          </p:stCondLst>
                                        </p:cTn>
                                        <p:tgtEl>
                                          <p:spTgt spid="14373"/>
                                        </p:tgtEl>
                                        <p:attrNameLst>
                                          <p:attrName>style.visibility</p:attrName>
                                        </p:attrNameLst>
                                      </p:cBhvr>
                                      <p:to>
                                        <p:strVal val="visible"/>
                                      </p:to>
                                    </p:set>
                                    <p:anim calcmode="lin" valueType="num">
                                      <p:cBhvr additive="base">
                                        <p:cTn id="118" dur="250" fill="hold"/>
                                        <p:tgtEl>
                                          <p:spTgt spid="14373"/>
                                        </p:tgtEl>
                                        <p:attrNameLst>
                                          <p:attrName>ppt_x</p:attrName>
                                        </p:attrNameLst>
                                      </p:cBhvr>
                                      <p:tavLst>
                                        <p:tav tm="0">
                                          <p:val>
                                            <p:strVal val="1+#ppt_w/2"/>
                                          </p:val>
                                        </p:tav>
                                        <p:tav tm="100000">
                                          <p:val>
                                            <p:strVal val="#ppt_x"/>
                                          </p:val>
                                        </p:tav>
                                      </p:tavLst>
                                    </p:anim>
                                    <p:anim calcmode="lin" valueType="num">
                                      <p:cBhvr additive="base">
                                        <p:cTn id="119" dur="250" fill="hold"/>
                                        <p:tgtEl>
                                          <p:spTgt spid="14373"/>
                                        </p:tgtEl>
                                        <p:attrNameLst>
                                          <p:attrName>ppt_y</p:attrName>
                                        </p:attrNameLst>
                                      </p:cBhvr>
                                      <p:tavLst>
                                        <p:tav tm="0">
                                          <p:val>
                                            <p:strVal val="#ppt_y"/>
                                          </p:val>
                                        </p:tav>
                                        <p:tav tm="100000">
                                          <p:val>
                                            <p:strVal val="#ppt_y"/>
                                          </p:val>
                                        </p:tav>
                                      </p:tavLst>
                                    </p:anim>
                                  </p:childTnLst>
                                </p:cTn>
                              </p:par>
                            </p:childTnLst>
                          </p:cTn>
                        </p:par>
                        <p:par>
                          <p:cTn id="120" fill="hold">
                            <p:stCondLst>
                              <p:cond delay="5750"/>
                            </p:stCondLst>
                            <p:childTnLst>
                              <p:par>
                                <p:cTn id="121" presetID="31" presetClass="entr" presetSubtype="0" fill="hold" nodeType="afterEffect">
                                  <p:stCondLst>
                                    <p:cond delay="0"/>
                                  </p:stCondLst>
                                  <p:childTnLst>
                                    <p:set>
                                      <p:cBhvr>
                                        <p:cTn id="122" dur="1" fill="hold">
                                          <p:stCondLst>
                                            <p:cond delay="0"/>
                                          </p:stCondLst>
                                        </p:cTn>
                                        <p:tgtEl>
                                          <p:spTgt spid="7"/>
                                        </p:tgtEl>
                                        <p:attrNameLst>
                                          <p:attrName>style.visibility</p:attrName>
                                        </p:attrNameLst>
                                      </p:cBhvr>
                                      <p:to>
                                        <p:strVal val="visible"/>
                                      </p:to>
                                    </p:set>
                                    <p:anim calcmode="lin" valueType="num">
                                      <p:cBhvr>
                                        <p:cTn id="123" dur="250" fill="hold"/>
                                        <p:tgtEl>
                                          <p:spTgt spid="7"/>
                                        </p:tgtEl>
                                        <p:attrNameLst>
                                          <p:attrName>ppt_w</p:attrName>
                                        </p:attrNameLst>
                                      </p:cBhvr>
                                      <p:tavLst>
                                        <p:tav tm="0">
                                          <p:val>
                                            <p:fltVal val="0"/>
                                          </p:val>
                                        </p:tav>
                                        <p:tav tm="100000">
                                          <p:val>
                                            <p:strVal val="#ppt_w"/>
                                          </p:val>
                                        </p:tav>
                                      </p:tavLst>
                                    </p:anim>
                                    <p:anim calcmode="lin" valueType="num">
                                      <p:cBhvr>
                                        <p:cTn id="124" dur="250" fill="hold"/>
                                        <p:tgtEl>
                                          <p:spTgt spid="7"/>
                                        </p:tgtEl>
                                        <p:attrNameLst>
                                          <p:attrName>ppt_h</p:attrName>
                                        </p:attrNameLst>
                                      </p:cBhvr>
                                      <p:tavLst>
                                        <p:tav tm="0">
                                          <p:val>
                                            <p:fltVal val="0"/>
                                          </p:val>
                                        </p:tav>
                                        <p:tav tm="100000">
                                          <p:val>
                                            <p:strVal val="#ppt_h"/>
                                          </p:val>
                                        </p:tav>
                                      </p:tavLst>
                                    </p:anim>
                                    <p:anim calcmode="lin" valueType="num">
                                      <p:cBhvr>
                                        <p:cTn id="125" dur="250" fill="hold"/>
                                        <p:tgtEl>
                                          <p:spTgt spid="7"/>
                                        </p:tgtEl>
                                        <p:attrNameLst>
                                          <p:attrName>style.rotation</p:attrName>
                                        </p:attrNameLst>
                                      </p:cBhvr>
                                      <p:tavLst>
                                        <p:tav tm="0">
                                          <p:val>
                                            <p:fltVal val="90"/>
                                          </p:val>
                                        </p:tav>
                                        <p:tav tm="100000">
                                          <p:val>
                                            <p:fltVal val="0"/>
                                          </p:val>
                                        </p:tav>
                                      </p:tavLst>
                                    </p:anim>
                                    <p:animEffect transition="in" filter="fade">
                                      <p:cBhvr>
                                        <p:cTn id="126" dur="250"/>
                                        <p:tgtEl>
                                          <p:spTgt spid="7"/>
                                        </p:tgtEl>
                                      </p:cBhvr>
                                    </p:animEffect>
                                  </p:childTnLst>
                                </p:cTn>
                              </p:par>
                            </p:childTnLst>
                          </p:cTn>
                        </p:par>
                        <p:par>
                          <p:cTn id="127" fill="hold">
                            <p:stCondLst>
                              <p:cond delay="6000"/>
                            </p:stCondLst>
                            <p:childTnLst>
                              <p:par>
                                <p:cTn id="128" presetID="9" presetClass="entr" presetSubtype="0" fill="hold" grpId="0" nodeType="afterEffect">
                                  <p:stCondLst>
                                    <p:cond delay="0"/>
                                  </p:stCondLst>
                                  <p:childTnLst>
                                    <p:set>
                                      <p:cBhvr>
                                        <p:cTn id="129" dur="1" fill="hold">
                                          <p:stCondLst>
                                            <p:cond delay="0"/>
                                          </p:stCondLst>
                                        </p:cTn>
                                        <p:tgtEl>
                                          <p:spTgt spid="14374"/>
                                        </p:tgtEl>
                                        <p:attrNameLst>
                                          <p:attrName>style.visibility</p:attrName>
                                        </p:attrNameLst>
                                      </p:cBhvr>
                                      <p:to>
                                        <p:strVal val="visible"/>
                                      </p:to>
                                    </p:set>
                                    <p:animEffect transition="in" filter="dissolve">
                                      <p:cBhvr>
                                        <p:cTn id="130" dur="250"/>
                                        <p:tgtEl>
                                          <p:spTgt spid="14374"/>
                                        </p:tgtEl>
                                      </p:cBhvr>
                                    </p:animEffect>
                                  </p:childTnLst>
                                </p:cTn>
                              </p:par>
                            </p:childTnLst>
                          </p:cTn>
                        </p:par>
                        <p:par>
                          <p:cTn id="131" fill="hold">
                            <p:stCondLst>
                              <p:cond delay="6250"/>
                            </p:stCondLst>
                            <p:childTnLst>
                              <p:par>
                                <p:cTn id="132" presetID="2" presetClass="entr" presetSubtype="2" fill="hold" grpId="0" nodeType="afterEffect">
                                  <p:stCondLst>
                                    <p:cond delay="0"/>
                                  </p:stCondLst>
                                  <p:childTnLst>
                                    <p:set>
                                      <p:cBhvr>
                                        <p:cTn id="133" dur="1" fill="hold">
                                          <p:stCondLst>
                                            <p:cond delay="0"/>
                                          </p:stCondLst>
                                        </p:cTn>
                                        <p:tgtEl>
                                          <p:spTgt spid="14375"/>
                                        </p:tgtEl>
                                        <p:attrNameLst>
                                          <p:attrName>style.visibility</p:attrName>
                                        </p:attrNameLst>
                                      </p:cBhvr>
                                      <p:to>
                                        <p:strVal val="visible"/>
                                      </p:to>
                                    </p:set>
                                    <p:anim calcmode="lin" valueType="num">
                                      <p:cBhvr additive="base">
                                        <p:cTn id="134" dur="250" fill="hold"/>
                                        <p:tgtEl>
                                          <p:spTgt spid="14375"/>
                                        </p:tgtEl>
                                        <p:attrNameLst>
                                          <p:attrName>ppt_x</p:attrName>
                                        </p:attrNameLst>
                                      </p:cBhvr>
                                      <p:tavLst>
                                        <p:tav tm="0">
                                          <p:val>
                                            <p:strVal val="1+#ppt_w/2"/>
                                          </p:val>
                                        </p:tav>
                                        <p:tav tm="100000">
                                          <p:val>
                                            <p:strVal val="#ppt_x"/>
                                          </p:val>
                                        </p:tav>
                                      </p:tavLst>
                                    </p:anim>
                                    <p:anim calcmode="lin" valueType="num">
                                      <p:cBhvr additive="base">
                                        <p:cTn id="135" dur="250" fill="hold"/>
                                        <p:tgtEl>
                                          <p:spTgt spid="14375"/>
                                        </p:tgtEl>
                                        <p:attrNameLst>
                                          <p:attrName>ppt_y</p:attrName>
                                        </p:attrNameLst>
                                      </p:cBhvr>
                                      <p:tavLst>
                                        <p:tav tm="0">
                                          <p:val>
                                            <p:strVal val="#ppt_y"/>
                                          </p:val>
                                        </p:tav>
                                        <p:tav tm="100000">
                                          <p:val>
                                            <p:strVal val="#ppt_y"/>
                                          </p:val>
                                        </p:tav>
                                      </p:tavLst>
                                    </p:anim>
                                  </p:childTnLst>
                                </p:cTn>
                              </p:par>
                            </p:childTnLst>
                          </p:cTn>
                        </p:par>
                        <p:par>
                          <p:cTn id="136" fill="hold">
                            <p:stCondLst>
                              <p:cond delay="6500"/>
                            </p:stCondLst>
                            <p:childTnLst>
                              <p:par>
                                <p:cTn id="137" presetID="31" presetClass="entr" presetSubtype="0" fill="hold" nodeType="afterEffect">
                                  <p:stCondLst>
                                    <p:cond delay="0"/>
                                  </p:stCondLst>
                                  <p:childTnLst>
                                    <p:set>
                                      <p:cBhvr>
                                        <p:cTn id="138" dur="1" fill="hold">
                                          <p:stCondLst>
                                            <p:cond delay="0"/>
                                          </p:stCondLst>
                                        </p:cTn>
                                        <p:tgtEl>
                                          <p:spTgt spid="10"/>
                                        </p:tgtEl>
                                        <p:attrNameLst>
                                          <p:attrName>style.visibility</p:attrName>
                                        </p:attrNameLst>
                                      </p:cBhvr>
                                      <p:to>
                                        <p:strVal val="visible"/>
                                      </p:to>
                                    </p:set>
                                    <p:anim calcmode="lin" valueType="num">
                                      <p:cBhvr>
                                        <p:cTn id="139" dur="250" fill="hold"/>
                                        <p:tgtEl>
                                          <p:spTgt spid="10"/>
                                        </p:tgtEl>
                                        <p:attrNameLst>
                                          <p:attrName>ppt_w</p:attrName>
                                        </p:attrNameLst>
                                      </p:cBhvr>
                                      <p:tavLst>
                                        <p:tav tm="0">
                                          <p:val>
                                            <p:fltVal val="0"/>
                                          </p:val>
                                        </p:tav>
                                        <p:tav tm="100000">
                                          <p:val>
                                            <p:strVal val="#ppt_w"/>
                                          </p:val>
                                        </p:tav>
                                      </p:tavLst>
                                    </p:anim>
                                    <p:anim calcmode="lin" valueType="num">
                                      <p:cBhvr>
                                        <p:cTn id="140" dur="250" fill="hold"/>
                                        <p:tgtEl>
                                          <p:spTgt spid="10"/>
                                        </p:tgtEl>
                                        <p:attrNameLst>
                                          <p:attrName>ppt_h</p:attrName>
                                        </p:attrNameLst>
                                      </p:cBhvr>
                                      <p:tavLst>
                                        <p:tav tm="0">
                                          <p:val>
                                            <p:fltVal val="0"/>
                                          </p:val>
                                        </p:tav>
                                        <p:tav tm="100000">
                                          <p:val>
                                            <p:strVal val="#ppt_h"/>
                                          </p:val>
                                        </p:tav>
                                      </p:tavLst>
                                    </p:anim>
                                    <p:anim calcmode="lin" valueType="num">
                                      <p:cBhvr>
                                        <p:cTn id="141" dur="250" fill="hold"/>
                                        <p:tgtEl>
                                          <p:spTgt spid="10"/>
                                        </p:tgtEl>
                                        <p:attrNameLst>
                                          <p:attrName>style.rotation</p:attrName>
                                        </p:attrNameLst>
                                      </p:cBhvr>
                                      <p:tavLst>
                                        <p:tav tm="0">
                                          <p:val>
                                            <p:fltVal val="90"/>
                                          </p:val>
                                        </p:tav>
                                        <p:tav tm="100000">
                                          <p:val>
                                            <p:fltVal val="0"/>
                                          </p:val>
                                        </p:tav>
                                      </p:tavLst>
                                    </p:anim>
                                    <p:animEffect transition="in" filter="fade">
                                      <p:cBhvr>
                                        <p:cTn id="142" dur="250"/>
                                        <p:tgtEl>
                                          <p:spTgt spid="10"/>
                                        </p:tgtEl>
                                      </p:cBhvr>
                                    </p:animEffect>
                                  </p:childTnLst>
                                </p:cTn>
                              </p:par>
                            </p:childTnLst>
                          </p:cTn>
                        </p:par>
                        <p:par>
                          <p:cTn id="143" fill="hold" nodeType="afterGroup">
                            <p:stCondLst>
                              <p:cond delay="6750"/>
                            </p:stCondLst>
                            <p:childTnLst>
                              <p:par>
                                <p:cTn id="144" presetID="9" presetClass="entr" presetSubtype="0" fill="hold" grpId="0" nodeType="afterEffect">
                                  <p:stCondLst>
                                    <p:cond delay="0"/>
                                  </p:stCondLst>
                                  <p:childTnLst>
                                    <p:set>
                                      <p:cBhvr>
                                        <p:cTn id="145" dur="1" fill="hold">
                                          <p:stCondLst>
                                            <p:cond delay="0"/>
                                          </p:stCondLst>
                                        </p:cTn>
                                        <p:tgtEl>
                                          <p:spTgt spid="14376"/>
                                        </p:tgtEl>
                                        <p:attrNameLst>
                                          <p:attrName>style.visibility</p:attrName>
                                        </p:attrNameLst>
                                      </p:cBhvr>
                                      <p:to>
                                        <p:strVal val="visible"/>
                                      </p:to>
                                    </p:set>
                                    <p:animEffect transition="in" filter="dissolve">
                                      <p:cBhvr>
                                        <p:cTn id="146" dur="250"/>
                                        <p:tgtEl>
                                          <p:spTgt spid="14376"/>
                                        </p:tgtEl>
                                      </p:cBhvr>
                                    </p:animEffect>
                                  </p:childTnLst>
                                </p:cTn>
                              </p:par>
                            </p:childTnLst>
                          </p:cTn>
                        </p:par>
                        <p:par>
                          <p:cTn id="147" fill="hold" nodeType="afterGroup">
                            <p:stCondLst>
                              <p:cond delay="7000"/>
                            </p:stCondLst>
                            <p:childTnLst>
                              <p:par>
                                <p:cTn id="148" presetID="2" presetClass="entr" presetSubtype="2" fill="hold" grpId="0" nodeType="afterEffect">
                                  <p:stCondLst>
                                    <p:cond delay="0"/>
                                  </p:stCondLst>
                                  <p:childTnLst>
                                    <p:set>
                                      <p:cBhvr>
                                        <p:cTn id="149" dur="1" fill="hold">
                                          <p:stCondLst>
                                            <p:cond delay="0"/>
                                          </p:stCondLst>
                                        </p:cTn>
                                        <p:tgtEl>
                                          <p:spTgt spid="14377"/>
                                        </p:tgtEl>
                                        <p:attrNameLst>
                                          <p:attrName>style.visibility</p:attrName>
                                        </p:attrNameLst>
                                      </p:cBhvr>
                                      <p:to>
                                        <p:strVal val="visible"/>
                                      </p:to>
                                    </p:set>
                                    <p:anim calcmode="lin" valueType="num">
                                      <p:cBhvr additive="base">
                                        <p:cTn id="150" dur="250" fill="hold"/>
                                        <p:tgtEl>
                                          <p:spTgt spid="14377"/>
                                        </p:tgtEl>
                                        <p:attrNameLst>
                                          <p:attrName>ppt_x</p:attrName>
                                        </p:attrNameLst>
                                      </p:cBhvr>
                                      <p:tavLst>
                                        <p:tav tm="0">
                                          <p:val>
                                            <p:strVal val="1+#ppt_w/2"/>
                                          </p:val>
                                        </p:tav>
                                        <p:tav tm="100000">
                                          <p:val>
                                            <p:strVal val="#ppt_x"/>
                                          </p:val>
                                        </p:tav>
                                      </p:tavLst>
                                    </p:anim>
                                    <p:anim calcmode="lin" valueType="num">
                                      <p:cBhvr additive="base">
                                        <p:cTn id="151" dur="250" fill="hold"/>
                                        <p:tgtEl>
                                          <p:spTgt spid="143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utoUpdateAnimBg="0"/>
      <p:bldP spid="14342" grpId="0"/>
      <p:bldP spid="14361" grpId="0" autoUpdateAnimBg="0"/>
      <p:bldP spid="14362" grpId="0" autoUpdateAnimBg="0"/>
      <p:bldP spid="14363" grpId="0" autoUpdateAnimBg="0"/>
      <p:bldP spid="14364" grpId="0" autoUpdateAnimBg="0"/>
      <p:bldP spid="14365" grpId="0" autoUpdateAnimBg="0"/>
      <p:bldP spid="14366" grpId="0" autoUpdateAnimBg="0"/>
      <p:bldP spid="14367" grpId="0" autoUpdateAnimBg="0"/>
      <p:bldP spid="14368" grpId="0" autoUpdateAnimBg="0"/>
      <p:bldP spid="14369" grpId="0" autoUpdateAnimBg="0"/>
      <p:bldP spid="14370" grpId="0" autoUpdateAnimBg="0"/>
      <p:bldP spid="14371" grpId="0" autoUpdateAnimBg="0"/>
      <p:bldP spid="14372" grpId="0" autoUpdateAnimBg="0"/>
      <p:bldP spid="14373" grpId="0" autoUpdateAnimBg="0"/>
      <p:bldP spid="14374" grpId="0" autoUpdateAnimBg="0"/>
      <p:bldP spid="14375" grpId="0" autoUpdateAnimBg="0"/>
      <p:bldP spid="14376" grpId="0" autoUpdateAnimBg="0"/>
      <p:bldP spid="14377"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AutoShape 5"/>
          <p:cNvSpPr>
            <a:spLocks/>
          </p:cNvSpPr>
          <p:nvPr/>
        </p:nvSpPr>
        <p:spPr bwMode="auto">
          <a:xfrm>
            <a:off x="1813485" y="2672637"/>
            <a:ext cx="1791261" cy="1202531"/>
          </a:xfrm>
          <a:custGeom>
            <a:avLst/>
            <a:gdLst>
              <a:gd name="T0" fmla="*/ 1791494 w 21600"/>
              <a:gd name="T1" fmla="*/ 1202532 h 21600"/>
              <a:gd name="T2" fmla="*/ 1791494 w 21600"/>
              <a:gd name="T3" fmla="*/ 1202532 h 21600"/>
              <a:gd name="T4" fmla="*/ 1791494 w 21600"/>
              <a:gd name="T5" fmla="*/ 1202532 h 21600"/>
              <a:gd name="T6" fmla="*/ 1791494 w 21600"/>
              <a:gd name="T7" fmla="*/ 12025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0822"/>
                </a:moveTo>
                <a:lnTo>
                  <a:pt x="12190" y="0"/>
                </a:lnTo>
                <a:lnTo>
                  <a:pt x="12190" y="3144"/>
                </a:lnTo>
                <a:lnTo>
                  <a:pt x="0" y="3144"/>
                </a:lnTo>
                <a:lnTo>
                  <a:pt x="0" y="18455"/>
                </a:lnTo>
                <a:lnTo>
                  <a:pt x="12190" y="18455"/>
                </a:lnTo>
                <a:lnTo>
                  <a:pt x="12190" y="21599"/>
                </a:lnTo>
                <a:lnTo>
                  <a:pt x="21600" y="10822"/>
                </a:lnTo>
                <a:close/>
              </a:path>
            </a:pathLst>
          </a:custGeom>
          <a:solidFill>
            <a:srgbClr val="DEDEDE"/>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4" tIns="22854" rIns="22854" bIns="22854"/>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1510" name="AutoShape 6"/>
          <p:cNvSpPr>
            <a:spLocks/>
          </p:cNvSpPr>
          <p:nvPr/>
        </p:nvSpPr>
        <p:spPr bwMode="auto">
          <a:xfrm>
            <a:off x="1384121" y="2830592"/>
            <a:ext cx="851582" cy="873125"/>
          </a:xfrm>
          <a:custGeom>
            <a:avLst/>
            <a:gdLst>
              <a:gd name="T0" fmla="*/ 851650 w 19679"/>
              <a:gd name="T1" fmla="*/ 958357 h 19679"/>
              <a:gd name="T2" fmla="*/ 851650 w 19679"/>
              <a:gd name="T3" fmla="*/ 958357 h 19679"/>
              <a:gd name="T4" fmla="*/ 851650 w 19679"/>
              <a:gd name="T5" fmla="*/ 958357 h 19679"/>
              <a:gd name="T6" fmla="*/ 851650 w 19679"/>
              <a:gd name="T7" fmla="*/ 95835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1"/>
          </a:solidFill>
          <a:ln>
            <a:noFill/>
          </a:ln>
          <a:effectLst/>
        </p:spPr>
        <p:txBody>
          <a:bodyPr lIns="22854" tIns="22854" rIns="22854" bIns="22854"/>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1511" name="AutoShape 7"/>
          <p:cNvSpPr>
            <a:spLocks/>
          </p:cNvSpPr>
          <p:nvPr/>
        </p:nvSpPr>
        <p:spPr bwMode="auto">
          <a:xfrm>
            <a:off x="4215853" y="2672637"/>
            <a:ext cx="1792848" cy="1202531"/>
          </a:xfrm>
          <a:custGeom>
            <a:avLst/>
            <a:gdLst>
              <a:gd name="T0" fmla="*/ 1793081 w 21600"/>
              <a:gd name="T1" fmla="*/ 1202532 h 21600"/>
              <a:gd name="T2" fmla="*/ 1793081 w 21600"/>
              <a:gd name="T3" fmla="*/ 1202532 h 21600"/>
              <a:gd name="T4" fmla="*/ 1793081 w 21600"/>
              <a:gd name="T5" fmla="*/ 1202532 h 21600"/>
              <a:gd name="T6" fmla="*/ 1793081 w 21600"/>
              <a:gd name="T7" fmla="*/ 12025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0822"/>
                </a:moveTo>
                <a:lnTo>
                  <a:pt x="12198" y="0"/>
                </a:lnTo>
                <a:lnTo>
                  <a:pt x="12198" y="3144"/>
                </a:lnTo>
                <a:lnTo>
                  <a:pt x="0" y="3144"/>
                </a:lnTo>
                <a:lnTo>
                  <a:pt x="0" y="18455"/>
                </a:lnTo>
                <a:lnTo>
                  <a:pt x="12198" y="18455"/>
                </a:lnTo>
                <a:lnTo>
                  <a:pt x="12198" y="21599"/>
                </a:lnTo>
                <a:lnTo>
                  <a:pt x="21599" y="10822"/>
                </a:lnTo>
                <a:close/>
              </a:path>
            </a:pathLst>
          </a:custGeom>
          <a:solidFill>
            <a:srgbClr val="DEDEDE"/>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4" tIns="22854" rIns="22854" bIns="22854"/>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1512" name="AutoShape 8"/>
          <p:cNvSpPr>
            <a:spLocks/>
          </p:cNvSpPr>
          <p:nvPr/>
        </p:nvSpPr>
        <p:spPr bwMode="auto">
          <a:xfrm>
            <a:off x="3788076" y="2830592"/>
            <a:ext cx="849996" cy="873125"/>
          </a:xfrm>
          <a:custGeom>
            <a:avLst/>
            <a:gdLst>
              <a:gd name="T0" fmla="*/ 850063 w 19679"/>
              <a:gd name="T1" fmla="*/ 958357 h 19679"/>
              <a:gd name="T2" fmla="*/ 850063 w 19679"/>
              <a:gd name="T3" fmla="*/ 958357 h 19679"/>
              <a:gd name="T4" fmla="*/ 850063 w 19679"/>
              <a:gd name="T5" fmla="*/ 958357 h 19679"/>
              <a:gd name="T6" fmla="*/ 850063 w 19679"/>
              <a:gd name="T7" fmla="*/ 95835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2"/>
          </a:solidFill>
          <a:ln>
            <a:noFill/>
          </a:ln>
          <a:effectLst/>
        </p:spPr>
        <p:txBody>
          <a:bodyPr lIns="22854" tIns="22854" rIns="22854" bIns="22854"/>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1513" name="AutoShape 9"/>
          <p:cNvSpPr>
            <a:spLocks/>
          </p:cNvSpPr>
          <p:nvPr/>
        </p:nvSpPr>
        <p:spPr bwMode="auto">
          <a:xfrm>
            <a:off x="8999162" y="2672637"/>
            <a:ext cx="1791261" cy="1202531"/>
          </a:xfrm>
          <a:custGeom>
            <a:avLst/>
            <a:gdLst>
              <a:gd name="T0" fmla="*/ 1791494 w 21600"/>
              <a:gd name="T1" fmla="*/ 1202532 h 21600"/>
              <a:gd name="T2" fmla="*/ 1791494 w 21600"/>
              <a:gd name="T3" fmla="*/ 1202532 h 21600"/>
              <a:gd name="T4" fmla="*/ 1791494 w 21600"/>
              <a:gd name="T5" fmla="*/ 1202532 h 21600"/>
              <a:gd name="T6" fmla="*/ 1791494 w 21600"/>
              <a:gd name="T7" fmla="*/ 12025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0822"/>
                </a:moveTo>
                <a:lnTo>
                  <a:pt x="12209" y="0"/>
                </a:lnTo>
                <a:lnTo>
                  <a:pt x="12209" y="3144"/>
                </a:lnTo>
                <a:lnTo>
                  <a:pt x="0" y="3144"/>
                </a:lnTo>
                <a:lnTo>
                  <a:pt x="0" y="18455"/>
                </a:lnTo>
                <a:lnTo>
                  <a:pt x="12209" y="18455"/>
                </a:lnTo>
                <a:lnTo>
                  <a:pt x="12209" y="21599"/>
                </a:lnTo>
                <a:lnTo>
                  <a:pt x="21600" y="10822"/>
                </a:lnTo>
                <a:close/>
              </a:path>
            </a:pathLst>
          </a:custGeom>
          <a:solidFill>
            <a:srgbClr val="DEDEDE"/>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4" tIns="22854" rIns="22854" bIns="22854"/>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1514" name="AutoShape 10"/>
          <p:cNvSpPr>
            <a:spLocks/>
          </p:cNvSpPr>
          <p:nvPr/>
        </p:nvSpPr>
        <p:spPr bwMode="auto">
          <a:xfrm>
            <a:off x="8572179" y="2830592"/>
            <a:ext cx="848408" cy="873125"/>
          </a:xfrm>
          <a:custGeom>
            <a:avLst/>
            <a:gdLst>
              <a:gd name="T0" fmla="*/ 848476 w 19679"/>
              <a:gd name="T1" fmla="*/ 958357 h 19679"/>
              <a:gd name="T2" fmla="*/ 848476 w 19679"/>
              <a:gd name="T3" fmla="*/ 958357 h 19679"/>
              <a:gd name="T4" fmla="*/ 848476 w 19679"/>
              <a:gd name="T5" fmla="*/ 958357 h 19679"/>
              <a:gd name="T6" fmla="*/ 848476 w 19679"/>
              <a:gd name="T7" fmla="*/ 95835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4"/>
          </a:solidFill>
          <a:ln>
            <a:noFill/>
          </a:ln>
          <a:effectLst/>
        </p:spPr>
        <p:txBody>
          <a:bodyPr lIns="22854" tIns="22854" rIns="22854" bIns="22854"/>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1515" name="AutoShape 11"/>
          <p:cNvSpPr>
            <a:spLocks/>
          </p:cNvSpPr>
          <p:nvPr/>
        </p:nvSpPr>
        <p:spPr bwMode="auto">
          <a:xfrm>
            <a:off x="6599965" y="2672637"/>
            <a:ext cx="1789674" cy="1202531"/>
          </a:xfrm>
          <a:custGeom>
            <a:avLst/>
            <a:gdLst>
              <a:gd name="T0" fmla="*/ 1789906 w 21600"/>
              <a:gd name="T1" fmla="*/ 1202532 h 21600"/>
              <a:gd name="T2" fmla="*/ 1789906 w 21600"/>
              <a:gd name="T3" fmla="*/ 1202532 h 21600"/>
              <a:gd name="T4" fmla="*/ 1789906 w 21600"/>
              <a:gd name="T5" fmla="*/ 1202532 h 21600"/>
              <a:gd name="T6" fmla="*/ 1789906 w 21600"/>
              <a:gd name="T7" fmla="*/ 12025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0822"/>
                </a:moveTo>
                <a:lnTo>
                  <a:pt x="12201" y="0"/>
                </a:lnTo>
                <a:lnTo>
                  <a:pt x="12201" y="3144"/>
                </a:lnTo>
                <a:lnTo>
                  <a:pt x="0" y="3144"/>
                </a:lnTo>
                <a:lnTo>
                  <a:pt x="0" y="18455"/>
                </a:lnTo>
                <a:lnTo>
                  <a:pt x="12201" y="18455"/>
                </a:lnTo>
                <a:lnTo>
                  <a:pt x="12201" y="21599"/>
                </a:lnTo>
                <a:lnTo>
                  <a:pt x="21600" y="10822"/>
                </a:lnTo>
                <a:close/>
              </a:path>
            </a:pathLst>
          </a:custGeom>
          <a:solidFill>
            <a:srgbClr val="DEDEDE"/>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4" tIns="22854" rIns="22854" bIns="22854"/>
          <a:lstStyle/>
          <a:p>
            <a:endParaRPr lang="zh-CN" altLang="en-US" sz="130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1516" name="AutoShape 12"/>
          <p:cNvSpPr>
            <a:spLocks/>
          </p:cNvSpPr>
          <p:nvPr/>
        </p:nvSpPr>
        <p:spPr bwMode="auto">
          <a:xfrm>
            <a:off x="6167429" y="2830592"/>
            <a:ext cx="851584" cy="873125"/>
          </a:xfrm>
          <a:custGeom>
            <a:avLst/>
            <a:gdLst>
              <a:gd name="T0" fmla="*/ 851651 w 19679"/>
              <a:gd name="T1" fmla="*/ 958357 h 19679"/>
              <a:gd name="T2" fmla="*/ 851651 w 19679"/>
              <a:gd name="T3" fmla="*/ 958357 h 19679"/>
              <a:gd name="T4" fmla="*/ 851651 w 19679"/>
              <a:gd name="T5" fmla="*/ 958357 h 19679"/>
              <a:gd name="T6" fmla="*/ 851651 w 19679"/>
              <a:gd name="T7" fmla="*/ 95835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3"/>
          </a:solidFill>
          <a:ln>
            <a:noFill/>
          </a:ln>
          <a:effectLst/>
        </p:spPr>
        <p:txBody>
          <a:bodyPr lIns="22854" tIns="22854" rIns="22854" bIns="22854"/>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1517" name="AutoShape 13"/>
          <p:cNvSpPr>
            <a:spLocks/>
          </p:cNvSpPr>
          <p:nvPr/>
        </p:nvSpPr>
        <p:spPr bwMode="auto">
          <a:xfrm>
            <a:off x="6414253" y="3089355"/>
            <a:ext cx="361904" cy="357981"/>
          </a:xfrm>
          <a:custGeom>
            <a:avLst/>
            <a:gdLst>
              <a:gd name="T0" fmla="*/ 361950 w 21600"/>
              <a:gd name="T1" fmla="*/ 357981 h 21600"/>
              <a:gd name="T2" fmla="*/ 361950 w 21600"/>
              <a:gd name="T3" fmla="*/ 357981 h 21600"/>
              <a:gd name="T4" fmla="*/ 361950 w 21600"/>
              <a:gd name="T5" fmla="*/ 357981 h 21600"/>
              <a:gd name="T6" fmla="*/ 361950 w 21600"/>
              <a:gd name="T7" fmla="*/ 3579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cubicBezTo>
                  <a:pt x="4859" y="0"/>
                  <a:pt x="0" y="4859"/>
                  <a:pt x="0" y="10800"/>
                </a:cubicBezTo>
                <a:cubicBezTo>
                  <a:pt x="0" y="16739"/>
                  <a:pt x="4859" y="21600"/>
                  <a:pt x="10800" y="21600"/>
                </a:cubicBezTo>
                <a:cubicBezTo>
                  <a:pt x="16739" y="21600"/>
                  <a:pt x="21600" y="16739"/>
                  <a:pt x="21600" y="10800"/>
                </a:cubicBezTo>
                <a:cubicBezTo>
                  <a:pt x="21600" y="4859"/>
                  <a:pt x="16739" y="0"/>
                  <a:pt x="10800" y="0"/>
                </a:cubicBezTo>
                <a:close/>
                <a:moveTo>
                  <a:pt x="14939" y="4319"/>
                </a:moveTo>
                <a:cubicBezTo>
                  <a:pt x="15659" y="3779"/>
                  <a:pt x="15659" y="3779"/>
                  <a:pt x="15659" y="3779"/>
                </a:cubicBezTo>
                <a:cubicBezTo>
                  <a:pt x="15659" y="3779"/>
                  <a:pt x="15299" y="3059"/>
                  <a:pt x="15479" y="2519"/>
                </a:cubicBezTo>
                <a:cubicBezTo>
                  <a:pt x="15659" y="2519"/>
                  <a:pt x="16379" y="2879"/>
                  <a:pt x="16919" y="3599"/>
                </a:cubicBezTo>
                <a:cubicBezTo>
                  <a:pt x="16559" y="5219"/>
                  <a:pt x="15479" y="5039"/>
                  <a:pt x="15479" y="5039"/>
                </a:cubicBezTo>
                <a:cubicBezTo>
                  <a:pt x="15479" y="5039"/>
                  <a:pt x="14759" y="5039"/>
                  <a:pt x="14939" y="4319"/>
                </a:cubicBezTo>
                <a:close/>
                <a:moveTo>
                  <a:pt x="8459" y="13859"/>
                </a:moveTo>
                <a:cubicBezTo>
                  <a:pt x="8279" y="14039"/>
                  <a:pt x="8099" y="14579"/>
                  <a:pt x="7919" y="15119"/>
                </a:cubicBezTo>
                <a:cubicBezTo>
                  <a:pt x="7739" y="15479"/>
                  <a:pt x="7559" y="15660"/>
                  <a:pt x="7379" y="15839"/>
                </a:cubicBezTo>
                <a:cubicBezTo>
                  <a:pt x="7019" y="16019"/>
                  <a:pt x="7019" y="16379"/>
                  <a:pt x="7019" y="16379"/>
                </a:cubicBezTo>
                <a:cubicBezTo>
                  <a:pt x="6839" y="17099"/>
                  <a:pt x="6839" y="17099"/>
                  <a:pt x="6839" y="17099"/>
                </a:cubicBezTo>
                <a:cubicBezTo>
                  <a:pt x="6839" y="17099"/>
                  <a:pt x="7019" y="17819"/>
                  <a:pt x="7200" y="17999"/>
                </a:cubicBezTo>
                <a:cubicBezTo>
                  <a:pt x="7200" y="18360"/>
                  <a:pt x="6659" y="19799"/>
                  <a:pt x="6659" y="19799"/>
                </a:cubicBezTo>
                <a:cubicBezTo>
                  <a:pt x="6120" y="19620"/>
                  <a:pt x="5940" y="19079"/>
                  <a:pt x="5760" y="18719"/>
                </a:cubicBezTo>
                <a:cubicBezTo>
                  <a:pt x="5760" y="18360"/>
                  <a:pt x="5399" y="18179"/>
                  <a:pt x="5579" y="17819"/>
                </a:cubicBezTo>
                <a:cubicBezTo>
                  <a:pt x="5579" y="17279"/>
                  <a:pt x="5219" y="17099"/>
                  <a:pt x="5039" y="16919"/>
                </a:cubicBezTo>
                <a:cubicBezTo>
                  <a:pt x="4859" y="16559"/>
                  <a:pt x="4679" y="16199"/>
                  <a:pt x="4679" y="16019"/>
                </a:cubicBezTo>
                <a:cubicBezTo>
                  <a:pt x="4679" y="15839"/>
                  <a:pt x="4139" y="15479"/>
                  <a:pt x="4139" y="15479"/>
                </a:cubicBezTo>
                <a:cubicBezTo>
                  <a:pt x="4139" y="15479"/>
                  <a:pt x="3239" y="14940"/>
                  <a:pt x="3060" y="14759"/>
                </a:cubicBezTo>
                <a:cubicBezTo>
                  <a:pt x="2880" y="14579"/>
                  <a:pt x="2699" y="13859"/>
                  <a:pt x="2699" y="13499"/>
                </a:cubicBezTo>
                <a:cubicBezTo>
                  <a:pt x="2699" y="13139"/>
                  <a:pt x="2880" y="12239"/>
                  <a:pt x="2880" y="12239"/>
                </a:cubicBezTo>
                <a:cubicBezTo>
                  <a:pt x="2880" y="12239"/>
                  <a:pt x="3239" y="11879"/>
                  <a:pt x="3060" y="11699"/>
                </a:cubicBezTo>
                <a:cubicBezTo>
                  <a:pt x="2699" y="11519"/>
                  <a:pt x="2699" y="10800"/>
                  <a:pt x="2699" y="10800"/>
                </a:cubicBezTo>
                <a:cubicBezTo>
                  <a:pt x="2339" y="10439"/>
                  <a:pt x="2339" y="10439"/>
                  <a:pt x="2339" y="10439"/>
                </a:cubicBezTo>
                <a:cubicBezTo>
                  <a:pt x="2339" y="10439"/>
                  <a:pt x="1979" y="9899"/>
                  <a:pt x="1800" y="9719"/>
                </a:cubicBezTo>
                <a:cubicBezTo>
                  <a:pt x="1800" y="9359"/>
                  <a:pt x="1800" y="9180"/>
                  <a:pt x="1979" y="8999"/>
                </a:cubicBezTo>
                <a:cubicBezTo>
                  <a:pt x="1979" y="8819"/>
                  <a:pt x="1800" y="8279"/>
                  <a:pt x="1800" y="8099"/>
                </a:cubicBezTo>
                <a:cubicBezTo>
                  <a:pt x="3600" y="3599"/>
                  <a:pt x="6659" y="2699"/>
                  <a:pt x="6659" y="2699"/>
                </a:cubicBezTo>
                <a:cubicBezTo>
                  <a:pt x="6839" y="3599"/>
                  <a:pt x="6839" y="3599"/>
                  <a:pt x="6839" y="3599"/>
                </a:cubicBezTo>
                <a:cubicBezTo>
                  <a:pt x="6839" y="3599"/>
                  <a:pt x="6299" y="3779"/>
                  <a:pt x="6120" y="3779"/>
                </a:cubicBezTo>
                <a:cubicBezTo>
                  <a:pt x="5760" y="3599"/>
                  <a:pt x="5579" y="3599"/>
                  <a:pt x="5579" y="3599"/>
                </a:cubicBezTo>
                <a:cubicBezTo>
                  <a:pt x="5219" y="4139"/>
                  <a:pt x="5219" y="4139"/>
                  <a:pt x="5219" y="4139"/>
                </a:cubicBezTo>
                <a:cubicBezTo>
                  <a:pt x="5219" y="4139"/>
                  <a:pt x="5039" y="4499"/>
                  <a:pt x="5039" y="4679"/>
                </a:cubicBezTo>
                <a:cubicBezTo>
                  <a:pt x="5039" y="4859"/>
                  <a:pt x="5219" y="5219"/>
                  <a:pt x="5219" y="5219"/>
                </a:cubicBezTo>
                <a:cubicBezTo>
                  <a:pt x="5219" y="5219"/>
                  <a:pt x="5760" y="5219"/>
                  <a:pt x="5760" y="5039"/>
                </a:cubicBezTo>
                <a:cubicBezTo>
                  <a:pt x="5760" y="4859"/>
                  <a:pt x="5760" y="4679"/>
                  <a:pt x="5760" y="4679"/>
                </a:cubicBezTo>
                <a:cubicBezTo>
                  <a:pt x="5579" y="4319"/>
                  <a:pt x="5579" y="4319"/>
                  <a:pt x="5579" y="4319"/>
                </a:cubicBezTo>
                <a:cubicBezTo>
                  <a:pt x="5579" y="4319"/>
                  <a:pt x="6120" y="4139"/>
                  <a:pt x="7200" y="4319"/>
                </a:cubicBezTo>
                <a:cubicBezTo>
                  <a:pt x="8459" y="4319"/>
                  <a:pt x="7919" y="5219"/>
                  <a:pt x="8459" y="5399"/>
                </a:cubicBezTo>
                <a:cubicBezTo>
                  <a:pt x="8999" y="5580"/>
                  <a:pt x="8099" y="6299"/>
                  <a:pt x="7919" y="6659"/>
                </a:cubicBezTo>
                <a:cubicBezTo>
                  <a:pt x="7739" y="7019"/>
                  <a:pt x="7379" y="6119"/>
                  <a:pt x="7379" y="6119"/>
                </a:cubicBezTo>
                <a:cubicBezTo>
                  <a:pt x="7379" y="6119"/>
                  <a:pt x="7739" y="5759"/>
                  <a:pt x="7200" y="5759"/>
                </a:cubicBezTo>
                <a:cubicBezTo>
                  <a:pt x="6659" y="5580"/>
                  <a:pt x="6299" y="6479"/>
                  <a:pt x="6659" y="6479"/>
                </a:cubicBezTo>
                <a:cubicBezTo>
                  <a:pt x="6839" y="6479"/>
                  <a:pt x="7200" y="6839"/>
                  <a:pt x="7019" y="7019"/>
                </a:cubicBezTo>
                <a:cubicBezTo>
                  <a:pt x="7019" y="7199"/>
                  <a:pt x="7019" y="7199"/>
                  <a:pt x="6839" y="7739"/>
                </a:cubicBezTo>
                <a:cubicBezTo>
                  <a:pt x="6479" y="8279"/>
                  <a:pt x="6120" y="8639"/>
                  <a:pt x="6120" y="8639"/>
                </a:cubicBezTo>
                <a:cubicBezTo>
                  <a:pt x="6120" y="8639"/>
                  <a:pt x="5760" y="8459"/>
                  <a:pt x="5940" y="8819"/>
                </a:cubicBezTo>
                <a:cubicBezTo>
                  <a:pt x="6120" y="9180"/>
                  <a:pt x="5940" y="9719"/>
                  <a:pt x="5940" y="9899"/>
                </a:cubicBezTo>
                <a:cubicBezTo>
                  <a:pt x="5940" y="10259"/>
                  <a:pt x="5219" y="9719"/>
                  <a:pt x="5219" y="9180"/>
                </a:cubicBezTo>
                <a:cubicBezTo>
                  <a:pt x="5039" y="8639"/>
                  <a:pt x="4499" y="9180"/>
                  <a:pt x="4319" y="9180"/>
                </a:cubicBezTo>
                <a:cubicBezTo>
                  <a:pt x="4139" y="9180"/>
                  <a:pt x="3779" y="8999"/>
                  <a:pt x="3779" y="8819"/>
                </a:cubicBezTo>
                <a:cubicBezTo>
                  <a:pt x="3600" y="8639"/>
                  <a:pt x="2699" y="9359"/>
                  <a:pt x="2519" y="9359"/>
                </a:cubicBezTo>
                <a:cubicBezTo>
                  <a:pt x="2339" y="9539"/>
                  <a:pt x="2339" y="9899"/>
                  <a:pt x="2699" y="9719"/>
                </a:cubicBezTo>
                <a:cubicBezTo>
                  <a:pt x="3060" y="9539"/>
                  <a:pt x="3419" y="9719"/>
                  <a:pt x="3419" y="10079"/>
                </a:cubicBezTo>
                <a:cubicBezTo>
                  <a:pt x="3239" y="10439"/>
                  <a:pt x="2880" y="10259"/>
                  <a:pt x="2880" y="10439"/>
                </a:cubicBezTo>
                <a:cubicBezTo>
                  <a:pt x="3060" y="10800"/>
                  <a:pt x="3419" y="10979"/>
                  <a:pt x="3419" y="11339"/>
                </a:cubicBezTo>
                <a:cubicBezTo>
                  <a:pt x="3600" y="11699"/>
                  <a:pt x="4499" y="11339"/>
                  <a:pt x="4859" y="11160"/>
                </a:cubicBezTo>
                <a:cubicBezTo>
                  <a:pt x="5039" y="11160"/>
                  <a:pt x="5940" y="10979"/>
                  <a:pt x="5940" y="11339"/>
                </a:cubicBezTo>
                <a:cubicBezTo>
                  <a:pt x="6120" y="11699"/>
                  <a:pt x="7019" y="11879"/>
                  <a:pt x="7379" y="11879"/>
                </a:cubicBezTo>
                <a:cubicBezTo>
                  <a:pt x="7739" y="12059"/>
                  <a:pt x="8279" y="12059"/>
                  <a:pt x="8819" y="12419"/>
                </a:cubicBezTo>
                <a:cubicBezTo>
                  <a:pt x="9179" y="12959"/>
                  <a:pt x="8459" y="13679"/>
                  <a:pt x="8459" y="13859"/>
                </a:cubicBezTo>
                <a:close/>
                <a:moveTo>
                  <a:pt x="10619" y="2519"/>
                </a:moveTo>
                <a:cubicBezTo>
                  <a:pt x="10439" y="3059"/>
                  <a:pt x="9719" y="3599"/>
                  <a:pt x="9899" y="3779"/>
                </a:cubicBezTo>
                <a:cubicBezTo>
                  <a:pt x="9899" y="3959"/>
                  <a:pt x="9899" y="4859"/>
                  <a:pt x="9179" y="4139"/>
                </a:cubicBezTo>
                <a:cubicBezTo>
                  <a:pt x="8459" y="3419"/>
                  <a:pt x="7739" y="3239"/>
                  <a:pt x="7919" y="2699"/>
                </a:cubicBezTo>
                <a:cubicBezTo>
                  <a:pt x="7919" y="2519"/>
                  <a:pt x="8639" y="2519"/>
                  <a:pt x="8639" y="2339"/>
                </a:cubicBezTo>
                <a:cubicBezTo>
                  <a:pt x="9540" y="1259"/>
                  <a:pt x="11159" y="1439"/>
                  <a:pt x="11339" y="1799"/>
                </a:cubicBezTo>
                <a:cubicBezTo>
                  <a:pt x="10980" y="2159"/>
                  <a:pt x="10619" y="1979"/>
                  <a:pt x="10619" y="2519"/>
                </a:cubicBezTo>
                <a:close/>
                <a:moveTo>
                  <a:pt x="19259" y="11160"/>
                </a:moveTo>
                <a:cubicBezTo>
                  <a:pt x="19259" y="11160"/>
                  <a:pt x="19619" y="11699"/>
                  <a:pt x="20159" y="11699"/>
                </a:cubicBezTo>
                <a:cubicBezTo>
                  <a:pt x="19799" y="15660"/>
                  <a:pt x="16559" y="18360"/>
                  <a:pt x="16559" y="18360"/>
                </a:cubicBezTo>
                <a:cubicBezTo>
                  <a:pt x="16019" y="17819"/>
                  <a:pt x="16199" y="17279"/>
                  <a:pt x="16199" y="17279"/>
                </a:cubicBezTo>
                <a:cubicBezTo>
                  <a:pt x="16379" y="16559"/>
                  <a:pt x="16379" y="16559"/>
                  <a:pt x="16379" y="16559"/>
                </a:cubicBezTo>
                <a:cubicBezTo>
                  <a:pt x="16379" y="15299"/>
                  <a:pt x="16379" y="15299"/>
                  <a:pt x="16379" y="15299"/>
                </a:cubicBezTo>
                <a:cubicBezTo>
                  <a:pt x="16379" y="15299"/>
                  <a:pt x="16379" y="13859"/>
                  <a:pt x="15119" y="14579"/>
                </a:cubicBezTo>
                <a:cubicBezTo>
                  <a:pt x="13859" y="14940"/>
                  <a:pt x="14400" y="14940"/>
                  <a:pt x="12959" y="14940"/>
                </a:cubicBezTo>
                <a:cubicBezTo>
                  <a:pt x="11520" y="15119"/>
                  <a:pt x="11880" y="12059"/>
                  <a:pt x="11880" y="12059"/>
                </a:cubicBezTo>
                <a:cubicBezTo>
                  <a:pt x="11880" y="7739"/>
                  <a:pt x="15119" y="10979"/>
                  <a:pt x="15119" y="10979"/>
                </a:cubicBezTo>
                <a:cubicBezTo>
                  <a:pt x="17099" y="12419"/>
                  <a:pt x="17459" y="10079"/>
                  <a:pt x="17459" y="10079"/>
                </a:cubicBezTo>
                <a:cubicBezTo>
                  <a:pt x="18719" y="9539"/>
                  <a:pt x="18719" y="9539"/>
                  <a:pt x="18719" y="9539"/>
                </a:cubicBezTo>
                <a:cubicBezTo>
                  <a:pt x="18899" y="8819"/>
                  <a:pt x="18899" y="8819"/>
                  <a:pt x="18899" y="8819"/>
                </a:cubicBezTo>
                <a:cubicBezTo>
                  <a:pt x="18719" y="7919"/>
                  <a:pt x="18719" y="7919"/>
                  <a:pt x="18719" y="7919"/>
                </a:cubicBezTo>
                <a:cubicBezTo>
                  <a:pt x="16739" y="7019"/>
                  <a:pt x="16739" y="7019"/>
                  <a:pt x="16739" y="7019"/>
                </a:cubicBezTo>
                <a:cubicBezTo>
                  <a:pt x="16739" y="7019"/>
                  <a:pt x="16379" y="7739"/>
                  <a:pt x="16919" y="8639"/>
                </a:cubicBezTo>
                <a:cubicBezTo>
                  <a:pt x="16919" y="8639"/>
                  <a:pt x="16739" y="9539"/>
                  <a:pt x="16379" y="9359"/>
                </a:cubicBezTo>
                <a:cubicBezTo>
                  <a:pt x="15119" y="8639"/>
                  <a:pt x="15119" y="8639"/>
                  <a:pt x="15119" y="8639"/>
                </a:cubicBezTo>
                <a:cubicBezTo>
                  <a:pt x="15119" y="8639"/>
                  <a:pt x="14759" y="8459"/>
                  <a:pt x="14220" y="8819"/>
                </a:cubicBezTo>
                <a:cubicBezTo>
                  <a:pt x="13500" y="9359"/>
                  <a:pt x="12419" y="8819"/>
                  <a:pt x="12419" y="8819"/>
                </a:cubicBezTo>
                <a:cubicBezTo>
                  <a:pt x="12419" y="8819"/>
                  <a:pt x="12419" y="8279"/>
                  <a:pt x="13139" y="7919"/>
                </a:cubicBezTo>
                <a:cubicBezTo>
                  <a:pt x="13679" y="7559"/>
                  <a:pt x="13679" y="7559"/>
                  <a:pt x="13679" y="7559"/>
                </a:cubicBezTo>
                <a:cubicBezTo>
                  <a:pt x="13679" y="7559"/>
                  <a:pt x="13500" y="6839"/>
                  <a:pt x="13679" y="6299"/>
                </a:cubicBezTo>
                <a:cubicBezTo>
                  <a:pt x="13859" y="5759"/>
                  <a:pt x="14039" y="6299"/>
                  <a:pt x="14579" y="5939"/>
                </a:cubicBezTo>
                <a:cubicBezTo>
                  <a:pt x="15119" y="5580"/>
                  <a:pt x="15479" y="6659"/>
                  <a:pt x="16199" y="6479"/>
                </a:cubicBezTo>
                <a:cubicBezTo>
                  <a:pt x="16919" y="6479"/>
                  <a:pt x="16559" y="6299"/>
                  <a:pt x="17099" y="5939"/>
                </a:cubicBezTo>
                <a:cubicBezTo>
                  <a:pt x="17639" y="5759"/>
                  <a:pt x="17999" y="6479"/>
                  <a:pt x="17999" y="6479"/>
                </a:cubicBezTo>
                <a:cubicBezTo>
                  <a:pt x="19080" y="6659"/>
                  <a:pt x="19080" y="6659"/>
                  <a:pt x="19080" y="6659"/>
                </a:cubicBezTo>
                <a:cubicBezTo>
                  <a:pt x="19080" y="6659"/>
                  <a:pt x="18899" y="5399"/>
                  <a:pt x="18899" y="5759"/>
                </a:cubicBezTo>
                <a:cubicBezTo>
                  <a:pt x="19619" y="6839"/>
                  <a:pt x="20520" y="9899"/>
                  <a:pt x="20159" y="10439"/>
                </a:cubicBezTo>
                <a:cubicBezTo>
                  <a:pt x="19979" y="10259"/>
                  <a:pt x="19799" y="10259"/>
                  <a:pt x="19799" y="10259"/>
                </a:cubicBezTo>
                <a:cubicBezTo>
                  <a:pt x="18539" y="10259"/>
                  <a:pt x="18539" y="10259"/>
                  <a:pt x="18539" y="10259"/>
                </a:cubicBezTo>
                <a:lnTo>
                  <a:pt x="19259" y="11160"/>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4" tIns="22854" rIns="22854" bIns="22854"/>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1518" name="AutoShape 14"/>
          <p:cNvSpPr>
            <a:spLocks/>
          </p:cNvSpPr>
          <p:nvPr/>
        </p:nvSpPr>
        <p:spPr bwMode="auto">
          <a:xfrm>
            <a:off x="4022203" y="3124279"/>
            <a:ext cx="416664" cy="284163"/>
          </a:xfrm>
          <a:custGeom>
            <a:avLst/>
            <a:gdLst>
              <a:gd name="T0" fmla="*/ 416719 w 21600"/>
              <a:gd name="T1" fmla="*/ 284163 h 21600"/>
              <a:gd name="T2" fmla="*/ 416719 w 21600"/>
              <a:gd name="T3" fmla="*/ 284163 h 21600"/>
              <a:gd name="T4" fmla="*/ 416719 w 21600"/>
              <a:gd name="T5" fmla="*/ 284163 h 21600"/>
              <a:gd name="T6" fmla="*/ 416719 w 21600"/>
              <a:gd name="T7" fmla="*/ 2841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573" y="9487"/>
                </a:moveTo>
                <a:cubicBezTo>
                  <a:pt x="18710" y="8882"/>
                  <a:pt x="18848" y="8074"/>
                  <a:pt x="18848" y="7469"/>
                </a:cubicBezTo>
                <a:cubicBezTo>
                  <a:pt x="18848" y="3431"/>
                  <a:pt x="16509" y="0"/>
                  <a:pt x="13757" y="0"/>
                </a:cubicBezTo>
                <a:cubicBezTo>
                  <a:pt x="10456" y="0"/>
                  <a:pt x="10043" y="3633"/>
                  <a:pt x="10043" y="3633"/>
                </a:cubicBezTo>
                <a:cubicBezTo>
                  <a:pt x="10043" y="3633"/>
                  <a:pt x="8667" y="1211"/>
                  <a:pt x="6328" y="1614"/>
                </a:cubicBezTo>
                <a:cubicBezTo>
                  <a:pt x="4127" y="2220"/>
                  <a:pt x="2751" y="5046"/>
                  <a:pt x="2751" y="8074"/>
                </a:cubicBezTo>
                <a:cubicBezTo>
                  <a:pt x="2751" y="8478"/>
                  <a:pt x="2751" y="9084"/>
                  <a:pt x="2889" y="9487"/>
                </a:cubicBezTo>
                <a:cubicBezTo>
                  <a:pt x="1238" y="10295"/>
                  <a:pt x="0" y="12717"/>
                  <a:pt x="0" y="15342"/>
                </a:cubicBezTo>
                <a:cubicBezTo>
                  <a:pt x="0" y="18773"/>
                  <a:pt x="1926" y="21600"/>
                  <a:pt x="4264" y="21600"/>
                </a:cubicBezTo>
                <a:cubicBezTo>
                  <a:pt x="17335" y="21600"/>
                  <a:pt x="17335" y="21600"/>
                  <a:pt x="17335" y="21600"/>
                </a:cubicBezTo>
                <a:cubicBezTo>
                  <a:pt x="19673" y="21600"/>
                  <a:pt x="21600" y="18773"/>
                  <a:pt x="21600" y="15342"/>
                </a:cubicBezTo>
                <a:cubicBezTo>
                  <a:pt x="21600" y="12515"/>
                  <a:pt x="20361" y="10295"/>
                  <a:pt x="18573" y="9487"/>
                </a:cubicBezTo>
                <a:close/>
                <a:moveTo>
                  <a:pt x="16509" y="20388"/>
                </a:moveTo>
                <a:cubicBezTo>
                  <a:pt x="10868" y="20388"/>
                  <a:pt x="10868" y="20388"/>
                  <a:pt x="10868" y="20388"/>
                </a:cubicBezTo>
                <a:cubicBezTo>
                  <a:pt x="11281" y="19581"/>
                  <a:pt x="14308" y="15342"/>
                  <a:pt x="14308" y="15342"/>
                </a:cubicBezTo>
                <a:cubicBezTo>
                  <a:pt x="14308" y="15342"/>
                  <a:pt x="14721" y="14736"/>
                  <a:pt x="14170" y="14736"/>
                </a:cubicBezTo>
                <a:cubicBezTo>
                  <a:pt x="13620" y="14736"/>
                  <a:pt x="12657" y="14736"/>
                  <a:pt x="12657" y="14736"/>
                </a:cubicBezTo>
                <a:cubicBezTo>
                  <a:pt x="12657" y="14736"/>
                  <a:pt x="12657" y="14332"/>
                  <a:pt x="12657" y="13727"/>
                </a:cubicBezTo>
                <a:cubicBezTo>
                  <a:pt x="12657" y="12112"/>
                  <a:pt x="12657" y="8882"/>
                  <a:pt x="12657" y="7469"/>
                </a:cubicBezTo>
                <a:cubicBezTo>
                  <a:pt x="12657" y="7469"/>
                  <a:pt x="12657" y="7267"/>
                  <a:pt x="12382" y="7267"/>
                </a:cubicBezTo>
                <a:cubicBezTo>
                  <a:pt x="12107" y="7267"/>
                  <a:pt x="9217" y="7267"/>
                  <a:pt x="8805" y="7267"/>
                </a:cubicBezTo>
                <a:cubicBezTo>
                  <a:pt x="8529" y="7267"/>
                  <a:pt x="8529" y="7671"/>
                  <a:pt x="8529" y="7671"/>
                </a:cubicBezTo>
                <a:cubicBezTo>
                  <a:pt x="8529" y="8882"/>
                  <a:pt x="8529" y="12112"/>
                  <a:pt x="8529" y="13727"/>
                </a:cubicBezTo>
                <a:cubicBezTo>
                  <a:pt x="8529" y="14332"/>
                  <a:pt x="8529" y="14736"/>
                  <a:pt x="8529" y="14736"/>
                </a:cubicBezTo>
                <a:cubicBezTo>
                  <a:pt x="8529" y="14736"/>
                  <a:pt x="7429" y="14736"/>
                  <a:pt x="7016" y="14736"/>
                </a:cubicBezTo>
                <a:cubicBezTo>
                  <a:pt x="6603" y="14736"/>
                  <a:pt x="7016" y="15342"/>
                  <a:pt x="7016" y="15342"/>
                </a:cubicBezTo>
                <a:cubicBezTo>
                  <a:pt x="10456" y="20388"/>
                  <a:pt x="10456" y="20388"/>
                  <a:pt x="10456" y="20388"/>
                </a:cubicBezTo>
                <a:cubicBezTo>
                  <a:pt x="5228" y="20388"/>
                  <a:pt x="5228" y="20388"/>
                  <a:pt x="5228" y="20388"/>
                </a:cubicBezTo>
                <a:cubicBezTo>
                  <a:pt x="3164" y="20388"/>
                  <a:pt x="1513" y="17966"/>
                  <a:pt x="1513" y="15140"/>
                </a:cubicBezTo>
                <a:cubicBezTo>
                  <a:pt x="1513" y="12717"/>
                  <a:pt x="2614" y="10900"/>
                  <a:pt x="3989" y="10093"/>
                </a:cubicBezTo>
                <a:cubicBezTo>
                  <a:pt x="3852" y="9689"/>
                  <a:pt x="3852" y="9285"/>
                  <a:pt x="3852" y="8882"/>
                </a:cubicBezTo>
                <a:cubicBezTo>
                  <a:pt x="3852" y="6459"/>
                  <a:pt x="5090" y="4037"/>
                  <a:pt x="7016" y="3431"/>
                </a:cubicBezTo>
                <a:cubicBezTo>
                  <a:pt x="9080" y="3229"/>
                  <a:pt x="10318" y="6056"/>
                  <a:pt x="10318" y="6056"/>
                </a:cubicBezTo>
                <a:cubicBezTo>
                  <a:pt x="10318" y="6056"/>
                  <a:pt x="10593" y="2220"/>
                  <a:pt x="13482" y="2220"/>
                </a:cubicBezTo>
                <a:cubicBezTo>
                  <a:pt x="15821" y="2220"/>
                  <a:pt x="17610" y="5046"/>
                  <a:pt x="17610" y="8478"/>
                </a:cubicBezTo>
                <a:cubicBezTo>
                  <a:pt x="17610" y="9084"/>
                  <a:pt x="17610" y="9689"/>
                  <a:pt x="17472" y="10093"/>
                </a:cubicBezTo>
                <a:cubicBezTo>
                  <a:pt x="18985" y="10699"/>
                  <a:pt x="20224" y="12717"/>
                  <a:pt x="20224" y="15140"/>
                </a:cubicBezTo>
                <a:cubicBezTo>
                  <a:pt x="20224" y="17966"/>
                  <a:pt x="18573" y="20388"/>
                  <a:pt x="16509" y="20388"/>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4" tIns="22854" rIns="22854" bIns="22854"/>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1519" name="AutoShape 15"/>
          <p:cNvSpPr>
            <a:spLocks/>
          </p:cNvSpPr>
          <p:nvPr/>
        </p:nvSpPr>
        <p:spPr bwMode="auto">
          <a:xfrm>
            <a:off x="1638088" y="3098880"/>
            <a:ext cx="338887" cy="338931"/>
          </a:xfrm>
          <a:custGeom>
            <a:avLst/>
            <a:gdLst>
              <a:gd name="T0" fmla="*/ 338931 w 21600"/>
              <a:gd name="T1" fmla="*/ 338931 h 21600"/>
              <a:gd name="T2" fmla="*/ 338931 w 21600"/>
              <a:gd name="T3" fmla="*/ 338931 h 21600"/>
              <a:gd name="T4" fmla="*/ 338931 w 21600"/>
              <a:gd name="T5" fmla="*/ 338931 h 21600"/>
              <a:gd name="T6" fmla="*/ 338931 w 21600"/>
              <a:gd name="T7" fmla="*/ 33893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987" y="2580"/>
                </a:moveTo>
                <a:cubicBezTo>
                  <a:pt x="20419" y="2580"/>
                  <a:pt x="20793" y="2735"/>
                  <a:pt x="21116" y="3052"/>
                </a:cubicBezTo>
                <a:cubicBezTo>
                  <a:pt x="21438" y="3372"/>
                  <a:pt x="21600" y="3743"/>
                  <a:pt x="21600" y="4175"/>
                </a:cubicBezTo>
                <a:lnTo>
                  <a:pt x="21600" y="19987"/>
                </a:lnTo>
                <a:cubicBezTo>
                  <a:pt x="21600"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6" tIns="19046" rIns="19046" bIns="19046"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1520" name="AutoShape 16"/>
          <p:cNvSpPr>
            <a:spLocks/>
          </p:cNvSpPr>
          <p:nvPr/>
        </p:nvSpPr>
        <p:spPr bwMode="auto">
          <a:xfrm>
            <a:off x="8851542" y="3104437"/>
            <a:ext cx="338888" cy="282575"/>
          </a:xfrm>
          <a:custGeom>
            <a:avLst/>
            <a:gdLst>
              <a:gd name="T0" fmla="*/ 338932 w 21600"/>
              <a:gd name="T1" fmla="*/ 282575 h 21600"/>
              <a:gd name="T2" fmla="*/ 338932 w 21600"/>
              <a:gd name="T3" fmla="*/ 282575 h 21600"/>
              <a:gd name="T4" fmla="*/ 338932 w 21600"/>
              <a:gd name="T5" fmla="*/ 282575 h 21600"/>
              <a:gd name="T6" fmla="*/ 338932 w 21600"/>
              <a:gd name="T7" fmla="*/ 2825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708" y="14020"/>
                </a:moveTo>
                <a:cubicBezTo>
                  <a:pt x="20951" y="14020"/>
                  <a:pt x="21161" y="14125"/>
                  <a:pt x="21335" y="14334"/>
                </a:cubicBezTo>
                <a:cubicBezTo>
                  <a:pt x="21511" y="14548"/>
                  <a:pt x="21600" y="14810"/>
                  <a:pt x="21600" y="15115"/>
                </a:cubicBezTo>
                <a:lnTo>
                  <a:pt x="21600" y="20504"/>
                </a:lnTo>
                <a:cubicBezTo>
                  <a:pt x="21600" y="20815"/>
                  <a:pt x="21511" y="21071"/>
                  <a:pt x="21335" y="21285"/>
                </a:cubicBezTo>
                <a:cubicBezTo>
                  <a:pt x="21161" y="21494"/>
                  <a:pt x="20951" y="21600"/>
                  <a:pt x="20708" y="21600"/>
                </a:cubicBezTo>
                <a:lnTo>
                  <a:pt x="16197" y="21600"/>
                </a:lnTo>
                <a:cubicBezTo>
                  <a:pt x="15940" y="21600"/>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2" y="20815"/>
                  <a:pt x="7652" y="20504"/>
                </a:cubicBezTo>
                <a:lnTo>
                  <a:pt x="7652" y="15115"/>
                </a:lnTo>
                <a:cubicBezTo>
                  <a:pt x="7652"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600"/>
                  <a:pt x="5402" y="21600"/>
                </a:cubicBezTo>
                <a:lnTo>
                  <a:pt x="913" y="21600"/>
                </a:lnTo>
                <a:cubicBezTo>
                  <a:pt x="658" y="21600"/>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7"/>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7"/>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6" tIns="19046" rIns="19046" bIns="19046"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1521" name="AutoShape 17"/>
          <p:cNvSpPr>
            <a:spLocks/>
          </p:cNvSpPr>
          <p:nvPr/>
        </p:nvSpPr>
        <p:spPr bwMode="auto">
          <a:xfrm>
            <a:off x="2298402" y="3129042"/>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r>
              <a:rPr lang="en-US" altLang="zh-CN" sz="13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Add Text</a:t>
            </a:r>
            <a:endParaRPr lang="es-ES" altLang="zh-CN" sz="13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1522" name="AutoShape 18"/>
          <p:cNvSpPr>
            <a:spLocks/>
          </p:cNvSpPr>
          <p:nvPr/>
        </p:nvSpPr>
        <p:spPr bwMode="auto">
          <a:xfrm>
            <a:off x="4719024" y="3129042"/>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r>
              <a:rPr lang="en-US" altLang="zh-CN" sz="13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Add Text</a:t>
            </a:r>
            <a:endParaRPr lang="es-ES" altLang="zh-CN" sz="13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1523" name="AutoShape 19"/>
          <p:cNvSpPr>
            <a:spLocks/>
          </p:cNvSpPr>
          <p:nvPr/>
        </p:nvSpPr>
        <p:spPr bwMode="auto">
          <a:xfrm>
            <a:off x="7139646" y="3129042"/>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r>
              <a:rPr lang="en-US" altLang="zh-CN" sz="13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Add Text</a:t>
            </a:r>
            <a:endParaRPr lang="es-ES" altLang="zh-CN" sz="13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1524" name="AutoShape 20"/>
          <p:cNvSpPr>
            <a:spLocks/>
          </p:cNvSpPr>
          <p:nvPr/>
        </p:nvSpPr>
        <p:spPr bwMode="auto">
          <a:xfrm>
            <a:off x="9560268" y="3129042"/>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r>
              <a:rPr lang="en-US" altLang="zh-CN" sz="13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Add Text</a:t>
            </a:r>
            <a:endParaRPr lang="es-ES" altLang="zh-CN" sz="13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1525" name="AutoShape 21"/>
          <p:cNvSpPr>
            <a:spLocks/>
          </p:cNvSpPr>
          <p:nvPr/>
        </p:nvSpPr>
        <p:spPr bwMode="auto">
          <a:xfrm>
            <a:off x="8605513" y="4223624"/>
            <a:ext cx="2109513" cy="133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en-US" altLang="zh-CN"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 </a:t>
            </a:r>
            <a:endParaRPr lang="zh-CN" altLang="en-US"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a:p>
            <a:pPr>
              <a:lnSpc>
                <a:spcPct val="130000"/>
              </a:lnSpc>
              <a:spcAft>
                <a:spcPts val="800"/>
              </a:spcAft>
            </a:pPr>
            <a:endParaRPr lang="zh-CN" altLang="en-US"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1526" name="AutoShape 22"/>
          <p:cNvSpPr>
            <a:spLocks/>
          </p:cNvSpPr>
          <p:nvPr/>
        </p:nvSpPr>
        <p:spPr bwMode="auto">
          <a:xfrm>
            <a:off x="6122986" y="4223624"/>
            <a:ext cx="2110307" cy="133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en-US" altLang="zh-CN"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 </a:t>
            </a:r>
            <a:endParaRPr lang="zh-CN" altLang="en-US"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a:p>
            <a:pPr>
              <a:lnSpc>
                <a:spcPct val="130000"/>
              </a:lnSpc>
              <a:spcAft>
                <a:spcPts val="800"/>
              </a:spcAft>
            </a:pPr>
            <a:endParaRPr lang="zh-CN" altLang="en-US"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1527" name="AutoShape 23"/>
          <p:cNvSpPr>
            <a:spLocks/>
          </p:cNvSpPr>
          <p:nvPr/>
        </p:nvSpPr>
        <p:spPr bwMode="auto">
          <a:xfrm>
            <a:off x="3761094" y="4223624"/>
            <a:ext cx="2109513" cy="133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en-US" altLang="zh-CN"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 </a:t>
            </a:r>
            <a:endParaRPr lang="zh-CN" altLang="en-US"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a:p>
            <a:pPr>
              <a:lnSpc>
                <a:spcPct val="130000"/>
              </a:lnSpc>
              <a:spcAft>
                <a:spcPts val="800"/>
              </a:spcAft>
            </a:pPr>
            <a:endParaRPr lang="zh-CN" altLang="en-US"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1528" name="AutoShape 24"/>
          <p:cNvSpPr>
            <a:spLocks/>
          </p:cNvSpPr>
          <p:nvPr/>
        </p:nvSpPr>
        <p:spPr bwMode="auto">
          <a:xfrm>
            <a:off x="1386502" y="4223624"/>
            <a:ext cx="2110307" cy="133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en-US" altLang="zh-CN"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 </a:t>
            </a:r>
            <a:endParaRPr lang="zh-CN" altLang="en-US"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 name="标题 1"/>
          <p:cNvSpPr>
            <a:spLocks noGrp="1"/>
          </p:cNvSpPr>
          <p:nvPr>
            <p:ph type="title"/>
          </p:nvPr>
        </p:nvSpPr>
        <p:spPr/>
        <p:txBody>
          <a:bodyPr/>
          <a:lstStyle/>
          <a:p>
            <a:r>
              <a:rPr lang="en-US" altLang="zh-CN" dirty="0">
                <a:latin typeface="Arial" panose="020B0604020202020204" pitchFamily="34" charset="0"/>
                <a:ea typeface="+mn-ea"/>
                <a:cs typeface="Arial" panose="020B0604020202020204" pitchFamily="34" charset="0"/>
                <a:sym typeface="Arial" panose="020B0604020202020204" pitchFamily="34" charset="0"/>
              </a:rPr>
              <a:t>Click To Add Title</a:t>
            </a:r>
            <a:endParaRPr lang="zh-CN" altLang="en-US" dirty="0">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03980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509"/>
                                        </p:tgtEl>
                                        <p:attrNameLst>
                                          <p:attrName>style.visibility</p:attrName>
                                        </p:attrNameLst>
                                      </p:cBhvr>
                                      <p:to>
                                        <p:strVal val="visible"/>
                                      </p:to>
                                    </p:set>
                                    <p:anim calcmode="lin" valueType="num">
                                      <p:cBhvr additive="base">
                                        <p:cTn id="7" dur="500" fill="hold"/>
                                        <p:tgtEl>
                                          <p:spTgt spid="21509"/>
                                        </p:tgtEl>
                                        <p:attrNameLst>
                                          <p:attrName>ppt_x</p:attrName>
                                        </p:attrNameLst>
                                      </p:cBhvr>
                                      <p:tavLst>
                                        <p:tav tm="0">
                                          <p:val>
                                            <p:strVal val="0-#ppt_w/2"/>
                                          </p:val>
                                        </p:tav>
                                        <p:tav tm="100000">
                                          <p:val>
                                            <p:strVal val="#ppt_x"/>
                                          </p:val>
                                        </p:tav>
                                      </p:tavLst>
                                    </p:anim>
                                    <p:anim calcmode="lin" valueType="num">
                                      <p:cBhvr additive="base">
                                        <p:cTn id="8" dur="500" fill="hold"/>
                                        <p:tgtEl>
                                          <p:spTgt spid="2150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1510"/>
                                        </p:tgtEl>
                                        <p:attrNameLst>
                                          <p:attrName>style.visibility</p:attrName>
                                        </p:attrNameLst>
                                      </p:cBhvr>
                                      <p:to>
                                        <p:strVal val="visible"/>
                                      </p:to>
                                    </p:set>
                                    <p:anim calcmode="lin" valueType="num">
                                      <p:cBhvr additive="base">
                                        <p:cTn id="11" dur="500" fill="hold"/>
                                        <p:tgtEl>
                                          <p:spTgt spid="21510"/>
                                        </p:tgtEl>
                                        <p:attrNameLst>
                                          <p:attrName>ppt_x</p:attrName>
                                        </p:attrNameLst>
                                      </p:cBhvr>
                                      <p:tavLst>
                                        <p:tav tm="0">
                                          <p:val>
                                            <p:strVal val="0-#ppt_w/2"/>
                                          </p:val>
                                        </p:tav>
                                        <p:tav tm="100000">
                                          <p:val>
                                            <p:strVal val="#ppt_x"/>
                                          </p:val>
                                        </p:tav>
                                      </p:tavLst>
                                    </p:anim>
                                    <p:anim calcmode="lin" valueType="num">
                                      <p:cBhvr additive="base">
                                        <p:cTn id="12" dur="500" fill="hold"/>
                                        <p:tgtEl>
                                          <p:spTgt spid="215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1511"/>
                                        </p:tgtEl>
                                        <p:attrNameLst>
                                          <p:attrName>style.visibility</p:attrName>
                                        </p:attrNameLst>
                                      </p:cBhvr>
                                      <p:to>
                                        <p:strVal val="visible"/>
                                      </p:to>
                                    </p:set>
                                    <p:anim calcmode="lin" valueType="num">
                                      <p:cBhvr additive="base">
                                        <p:cTn id="15" dur="500" fill="hold"/>
                                        <p:tgtEl>
                                          <p:spTgt spid="21511"/>
                                        </p:tgtEl>
                                        <p:attrNameLst>
                                          <p:attrName>ppt_x</p:attrName>
                                        </p:attrNameLst>
                                      </p:cBhvr>
                                      <p:tavLst>
                                        <p:tav tm="0">
                                          <p:val>
                                            <p:strVal val="0-#ppt_w/2"/>
                                          </p:val>
                                        </p:tav>
                                        <p:tav tm="100000">
                                          <p:val>
                                            <p:strVal val="#ppt_x"/>
                                          </p:val>
                                        </p:tav>
                                      </p:tavLst>
                                    </p:anim>
                                    <p:anim calcmode="lin" valueType="num">
                                      <p:cBhvr additive="base">
                                        <p:cTn id="16" dur="500" fill="hold"/>
                                        <p:tgtEl>
                                          <p:spTgt spid="2151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1512"/>
                                        </p:tgtEl>
                                        <p:attrNameLst>
                                          <p:attrName>style.visibility</p:attrName>
                                        </p:attrNameLst>
                                      </p:cBhvr>
                                      <p:to>
                                        <p:strVal val="visible"/>
                                      </p:to>
                                    </p:set>
                                    <p:anim calcmode="lin" valueType="num">
                                      <p:cBhvr additive="base">
                                        <p:cTn id="19" dur="500" fill="hold"/>
                                        <p:tgtEl>
                                          <p:spTgt spid="21512"/>
                                        </p:tgtEl>
                                        <p:attrNameLst>
                                          <p:attrName>ppt_x</p:attrName>
                                        </p:attrNameLst>
                                      </p:cBhvr>
                                      <p:tavLst>
                                        <p:tav tm="0">
                                          <p:val>
                                            <p:strVal val="0-#ppt_w/2"/>
                                          </p:val>
                                        </p:tav>
                                        <p:tav tm="100000">
                                          <p:val>
                                            <p:strVal val="#ppt_x"/>
                                          </p:val>
                                        </p:tav>
                                      </p:tavLst>
                                    </p:anim>
                                    <p:anim calcmode="lin" valueType="num">
                                      <p:cBhvr additive="base">
                                        <p:cTn id="20" dur="500" fill="hold"/>
                                        <p:tgtEl>
                                          <p:spTgt spid="2151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1513"/>
                                        </p:tgtEl>
                                        <p:attrNameLst>
                                          <p:attrName>style.visibility</p:attrName>
                                        </p:attrNameLst>
                                      </p:cBhvr>
                                      <p:to>
                                        <p:strVal val="visible"/>
                                      </p:to>
                                    </p:set>
                                    <p:anim calcmode="lin" valueType="num">
                                      <p:cBhvr additive="base">
                                        <p:cTn id="23" dur="500" fill="hold"/>
                                        <p:tgtEl>
                                          <p:spTgt spid="21513"/>
                                        </p:tgtEl>
                                        <p:attrNameLst>
                                          <p:attrName>ppt_x</p:attrName>
                                        </p:attrNameLst>
                                      </p:cBhvr>
                                      <p:tavLst>
                                        <p:tav tm="0">
                                          <p:val>
                                            <p:strVal val="0-#ppt_w/2"/>
                                          </p:val>
                                        </p:tav>
                                        <p:tav tm="100000">
                                          <p:val>
                                            <p:strVal val="#ppt_x"/>
                                          </p:val>
                                        </p:tav>
                                      </p:tavLst>
                                    </p:anim>
                                    <p:anim calcmode="lin" valueType="num">
                                      <p:cBhvr additive="base">
                                        <p:cTn id="24" dur="500" fill="hold"/>
                                        <p:tgtEl>
                                          <p:spTgt spid="2151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1514"/>
                                        </p:tgtEl>
                                        <p:attrNameLst>
                                          <p:attrName>style.visibility</p:attrName>
                                        </p:attrNameLst>
                                      </p:cBhvr>
                                      <p:to>
                                        <p:strVal val="visible"/>
                                      </p:to>
                                    </p:set>
                                    <p:anim calcmode="lin" valueType="num">
                                      <p:cBhvr additive="base">
                                        <p:cTn id="27" dur="500" fill="hold"/>
                                        <p:tgtEl>
                                          <p:spTgt spid="21514"/>
                                        </p:tgtEl>
                                        <p:attrNameLst>
                                          <p:attrName>ppt_x</p:attrName>
                                        </p:attrNameLst>
                                      </p:cBhvr>
                                      <p:tavLst>
                                        <p:tav tm="0">
                                          <p:val>
                                            <p:strVal val="0-#ppt_w/2"/>
                                          </p:val>
                                        </p:tav>
                                        <p:tav tm="100000">
                                          <p:val>
                                            <p:strVal val="#ppt_x"/>
                                          </p:val>
                                        </p:tav>
                                      </p:tavLst>
                                    </p:anim>
                                    <p:anim calcmode="lin" valueType="num">
                                      <p:cBhvr additive="base">
                                        <p:cTn id="28" dur="500" fill="hold"/>
                                        <p:tgtEl>
                                          <p:spTgt spid="2151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1515"/>
                                        </p:tgtEl>
                                        <p:attrNameLst>
                                          <p:attrName>style.visibility</p:attrName>
                                        </p:attrNameLst>
                                      </p:cBhvr>
                                      <p:to>
                                        <p:strVal val="visible"/>
                                      </p:to>
                                    </p:set>
                                    <p:anim calcmode="lin" valueType="num">
                                      <p:cBhvr additive="base">
                                        <p:cTn id="31" dur="500" fill="hold"/>
                                        <p:tgtEl>
                                          <p:spTgt spid="21515"/>
                                        </p:tgtEl>
                                        <p:attrNameLst>
                                          <p:attrName>ppt_x</p:attrName>
                                        </p:attrNameLst>
                                      </p:cBhvr>
                                      <p:tavLst>
                                        <p:tav tm="0">
                                          <p:val>
                                            <p:strVal val="0-#ppt_w/2"/>
                                          </p:val>
                                        </p:tav>
                                        <p:tav tm="100000">
                                          <p:val>
                                            <p:strVal val="#ppt_x"/>
                                          </p:val>
                                        </p:tav>
                                      </p:tavLst>
                                    </p:anim>
                                    <p:anim calcmode="lin" valueType="num">
                                      <p:cBhvr additive="base">
                                        <p:cTn id="32" dur="500" fill="hold"/>
                                        <p:tgtEl>
                                          <p:spTgt spid="21515"/>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1516"/>
                                        </p:tgtEl>
                                        <p:attrNameLst>
                                          <p:attrName>style.visibility</p:attrName>
                                        </p:attrNameLst>
                                      </p:cBhvr>
                                      <p:to>
                                        <p:strVal val="visible"/>
                                      </p:to>
                                    </p:set>
                                    <p:anim calcmode="lin" valueType="num">
                                      <p:cBhvr additive="base">
                                        <p:cTn id="35" dur="500" fill="hold"/>
                                        <p:tgtEl>
                                          <p:spTgt spid="21516"/>
                                        </p:tgtEl>
                                        <p:attrNameLst>
                                          <p:attrName>ppt_x</p:attrName>
                                        </p:attrNameLst>
                                      </p:cBhvr>
                                      <p:tavLst>
                                        <p:tav tm="0">
                                          <p:val>
                                            <p:strVal val="0-#ppt_w/2"/>
                                          </p:val>
                                        </p:tav>
                                        <p:tav tm="100000">
                                          <p:val>
                                            <p:strVal val="#ppt_x"/>
                                          </p:val>
                                        </p:tav>
                                      </p:tavLst>
                                    </p:anim>
                                    <p:anim calcmode="lin" valueType="num">
                                      <p:cBhvr additive="base">
                                        <p:cTn id="36" dur="500" fill="hold"/>
                                        <p:tgtEl>
                                          <p:spTgt spid="21516"/>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1517"/>
                                        </p:tgtEl>
                                        <p:attrNameLst>
                                          <p:attrName>style.visibility</p:attrName>
                                        </p:attrNameLst>
                                      </p:cBhvr>
                                      <p:to>
                                        <p:strVal val="visible"/>
                                      </p:to>
                                    </p:set>
                                    <p:anim calcmode="lin" valueType="num">
                                      <p:cBhvr additive="base">
                                        <p:cTn id="39" dur="500" fill="hold"/>
                                        <p:tgtEl>
                                          <p:spTgt spid="21517"/>
                                        </p:tgtEl>
                                        <p:attrNameLst>
                                          <p:attrName>ppt_x</p:attrName>
                                        </p:attrNameLst>
                                      </p:cBhvr>
                                      <p:tavLst>
                                        <p:tav tm="0">
                                          <p:val>
                                            <p:strVal val="0-#ppt_w/2"/>
                                          </p:val>
                                        </p:tav>
                                        <p:tav tm="100000">
                                          <p:val>
                                            <p:strVal val="#ppt_x"/>
                                          </p:val>
                                        </p:tav>
                                      </p:tavLst>
                                    </p:anim>
                                    <p:anim calcmode="lin" valueType="num">
                                      <p:cBhvr additive="base">
                                        <p:cTn id="40" dur="500" fill="hold"/>
                                        <p:tgtEl>
                                          <p:spTgt spid="21517"/>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1518"/>
                                        </p:tgtEl>
                                        <p:attrNameLst>
                                          <p:attrName>style.visibility</p:attrName>
                                        </p:attrNameLst>
                                      </p:cBhvr>
                                      <p:to>
                                        <p:strVal val="visible"/>
                                      </p:to>
                                    </p:set>
                                    <p:anim calcmode="lin" valueType="num">
                                      <p:cBhvr additive="base">
                                        <p:cTn id="43" dur="500" fill="hold"/>
                                        <p:tgtEl>
                                          <p:spTgt spid="21518"/>
                                        </p:tgtEl>
                                        <p:attrNameLst>
                                          <p:attrName>ppt_x</p:attrName>
                                        </p:attrNameLst>
                                      </p:cBhvr>
                                      <p:tavLst>
                                        <p:tav tm="0">
                                          <p:val>
                                            <p:strVal val="0-#ppt_w/2"/>
                                          </p:val>
                                        </p:tav>
                                        <p:tav tm="100000">
                                          <p:val>
                                            <p:strVal val="#ppt_x"/>
                                          </p:val>
                                        </p:tav>
                                      </p:tavLst>
                                    </p:anim>
                                    <p:anim calcmode="lin" valueType="num">
                                      <p:cBhvr additive="base">
                                        <p:cTn id="44" dur="500" fill="hold"/>
                                        <p:tgtEl>
                                          <p:spTgt spid="21518"/>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1519"/>
                                        </p:tgtEl>
                                        <p:attrNameLst>
                                          <p:attrName>style.visibility</p:attrName>
                                        </p:attrNameLst>
                                      </p:cBhvr>
                                      <p:to>
                                        <p:strVal val="visible"/>
                                      </p:to>
                                    </p:set>
                                    <p:anim calcmode="lin" valueType="num">
                                      <p:cBhvr additive="base">
                                        <p:cTn id="47" dur="500" fill="hold"/>
                                        <p:tgtEl>
                                          <p:spTgt spid="21519"/>
                                        </p:tgtEl>
                                        <p:attrNameLst>
                                          <p:attrName>ppt_x</p:attrName>
                                        </p:attrNameLst>
                                      </p:cBhvr>
                                      <p:tavLst>
                                        <p:tav tm="0">
                                          <p:val>
                                            <p:strVal val="0-#ppt_w/2"/>
                                          </p:val>
                                        </p:tav>
                                        <p:tav tm="100000">
                                          <p:val>
                                            <p:strVal val="#ppt_x"/>
                                          </p:val>
                                        </p:tav>
                                      </p:tavLst>
                                    </p:anim>
                                    <p:anim calcmode="lin" valueType="num">
                                      <p:cBhvr additive="base">
                                        <p:cTn id="48" dur="500" fill="hold"/>
                                        <p:tgtEl>
                                          <p:spTgt spid="21519"/>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1520"/>
                                        </p:tgtEl>
                                        <p:attrNameLst>
                                          <p:attrName>style.visibility</p:attrName>
                                        </p:attrNameLst>
                                      </p:cBhvr>
                                      <p:to>
                                        <p:strVal val="visible"/>
                                      </p:to>
                                    </p:set>
                                    <p:anim calcmode="lin" valueType="num">
                                      <p:cBhvr additive="base">
                                        <p:cTn id="51" dur="500" fill="hold"/>
                                        <p:tgtEl>
                                          <p:spTgt spid="21520"/>
                                        </p:tgtEl>
                                        <p:attrNameLst>
                                          <p:attrName>ppt_x</p:attrName>
                                        </p:attrNameLst>
                                      </p:cBhvr>
                                      <p:tavLst>
                                        <p:tav tm="0">
                                          <p:val>
                                            <p:strVal val="0-#ppt_w/2"/>
                                          </p:val>
                                        </p:tav>
                                        <p:tav tm="100000">
                                          <p:val>
                                            <p:strVal val="#ppt_x"/>
                                          </p:val>
                                        </p:tav>
                                      </p:tavLst>
                                    </p:anim>
                                    <p:anim calcmode="lin" valueType="num">
                                      <p:cBhvr additive="base">
                                        <p:cTn id="52" dur="500" fill="hold"/>
                                        <p:tgtEl>
                                          <p:spTgt spid="21520"/>
                                        </p:tgtEl>
                                        <p:attrNameLst>
                                          <p:attrName>ppt_y</p:attrName>
                                        </p:attrNameLst>
                                      </p:cBhvr>
                                      <p:tavLst>
                                        <p:tav tm="0">
                                          <p:val>
                                            <p:strVal val="#ppt_y"/>
                                          </p:val>
                                        </p:tav>
                                        <p:tav tm="100000">
                                          <p:val>
                                            <p:strVal val="#ppt_y"/>
                                          </p:val>
                                        </p:tav>
                                      </p:tavLst>
                                    </p:anim>
                                  </p:childTnLst>
                                </p:cTn>
                              </p:par>
                            </p:childTnLst>
                          </p:cTn>
                        </p:par>
                        <p:par>
                          <p:cTn id="53" fill="hold">
                            <p:stCondLst>
                              <p:cond delay="500"/>
                            </p:stCondLst>
                            <p:childTnLst>
                              <p:par>
                                <p:cTn id="54" presetID="2" presetClass="entr" presetSubtype="2" fill="hold" grpId="0" nodeType="afterEffect">
                                  <p:stCondLst>
                                    <p:cond delay="0"/>
                                  </p:stCondLst>
                                  <p:childTnLst>
                                    <p:set>
                                      <p:cBhvr>
                                        <p:cTn id="55" dur="1" fill="hold">
                                          <p:stCondLst>
                                            <p:cond delay="0"/>
                                          </p:stCondLst>
                                        </p:cTn>
                                        <p:tgtEl>
                                          <p:spTgt spid="21521"/>
                                        </p:tgtEl>
                                        <p:attrNameLst>
                                          <p:attrName>style.visibility</p:attrName>
                                        </p:attrNameLst>
                                      </p:cBhvr>
                                      <p:to>
                                        <p:strVal val="visible"/>
                                      </p:to>
                                    </p:set>
                                    <p:anim calcmode="lin" valueType="num">
                                      <p:cBhvr additive="base">
                                        <p:cTn id="56" dur="500" fill="hold"/>
                                        <p:tgtEl>
                                          <p:spTgt spid="21521"/>
                                        </p:tgtEl>
                                        <p:attrNameLst>
                                          <p:attrName>ppt_x</p:attrName>
                                        </p:attrNameLst>
                                      </p:cBhvr>
                                      <p:tavLst>
                                        <p:tav tm="0">
                                          <p:val>
                                            <p:strVal val="1+#ppt_w/2"/>
                                          </p:val>
                                        </p:tav>
                                        <p:tav tm="100000">
                                          <p:val>
                                            <p:strVal val="#ppt_x"/>
                                          </p:val>
                                        </p:tav>
                                      </p:tavLst>
                                    </p:anim>
                                    <p:anim calcmode="lin" valueType="num">
                                      <p:cBhvr additive="base">
                                        <p:cTn id="57" dur="500" fill="hold"/>
                                        <p:tgtEl>
                                          <p:spTgt spid="21521"/>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21522"/>
                                        </p:tgtEl>
                                        <p:attrNameLst>
                                          <p:attrName>style.visibility</p:attrName>
                                        </p:attrNameLst>
                                      </p:cBhvr>
                                      <p:to>
                                        <p:strVal val="visible"/>
                                      </p:to>
                                    </p:set>
                                    <p:anim calcmode="lin" valueType="num">
                                      <p:cBhvr additive="base">
                                        <p:cTn id="60" dur="500" fill="hold"/>
                                        <p:tgtEl>
                                          <p:spTgt spid="21522"/>
                                        </p:tgtEl>
                                        <p:attrNameLst>
                                          <p:attrName>ppt_x</p:attrName>
                                        </p:attrNameLst>
                                      </p:cBhvr>
                                      <p:tavLst>
                                        <p:tav tm="0">
                                          <p:val>
                                            <p:strVal val="1+#ppt_w/2"/>
                                          </p:val>
                                        </p:tav>
                                        <p:tav tm="100000">
                                          <p:val>
                                            <p:strVal val="#ppt_x"/>
                                          </p:val>
                                        </p:tav>
                                      </p:tavLst>
                                    </p:anim>
                                    <p:anim calcmode="lin" valueType="num">
                                      <p:cBhvr additive="base">
                                        <p:cTn id="61" dur="500" fill="hold"/>
                                        <p:tgtEl>
                                          <p:spTgt spid="21522"/>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21523"/>
                                        </p:tgtEl>
                                        <p:attrNameLst>
                                          <p:attrName>style.visibility</p:attrName>
                                        </p:attrNameLst>
                                      </p:cBhvr>
                                      <p:to>
                                        <p:strVal val="visible"/>
                                      </p:to>
                                    </p:set>
                                    <p:anim calcmode="lin" valueType="num">
                                      <p:cBhvr additive="base">
                                        <p:cTn id="64" dur="500" fill="hold"/>
                                        <p:tgtEl>
                                          <p:spTgt spid="21523"/>
                                        </p:tgtEl>
                                        <p:attrNameLst>
                                          <p:attrName>ppt_x</p:attrName>
                                        </p:attrNameLst>
                                      </p:cBhvr>
                                      <p:tavLst>
                                        <p:tav tm="0">
                                          <p:val>
                                            <p:strVal val="1+#ppt_w/2"/>
                                          </p:val>
                                        </p:tav>
                                        <p:tav tm="100000">
                                          <p:val>
                                            <p:strVal val="#ppt_x"/>
                                          </p:val>
                                        </p:tav>
                                      </p:tavLst>
                                    </p:anim>
                                    <p:anim calcmode="lin" valueType="num">
                                      <p:cBhvr additive="base">
                                        <p:cTn id="65" dur="500" fill="hold"/>
                                        <p:tgtEl>
                                          <p:spTgt spid="21523"/>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1524"/>
                                        </p:tgtEl>
                                        <p:attrNameLst>
                                          <p:attrName>style.visibility</p:attrName>
                                        </p:attrNameLst>
                                      </p:cBhvr>
                                      <p:to>
                                        <p:strVal val="visible"/>
                                      </p:to>
                                    </p:set>
                                    <p:anim calcmode="lin" valueType="num">
                                      <p:cBhvr additive="base">
                                        <p:cTn id="68" dur="500" fill="hold"/>
                                        <p:tgtEl>
                                          <p:spTgt spid="21524"/>
                                        </p:tgtEl>
                                        <p:attrNameLst>
                                          <p:attrName>ppt_x</p:attrName>
                                        </p:attrNameLst>
                                      </p:cBhvr>
                                      <p:tavLst>
                                        <p:tav tm="0">
                                          <p:val>
                                            <p:strVal val="1+#ppt_w/2"/>
                                          </p:val>
                                        </p:tav>
                                        <p:tav tm="100000">
                                          <p:val>
                                            <p:strVal val="#ppt_x"/>
                                          </p:val>
                                        </p:tav>
                                      </p:tavLst>
                                    </p:anim>
                                    <p:anim calcmode="lin" valueType="num">
                                      <p:cBhvr additive="base">
                                        <p:cTn id="69" dur="500" fill="hold"/>
                                        <p:tgtEl>
                                          <p:spTgt spid="21524"/>
                                        </p:tgtEl>
                                        <p:attrNameLst>
                                          <p:attrName>ppt_y</p:attrName>
                                        </p:attrNameLst>
                                      </p:cBhvr>
                                      <p:tavLst>
                                        <p:tav tm="0">
                                          <p:val>
                                            <p:strVal val="#ppt_y"/>
                                          </p:val>
                                        </p:tav>
                                        <p:tav tm="100000">
                                          <p:val>
                                            <p:strVal val="#ppt_y"/>
                                          </p:val>
                                        </p:tav>
                                      </p:tavLst>
                                    </p:anim>
                                  </p:childTnLst>
                                </p:cTn>
                              </p:par>
                            </p:childTnLst>
                          </p:cTn>
                        </p:par>
                        <p:par>
                          <p:cTn id="70" fill="hold">
                            <p:stCondLst>
                              <p:cond delay="1000"/>
                            </p:stCondLst>
                            <p:childTnLst>
                              <p:par>
                                <p:cTn id="71" presetID="42" presetClass="entr" presetSubtype="0" fill="hold" grpId="0" nodeType="afterEffect">
                                  <p:stCondLst>
                                    <p:cond delay="0"/>
                                  </p:stCondLst>
                                  <p:childTnLst>
                                    <p:set>
                                      <p:cBhvr>
                                        <p:cTn id="72" dur="1" fill="hold">
                                          <p:stCondLst>
                                            <p:cond delay="0"/>
                                          </p:stCondLst>
                                        </p:cTn>
                                        <p:tgtEl>
                                          <p:spTgt spid="21525"/>
                                        </p:tgtEl>
                                        <p:attrNameLst>
                                          <p:attrName>style.visibility</p:attrName>
                                        </p:attrNameLst>
                                      </p:cBhvr>
                                      <p:to>
                                        <p:strVal val="visible"/>
                                      </p:to>
                                    </p:set>
                                    <p:animEffect transition="in" filter="fade">
                                      <p:cBhvr>
                                        <p:cTn id="73" dur="1000"/>
                                        <p:tgtEl>
                                          <p:spTgt spid="21525"/>
                                        </p:tgtEl>
                                      </p:cBhvr>
                                    </p:animEffect>
                                    <p:anim calcmode="lin" valueType="num">
                                      <p:cBhvr>
                                        <p:cTn id="74" dur="1000" fill="hold"/>
                                        <p:tgtEl>
                                          <p:spTgt spid="21525"/>
                                        </p:tgtEl>
                                        <p:attrNameLst>
                                          <p:attrName>ppt_x</p:attrName>
                                        </p:attrNameLst>
                                      </p:cBhvr>
                                      <p:tavLst>
                                        <p:tav tm="0">
                                          <p:val>
                                            <p:strVal val="#ppt_x"/>
                                          </p:val>
                                        </p:tav>
                                        <p:tav tm="100000">
                                          <p:val>
                                            <p:strVal val="#ppt_x"/>
                                          </p:val>
                                        </p:tav>
                                      </p:tavLst>
                                    </p:anim>
                                    <p:anim calcmode="lin" valueType="num">
                                      <p:cBhvr>
                                        <p:cTn id="75" dur="1000" fill="hold"/>
                                        <p:tgtEl>
                                          <p:spTgt spid="21525"/>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21526"/>
                                        </p:tgtEl>
                                        <p:attrNameLst>
                                          <p:attrName>style.visibility</p:attrName>
                                        </p:attrNameLst>
                                      </p:cBhvr>
                                      <p:to>
                                        <p:strVal val="visible"/>
                                      </p:to>
                                    </p:set>
                                    <p:animEffect transition="in" filter="fade">
                                      <p:cBhvr>
                                        <p:cTn id="78" dur="1000"/>
                                        <p:tgtEl>
                                          <p:spTgt spid="21526"/>
                                        </p:tgtEl>
                                      </p:cBhvr>
                                    </p:animEffect>
                                    <p:anim calcmode="lin" valueType="num">
                                      <p:cBhvr>
                                        <p:cTn id="79" dur="1000" fill="hold"/>
                                        <p:tgtEl>
                                          <p:spTgt spid="21526"/>
                                        </p:tgtEl>
                                        <p:attrNameLst>
                                          <p:attrName>ppt_x</p:attrName>
                                        </p:attrNameLst>
                                      </p:cBhvr>
                                      <p:tavLst>
                                        <p:tav tm="0">
                                          <p:val>
                                            <p:strVal val="#ppt_x"/>
                                          </p:val>
                                        </p:tav>
                                        <p:tav tm="100000">
                                          <p:val>
                                            <p:strVal val="#ppt_x"/>
                                          </p:val>
                                        </p:tav>
                                      </p:tavLst>
                                    </p:anim>
                                    <p:anim calcmode="lin" valueType="num">
                                      <p:cBhvr>
                                        <p:cTn id="80" dur="1000" fill="hold"/>
                                        <p:tgtEl>
                                          <p:spTgt spid="21526"/>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1527"/>
                                        </p:tgtEl>
                                        <p:attrNameLst>
                                          <p:attrName>style.visibility</p:attrName>
                                        </p:attrNameLst>
                                      </p:cBhvr>
                                      <p:to>
                                        <p:strVal val="visible"/>
                                      </p:to>
                                    </p:set>
                                    <p:animEffect transition="in" filter="fade">
                                      <p:cBhvr>
                                        <p:cTn id="83" dur="1000"/>
                                        <p:tgtEl>
                                          <p:spTgt spid="21527"/>
                                        </p:tgtEl>
                                      </p:cBhvr>
                                    </p:animEffect>
                                    <p:anim calcmode="lin" valueType="num">
                                      <p:cBhvr>
                                        <p:cTn id="84" dur="1000" fill="hold"/>
                                        <p:tgtEl>
                                          <p:spTgt spid="21527"/>
                                        </p:tgtEl>
                                        <p:attrNameLst>
                                          <p:attrName>ppt_x</p:attrName>
                                        </p:attrNameLst>
                                      </p:cBhvr>
                                      <p:tavLst>
                                        <p:tav tm="0">
                                          <p:val>
                                            <p:strVal val="#ppt_x"/>
                                          </p:val>
                                        </p:tav>
                                        <p:tav tm="100000">
                                          <p:val>
                                            <p:strVal val="#ppt_x"/>
                                          </p:val>
                                        </p:tav>
                                      </p:tavLst>
                                    </p:anim>
                                    <p:anim calcmode="lin" valueType="num">
                                      <p:cBhvr>
                                        <p:cTn id="85" dur="1000" fill="hold"/>
                                        <p:tgtEl>
                                          <p:spTgt spid="21527"/>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1528"/>
                                        </p:tgtEl>
                                        <p:attrNameLst>
                                          <p:attrName>style.visibility</p:attrName>
                                        </p:attrNameLst>
                                      </p:cBhvr>
                                      <p:to>
                                        <p:strVal val="visible"/>
                                      </p:to>
                                    </p:set>
                                    <p:animEffect transition="in" filter="fade">
                                      <p:cBhvr>
                                        <p:cTn id="88" dur="1000"/>
                                        <p:tgtEl>
                                          <p:spTgt spid="21528"/>
                                        </p:tgtEl>
                                      </p:cBhvr>
                                    </p:animEffect>
                                    <p:anim calcmode="lin" valueType="num">
                                      <p:cBhvr>
                                        <p:cTn id="89" dur="1000" fill="hold"/>
                                        <p:tgtEl>
                                          <p:spTgt spid="21528"/>
                                        </p:tgtEl>
                                        <p:attrNameLst>
                                          <p:attrName>ppt_x</p:attrName>
                                        </p:attrNameLst>
                                      </p:cBhvr>
                                      <p:tavLst>
                                        <p:tav tm="0">
                                          <p:val>
                                            <p:strVal val="#ppt_x"/>
                                          </p:val>
                                        </p:tav>
                                        <p:tav tm="100000">
                                          <p:val>
                                            <p:strVal val="#ppt_x"/>
                                          </p:val>
                                        </p:tav>
                                      </p:tavLst>
                                    </p:anim>
                                    <p:anim calcmode="lin" valueType="num">
                                      <p:cBhvr>
                                        <p:cTn id="90" dur="1000" fill="hold"/>
                                        <p:tgtEl>
                                          <p:spTgt spid="215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P spid="21510" grpId="0" animBg="1"/>
      <p:bldP spid="21511" grpId="0" animBg="1"/>
      <p:bldP spid="21512" grpId="0" animBg="1"/>
      <p:bldP spid="21513" grpId="0" animBg="1"/>
      <p:bldP spid="21514" grpId="0" animBg="1"/>
      <p:bldP spid="21515" grpId="0" animBg="1"/>
      <p:bldP spid="21516" grpId="0" animBg="1"/>
      <p:bldP spid="21517" grpId="0" animBg="1"/>
      <p:bldP spid="21518" grpId="0" animBg="1"/>
      <p:bldP spid="21519" grpId="0" animBg="1"/>
      <p:bldP spid="21520" grpId="0" animBg="1"/>
      <p:bldP spid="21521" grpId="0" autoUpdateAnimBg="0"/>
      <p:bldP spid="21522" grpId="0" autoUpdateAnimBg="0"/>
      <p:bldP spid="21523" grpId="0" autoUpdateAnimBg="0"/>
      <p:bldP spid="21524" grpId="0" autoUpdateAnimBg="0"/>
      <p:bldP spid="21525" grpId="0"/>
      <p:bldP spid="21526" grpId="0"/>
      <p:bldP spid="21527" grpId="0"/>
      <p:bldP spid="215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AutoShape 5"/>
          <p:cNvSpPr>
            <a:spLocks/>
          </p:cNvSpPr>
          <p:nvPr/>
        </p:nvSpPr>
        <p:spPr bwMode="auto">
          <a:xfrm>
            <a:off x="1355551" y="1836318"/>
            <a:ext cx="9406301"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r>
              <a:rPr lang="en-US" altLang="zh-CN" sz="11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 Aliquam vel interdum sem, non accumsan libero. Sed tempor in ex non tempor. Donec gravida turpis nec quam eleifend bibendum.</a:t>
            </a:r>
            <a:endParaRPr lang="zh-CN" altLang="en-US" sz="11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2" name="组合 1"/>
          <p:cNvGrpSpPr/>
          <p:nvPr/>
        </p:nvGrpSpPr>
        <p:grpSpPr>
          <a:xfrm>
            <a:off x="4107124" y="2558029"/>
            <a:ext cx="3923789" cy="3917950"/>
            <a:chOff x="3080147" y="1728130"/>
            <a:chExt cx="2943225" cy="2939370"/>
          </a:xfrm>
        </p:grpSpPr>
        <p:sp>
          <p:nvSpPr>
            <p:cNvPr id="25606" name="AutoShape 6"/>
            <p:cNvSpPr>
              <a:spLocks/>
            </p:cNvSpPr>
            <p:nvPr/>
          </p:nvSpPr>
          <p:spPr bwMode="auto">
            <a:xfrm>
              <a:off x="3297436" y="1728130"/>
              <a:ext cx="1201341" cy="1026636"/>
            </a:xfrm>
            <a:custGeom>
              <a:avLst/>
              <a:gdLst>
                <a:gd name="T0" fmla="*/ 1601788 w 21600"/>
                <a:gd name="T1" fmla="*/ 1368425 h 21600"/>
                <a:gd name="T2" fmla="*/ 1601788 w 21600"/>
                <a:gd name="T3" fmla="*/ 1368425 h 21600"/>
                <a:gd name="T4" fmla="*/ 1601788 w 21600"/>
                <a:gd name="T5" fmla="*/ 1368425 h 21600"/>
                <a:gd name="T6" fmla="*/ 1601788 w 21600"/>
                <a:gd name="T7" fmla="*/ 13684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600" y="21599"/>
                  </a:moveTo>
                  <a:cubicBezTo>
                    <a:pt x="0" y="14674"/>
                    <a:pt x="0" y="14674"/>
                    <a:pt x="0" y="14674"/>
                  </a:cubicBezTo>
                  <a:cubicBezTo>
                    <a:pt x="4517" y="6100"/>
                    <a:pt x="12282" y="577"/>
                    <a:pt x="20894" y="0"/>
                  </a:cubicBezTo>
                  <a:cubicBezTo>
                    <a:pt x="21599" y="13190"/>
                    <a:pt x="21599" y="13190"/>
                    <a:pt x="21599" y="13190"/>
                  </a:cubicBezTo>
                  <a:cubicBezTo>
                    <a:pt x="16517" y="13520"/>
                    <a:pt x="12141" y="16818"/>
                    <a:pt x="9600" y="21599"/>
                  </a:cubicBezTo>
                  <a:close/>
                </a:path>
              </a:pathLst>
            </a:custGeom>
            <a:solidFill>
              <a:schemeClr val="accent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5607" name="AutoShape 7"/>
            <p:cNvSpPr>
              <a:spLocks/>
            </p:cNvSpPr>
            <p:nvPr/>
          </p:nvSpPr>
          <p:spPr bwMode="auto">
            <a:xfrm>
              <a:off x="5298877" y="2517163"/>
              <a:ext cx="724495" cy="1356541"/>
            </a:xfrm>
            <a:custGeom>
              <a:avLst/>
              <a:gdLst>
                <a:gd name="T0" fmla="*/ 965945 w 20053"/>
                <a:gd name="T1" fmla="*/ 1808163 h 21600"/>
                <a:gd name="T2" fmla="*/ 965945 w 20053"/>
                <a:gd name="T3" fmla="*/ 1808163 h 21600"/>
                <a:gd name="T4" fmla="*/ 965945 w 20053"/>
                <a:gd name="T5" fmla="*/ 1808163 h 21600"/>
                <a:gd name="T6" fmla="*/ 965945 w 20053"/>
                <a:gd name="T7" fmla="*/ 18081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53" h="21600">
                  <a:moveTo>
                    <a:pt x="0" y="4619"/>
                  </a:moveTo>
                  <a:cubicBezTo>
                    <a:pt x="15413" y="0"/>
                    <a:pt x="15413" y="0"/>
                    <a:pt x="15413" y="0"/>
                  </a:cubicBezTo>
                  <a:cubicBezTo>
                    <a:pt x="21599" y="6742"/>
                    <a:pt x="21599" y="14857"/>
                    <a:pt x="15413" y="21600"/>
                  </a:cubicBezTo>
                  <a:cubicBezTo>
                    <a:pt x="0" y="16980"/>
                    <a:pt x="0" y="16980"/>
                    <a:pt x="0" y="16980"/>
                  </a:cubicBezTo>
                  <a:cubicBezTo>
                    <a:pt x="1736" y="15169"/>
                    <a:pt x="2605" y="13047"/>
                    <a:pt x="2605" y="10800"/>
                  </a:cubicBezTo>
                  <a:cubicBezTo>
                    <a:pt x="2605" y="8552"/>
                    <a:pt x="1736" y="6492"/>
                    <a:pt x="0" y="4619"/>
                  </a:cubicBezTo>
                  <a:close/>
                </a:path>
              </a:pathLst>
            </a:custGeom>
            <a:solidFill>
              <a:schemeClr val="accent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5608" name="AutoShape 8"/>
            <p:cNvSpPr>
              <a:spLocks/>
            </p:cNvSpPr>
            <p:nvPr/>
          </p:nvSpPr>
          <p:spPr bwMode="auto">
            <a:xfrm>
              <a:off x="4604742" y="3634314"/>
              <a:ext cx="1204317" cy="1028422"/>
            </a:xfrm>
            <a:custGeom>
              <a:avLst/>
              <a:gdLst>
                <a:gd name="T0" fmla="*/ 1605756 w 21600"/>
                <a:gd name="T1" fmla="*/ 1370806 h 21600"/>
                <a:gd name="T2" fmla="*/ 1605756 w 21600"/>
                <a:gd name="T3" fmla="*/ 1370806 h 21600"/>
                <a:gd name="T4" fmla="*/ 1605756 w 21600"/>
                <a:gd name="T5" fmla="*/ 1370806 h 21600"/>
                <a:gd name="T6" fmla="*/ 1605756 w 21600"/>
                <a:gd name="T7" fmla="*/ 13708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960" y="0"/>
                  </a:moveTo>
                  <a:cubicBezTo>
                    <a:pt x="21599" y="6925"/>
                    <a:pt x="21599" y="6925"/>
                    <a:pt x="21599" y="6925"/>
                  </a:cubicBezTo>
                  <a:cubicBezTo>
                    <a:pt x="17097" y="15499"/>
                    <a:pt x="9287" y="21022"/>
                    <a:pt x="703" y="21600"/>
                  </a:cubicBezTo>
                  <a:cubicBezTo>
                    <a:pt x="0" y="8491"/>
                    <a:pt x="0" y="8491"/>
                    <a:pt x="0" y="8491"/>
                  </a:cubicBezTo>
                  <a:cubicBezTo>
                    <a:pt x="5065" y="8079"/>
                    <a:pt x="9498" y="4781"/>
                    <a:pt x="11960" y="0"/>
                  </a:cubicBezTo>
                  <a:close/>
                </a:path>
              </a:pathLst>
            </a:custGeom>
            <a:solidFill>
              <a:schemeClr val="accent4"/>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5609" name="AutoShape 9"/>
            <p:cNvSpPr>
              <a:spLocks/>
            </p:cNvSpPr>
            <p:nvPr/>
          </p:nvSpPr>
          <p:spPr bwMode="auto">
            <a:xfrm>
              <a:off x="4975027" y="3980893"/>
              <a:ext cx="356592" cy="376949"/>
            </a:xfrm>
            <a:custGeom>
              <a:avLst/>
              <a:gdLst>
                <a:gd name="T0" fmla="*/ 475456 w 21104"/>
                <a:gd name="T1" fmla="*/ 502444 h 21600"/>
                <a:gd name="T2" fmla="*/ 475456 w 21104"/>
                <a:gd name="T3" fmla="*/ 502444 h 21600"/>
                <a:gd name="T4" fmla="*/ 475456 w 21104"/>
                <a:gd name="T5" fmla="*/ 502444 h 21600"/>
                <a:gd name="T6" fmla="*/ 475456 w 21104"/>
                <a:gd name="T7" fmla="*/ 5024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04" h="21600">
                  <a:moveTo>
                    <a:pt x="13624" y="14829"/>
                  </a:moveTo>
                  <a:cubicBezTo>
                    <a:pt x="21433" y="10155"/>
                    <a:pt x="21101" y="4191"/>
                    <a:pt x="21101" y="4191"/>
                  </a:cubicBezTo>
                  <a:cubicBezTo>
                    <a:pt x="21101" y="3385"/>
                    <a:pt x="21101" y="3385"/>
                    <a:pt x="21101" y="3385"/>
                  </a:cubicBezTo>
                  <a:cubicBezTo>
                    <a:pt x="21101" y="3385"/>
                    <a:pt x="21101" y="1611"/>
                    <a:pt x="19440" y="1611"/>
                  </a:cubicBezTo>
                  <a:cubicBezTo>
                    <a:pt x="18941" y="1611"/>
                    <a:pt x="18443" y="1611"/>
                    <a:pt x="18443" y="1611"/>
                  </a:cubicBezTo>
                  <a:cubicBezTo>
                    <a:pt x="17612" y="1611"/>
                    <a:pt x="17612" y="2417"/>
                    <a:pt x="17612" y="2417"/>
                  </a:cubicBezTo>
                  <a:cubicBezTo>
                    <a:pt x="17612" y="2417"/>
                    <a:pt x="17280" y="2579"/>
                    <a:pt x="16615" y="2579"/>
                  </a:cubicBezTo>
                  <a:cubicBezTo>
                    <a:pt x="16615" y="1934"/>
                    <a:pt x="16781" y="0"/>
                    <a:pt x="16781" y="0"/>
                  </a:cubicBezTo>
                  <a:cubicBezTo>
                    <a:pt x="9138" y="967"/>
                    <a:pt x="4486" y="0"/>
                    <a:pt x="4486" y="0"/>
                  </a:cubicBezTo>
                  <a:cubicBezTo>
                    <a:pt x="4486" y="2579"/>
                    <a:pt x="4486" y="2579"/>
                    <a:pt x="4486" y="2579"/>
                  </a:cubicBezTo>
                  <a:cubicBezTo>
                    <a:pt x="3821" y="2579"/>
                    <a:pt x="3655" y="2417"/>
                    <a:pt x="3655" y="2417"/>
                  </a:cubicBezTo>
                  <a:cubicBezTo>
                    <a:pt x="3655" y="2417"/>
                    <a:pt x="3489" y="1611"/>
                    <a:pt x="2824" y="1611"/>
                  </a:cubicBezTo>
                  <a:cubicBezTo>
                    <a:pt x="2824" y="1611"/>
                    <a:pt x="2326" y="1611"/>
                    <a:pt x="1827" y="1611"/>
                  </a:cubicBezTo>
                  <a:cubicBezTo>
                    <a:pt x="166" y="1611"/>
                    <a:pt x="0" y="3385"/>
                    <a:pt x="0" y="3385"/>
                  </a:cubicBezTo>
                  <a:cubicBezTo>
                    <a:pt x="0" y="4191"/>
                    <a:pt x="0" y="4191"/>
                    <a:pt x="0" y="4191"/>
                  </a:cubicBezTo>
                  <a:cubicBezTo>
                    <a:pt x="0" y="4191"/>
                    <a:pt x="-166" y="10155"/>
                    <a:pt x="7643" y="14829"/>
                  </a:cubicBezTo>
                  <a:cubicBezTo>
                    <a:pt x="7643" y="14829"/>
                    <a:pt x="8473" y="15635"/>
                    <a:pt x="9637" y="15635"/>
                  </a:cubicBezTo>
                  <a:cubicBezTo>
                    <a:pt x="9637" y="16602"/>
                    <a:pt x="9637" y="16602"/>
                    <a:pt x="9637" y="16602"/>
                  </a:cubicBezTo>
                  <a:cubicBezTo>
                    <a:pt x="9637" y="16602"/>
                    <a:pt x="8806" y="16441"/>
                    <a:pt x="8806" y="16925"/>
                  </a:cubicBezTo>
                  <a:cubicBezTo>
                    <a:pt x="8806" y="17570"/>
                    <a:pt x="9637" y="17408"/>
                    <a:pt x="9637" y="17408"/>
                  </a:cubicBezTo>
                  <a:cubicBezTo>
                    <a:pt x="9637" y="18376"/>
                    <a:pt x="9637" y="18376"/>
                    <a:pt x="9637" y="18376"/>
                  </a:cubicBezTo>
                  <a:cubicBezTo>
                    <a:pt x="9637" y="18376"/>
                    <a:pt x="9470" y="19182"/>
                    <a:pt x="8972" y="19182"/>
                  </a:cubicBezTo>
                  <a:cubicBezTo>
                    <a:pt x="8972" y="19988"/>
                    <a:pt x="7975" y="19988"/>
                    <a:pt x="7975" y="19988"/>
                  </a:cubicBezTo>
                  <a:cubicBezTo>
                    <a:pt x="7975" y="19988"/>
                    <a:pt x="7144" y="20149"/>
                    <a:pt x="7144" y="20794"/>
                  </a:cubicBezTo>
                  <a:cubicBezTo>
                    <a:pt x="7144" y="20794"/>
                    <a:pt x="6978" y="21599"/>
                    <a:pt x="7975" y="21599"/>
                  </a:cubicBezTo>
                  <a:cubicBezTo>
                    <a:pt x="9304" y="21599"/>
                    <a:pt x="13126" y="21599"/>
                    <a:pt x="13126" y="21599"/>
                  </a:cubicBezTo>
                  <a:cubicBezTo>
                    <a:pt x="13957" y="21599"/>
                    <a:pt x="14123" y="20794"/>
                    <a:pt x="14123" y="20794"/>
                  </a:cubicBezTo>
                  <a:cubicBezTo>
                    <a:pt x="14123" y="20794"/>
                    <a:pt x="14123" y="19988"/>
                    <a:pt x="13126" y="19988"/>
                  </a:cubicBezTo>
                  <a:cubicBezTo>
                    <a:pt x="12295" y="19988"/>
                    <a:pt x="12295" y="19020"/>
                    <a:pt x="12295" y="19020"/>
                  </a:cubicBezTo>
                  <a:cubicBezTo>
                    <a:pt x="12295" y="19020"/>
                    <a:pt x="11464" y="19182"/>
                    <a:pt x="11464" y="18376"/>
                  </a:cubicBezTo>
                  <a:cubicBezTo>
                    <a:pt x="11464" y="17408"/>
                    <a:pt x="11464" y="17408"/>
                    <a:pt x="11464" y="17408"/>
                  </a:cubicBezTo>
                  <a:cubicBezTo>
                    <a:pt x="11464" y="17408"/>
                    <a:pt x="12295" y="17570"/>
                    <a:pt x="12295" y="16925"/>
                  </a:cubicBezTo>
                  <a:cubicBezTo>
                    <a:pt x="12295" y="16441"/>
                    <a:pt x="11464" y="16602"/>
                    <a:pt x="11464" y="16602"/>
                  </a:cubicBezTo>
                  <a:cubicBezTo>
                    <a:pt x="11464" y="15635"/>
                    <a:pt x="11464" y="15635"/>
                    <a:pt x="11464" y="15635"/>
                  </a:cubicBezTo>
                  <a:cubicBezTo>
                    <a:pt x="12295" y="15635"/>
                    <a:pt x="12960" y="15313"/>
                    <a:pt x="13624" y="14829"/>
                  </a:cubicBezTo>
                  <a:close/>
                  <a:moveTo>
                    <a:pt x="16781" y="3385"/>
                  </a:moveTo>
                  <a:cubicBezTo>
                    <a:pt x="16947" y="3385"/>
                    <a:pt x="17612" y="3385"/>
                    <a:pt x="17612" y="3385"/>
                  </a:cubicBezTo>
                  <a:cubicBezTo>
                    <a:pt x="18443" y="3385"/>
                    <a:pt x="18609" y="2579"/>
                    <a:pt x="18609" y="2579"/>
                  </a:cubicBezTo>
                  <a:cubicBezTo>
                    <a:pt x="19440" y="2579"/>
                    <a:pt x="19440" y="3385"/>
                    <a:pt x="19440" y="3385"/>
                  </a:cubicBezTo>
                  <a:cubicBezTo>
                    <a:pt x="19440" y="4191"/>
                    <a:pt x="19440" y="4191"/>
                    <a:pt x="19440" y="4191"/>
                  </a:cubicBezTo>
                  <a:cubicBezTo>
                    <a:pt x="19440" y="4191"/>
                    <a:pt x="19107" y="7576"/>
                    <a:pt x="14953" y="11444"/>
                  </a:cubicBezTo>
                  <a:cubicBezTo>
                    <a:pt x="15950" y="9832"/>
                    <a:pt x="16781" y="6125"/>
                    <a:pt x="16781" y="3385"/>
                  </a:cubicBezTo>
                  <a:close/>
                  <a:moveTo>
                    <a:pt x="5981" y="11605"/>
                  </a:moveTo>
                  <a:cubicBezTo>
                    <a:pt x="1661" y="7737"/>
                    <a:pt x="1495" y="4352"/>
                    <a:pt x="1495" y="4352"/>
                  </a:cubicBezTo>
                  <a:cubicBezTo>
                    <a:pt x="1495" y="3546"/>
                    <a:pt x="1495" y="3546"/>
                    <a:pt x="1495" y="3546"/>
                  </a:cubicBezTo>
                  <a:cubicBezTo>
                    <a:pt x="1495" y="3546"/>
                    <a:pt x="1495" y="2579"/>
                    <a:pt x="2326" y="2579"/>
                  </a:cubicBezTo>
                  <a:cubicBezTo>
                    <a:pt x="2326" y="2579"/>
                    <a:pt x="2326" y="3546"/>
                    <a:pt x="3323" y="3546"/>
                  </a:cubicBezTo>
                  <a:cubicBezTo>
                    <a:pt x="3323" y="3546"/>
                    <a:pt x="3987" y="3546"/>
                    <a:pt x="4153" y="3546"/>
                  </a:cubicBezTo>
                  <a:cubicBezTo>
                    <a:pt x="4153" y="6286"/>
                    <a:pt x="4984" y="9994"/>
                    <a:pt x="5981" y="11605"/>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5610" name="AutoShape 10"/>
            <p:cNvSpPr>
              <a:spLocks/>
            </p:cNvSpPr>
            <p:nvPr/>
          </p:nvSpPr>
          <p:spPr bwMode="auto">
            <a:xfrm>
              <a:off x="4596408" y="1728130"/>
              <a:ext cx="1204317" cy="1020085"/>
            </a:xfrm>
            <a:custGeom>
              <a:avLst/>
              <a:gdLst>
                <a:gd name="T0" fmla="*/ 1605756 w 21600"/>
                <a:gd name="T1" fmla="*/ 1359694 h 21600"/>
                <a:gd name="T2" fmla="*/ 1605756 w 21600"/>
                <a:gd name="T3" fmla="*/ 1359694 h 21600"/>
                <a:gd name="T4" fmla="*/ 1605756 w 21600"/>
                <a:gd name="T5" fmla="*/ 1359694 h 21600"/>
                <a:gd name="T6" fmla="*/ 1605756 w 21600"/>
                <a:gd name="T7" fmla="*/ 13596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3292"/>
                  </a:moveTo>
                  <a:cubicBezTo>
                    <a:pt x="562" y="0"/>
                    <a:pt x="562" y="0"/>
                    <a:pt x="562" y="0"/>
                  </a:cubicBezTo>
                  <a:cubicBezTo>
                    <a:pt x="9216" y="498"/>
                    <a:pt x="17026" y="5981"/>
                    <a:pt x="21599" y="14538"/>
                  </a:cubicBezTo>
                  <a:cubicBezTo>
                    <a:pt x="12031" y="21599"/>
                    <a:pt x="12031" y="21599"/>
                    <a:pt x="12031" y="21599"/>
                  </a:cubicBezTo>
                  <a:cubicBezTo>
                    <a:pt x="9498" y="16864"/>
                    <a:pt x="5065" y="13624"/>
                    <a:pt x="0" y="13292"/>
                  </a:cubicBezTo>
                  <a:close/>
                </a:path>
              </a:pathLst>
            </a:custGeom>
            <a:solidFill>
              <a:schemeClr val="accent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5611" name="AutoShape 11"/>
            <p:cNvSpPr>
              <a:spLocks/>
            </p:cNvSpPr>
            <p:nvPr/>
          </p:nvSpPr>
          <p:spPr bwMode="auto">
            <a:xfrm>
              <a:off x="3326011" y="3658134"/>
              <a:ext cx="1203722" cy="1009366"/>
            </a:xfrm>
            <a:custGeom>
              <a:avLst/>
              <a:gdLst>
                <a:gd name="T0" fmla="*/ 1604963 w 21600"/>
                <a:gd name="T1" fmla="*/ 1345406 h 21600"/>
                <a:gd name="T2" fmla="*/ 1604963 w 21600"/>
                <a:gd name="T3" fmla="*/ 1345406 h 21600"/>
                <a:gd name="T4" fmla="*/ 1604963 w 21600"/>
                <a:gd name="T5" fmla="*/ 1345406 h 21600"/>
                <a:gd name="T6" fmla="*/ 1604963 w 21600"/>
                <a:gd name="T7" fmla="*/ 13454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8152"/>
                  </a:moveTo>
                  <a:cubicBezTo>
                    <a:pt x="21248" y="21599"/>
                    <a:pt x="21248" y="21599"/>
                    <a:pt x="21248" y="21599"/>
                  </a:cubicBezTo>
                  <a:cubicBezTo>
                    <a:pt x="12664" y="21347"/>
                    <a:pt x="4714" y="16052"/>
                    <a:pt x="0" y="7480"/>
                  </a:cubicBezTo>
                  <a:cubicBezTo>
                    <a:pt x="9357" y="0"/>
                    <a:pt x="9357" y="0"/>
                    <a:pt x="9357" y="0"/>
                  </a:cubicBezTo>
                  <a:cubicBezTo>
                    <a:pt x="12031" y="4790"/>
                    <a:pt x="16463" y="7984"/>
                    <a:pt x="21599" y="8152"/>
                  </a:cubicBezTo>
                  <a:close/>
                </a:path>
              </a:pathLst>
            </a:custGeom>
            <a:solidFill>
              <a:schemeClr val="accent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5612" name="AutoShape 12"/>
            <p:cNvSpPr>
              <a:spLocks/>
            </p:cNvSpPr>
            <p:nvPr/>
          </p:nvSpPr>
          <p:spPr bwMode="auto">
            <a:xfrm>
              <a:off x="3787378" y="2044934"/>
              <a:ext cx="326231" cy="323950"/>
            </a:xfrm>
            <a:custGeom>
              <a:avLst/>
              <a:gdLst>
                <a:gd name="T0" fmla="*/ 434975 w 21600"/>
                <a:gd name="T1" fmla="*/ 431800 h 21600"/>
                <a:gd name="T2" fmla="*/ 434975 w 21600"/>
                <a:gd name="T3" fmla="*/ 431800 h 21600"/>
                <a:gd name="T4" fmla="*/ 434975 w 21600"/>
                <a:gd name="T5" fmla="*/ 431800 h 21600"/>
                <a:gd name="T6" fmla="*/ 434975 w 21600"/>
                <a:gd name="T7" fmla="*/ 4318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cubicBezTo>
                    <a:pt x="4859" y="0"/>
                    <a:pt x="0" y="4859"/>
                    <a:pt x="0" y="10800"/>
                  </a:cubicBezTo>
                  <a:cubicBezTo>
                    <a:pt x="0" y="16739"/>
                    <a:pt x="4859" y="21600"/>
                    <a:pt x="10800" y="21600"/>
                  </a:cubicBezTo>
                  <a:cubicBezTo>
                    <a:pt x="16740" y="21600"/>
                    <a:pt x="21599" y="16739"/>
                    <a:pt x="21599" y="10800"/>
                  </a:cubicBezTo>
                  <a:cubicBezTo>
                    <a:pt x="21599" y="4859"/>
                    <a:pt x="16740" y="0"/>
                    <a:pt x="10800" y="0"/>
                  </a:cubicBezTo>
                  <a:close/>
                  <a:moveTo>
                    <a:pt x="14939" y="4320"/>
                  </a:moveTo>
                  <a:cubicBezTo>
                    <a:pt x="15659" y="3779"/>
                    <a:pt x="15659" y="3779"/>
                    <a:pt x="15659" y="3779"/>
                  </a:cubicBezTo>
                  <a:cubicBezTo>
                    <a:pt x="15659" y="3779"/>
                    <a:pt x="15299" y="3059"/>
                    <a:pt x="15480" y="2519"/>
                  </a:cubicBezTo>
                  <a:cubicBezTo>
                    <a:pt x="15659" y="2519"/>
                    <a:pt x="16379" y="2879"/>
                    <a:pt x="16919" y="3599"/>
                  </a:cubicBezTo>
                  <a:cubicBezTo>
                    <a:pt x="16559" y="5219"/>
                    <a:pt x="15480" y="5039"/>
                    <a:pt x="15480" y="5039"/>
                  </a:cubicBezTo>
                  <a:cubicBezTo>
                    <a:pt x="15480" y="5039"/>
                    <a:pt x="14759" y="5039"/>
                    <a:pt x="14939" y="4320"/>
                  </a:cubicBezTo>
                  <a:close/>
                  <a:moveTo>
                    <a:pt x="8459" y="13859"/>
                  </a:moveTo>
                  <a:cubicBezTo>
                    <a:pt x="8280" y="14039"/>
                    <a:pt x="8100" y="14579"/>
                    <a:pt x="7919" y="15120"/>
                  </a:cubicBezTo>
                  <a:cubicBezTo>
                    <a:pt x="7740" y="15479"/>
                    <a:pt x="7560" y="15659"/>
                    <a:pt x="7379" y="15839"/>
                  </a:cubicBezTo>
                  <a:cubicBezTo>
                    <a:pt x="7020" y="16019"/>
                    <a:pt x="7020" y="16380"/>
                    <a:pt x="7020" y="16380"/>
                  </a:cubicBezTo>
                  <a:cubicBezTo>
                    <a:pt x="6840" y="17099"/>
                    <a:pt x="6840" y="17099"/>
                    <a:pt x="6840" y="17099"/>
                  </a:cubicBezTo>
                  <a:cubicBezTo>
                    <a:pt x="6840" y="17099"/>
                    <a:pt x="7020" y="17819"/>
                    <a:pt x="7199" y="17999"/>
                  </a:cubicBezTo>
                  <a:cubicBezTo>
                    <a:pt x="7199" y="18359"/>
                    <a:pt x="6660" y="19800"/>
                    <a:pt x="6660" y="19800"/>
                  </a:cubicBezTo>
                  <a:cubicBezTo>
                    <a:pt x="6119" y="19619"/>
                    <a:pt x="5939" y="19080"/>
                    <a:pt x="5760" y="18719"/>
                  </a:cubicBezTo>
                  <a:cubicBezTo>
                    <a:pt x="5760" y="18359"/>
                    <a:pt x="5400" y="18179"/>
                    <a:pt x="5579" y="17819"/>
                  </a:cubicBezTo>
                  <a:cubicBezTo>
                    <a:pt x="5579" y="17280"/>
                    <a:pt x="5219" y="17099"/>
                    <a:pt x="5040" y="16920"/>
                  </a:cubicBezTo>
                  <a:cubicBezTo>
                    <a:pt x="4859" y="16560"/>
                    <a:pt x="4679" y="16199"/>
                    <a:pt x="4679" y="16019"/>
                  </a:cubicBezTo>
                  <a:cubicBezTo>
                    <a:pt x="4679" y="15839"/>
                    <a:pt x="4140" y="15479"/>
                    <a:pt x="4140" y="15479"/>
                  </a:cubicBezTo>
                  <a:cubicBezTo>
                    <a:pt x="4140" y="15479"/>
                    <a:pt x="3240" y="14940"/>
                    <a:pt x="3059" y="14759"/>
                  </a:cubicBezTo>
                  <a:cubicBezTo>
                    <a:pt x="2880" y="14579"/>
                    <a:pt x="2700" y="13859"/>
                    <a:pt x="2700" y="13499"/>
                  </a:cubicBezTo>
                  <a:cubicBezTo>
                    <a:pt x="2700" y="13139"/>
                    <a:pt x="2880" y="12239"/>
                    <a:pt x="2880" y="12239"/>
                  </a:cubicBezTo>
                  <a:cubicBezTo>
                    <a:pt x="2880" y="12239"/>
                    <a:pt x="3240" y="11879"/>
                    <a:pt x="3059" y="11700"/>
                  </a:cubicBezTo>
                  <a:cubicBezTo>
                    <a:pt x="2700" y="11519"/>
                    <a:pt x="2700" y="10800"/>
                    <a:pt x="2700" y="10800"/>
                  </a:cubicBezTo>
                  <a:cubicBezTo>
                    <a:pt x="2339" y="10439"/>
                    <a:pt x="2339" y="10439"/>
                    <a:pt x="2339" y="10439"/>
                  </a:cubicBezTo>
                  <a:cubicBezTo>
                    <a:pt x="2339" y="10439"/>
                    <a:pt x="1980" y="9900"/>
                    <a:pt x="1800" y="9720"/>
                  </a:cubicBezTo>
                  <a:cubicBezTo>
                    <a:pt x="1800" y="9359"/>
                    <a:pt x="1800" y="9179"/>
                    <a:pt x="1980" y="8999"/>
                  </a:cubicBezTo>
                  <a:cubicBezTo>
                    <a:pt x="1980" y="8820"/>
                    <a:pt x="1800" y="8280"/>
                    <a:pt x="1800" y="8099"/>
                  </a:cubicBezTo>
                  <a:cubicBezTo>
                    <a:pt x="3599" y="3599"/>
                    <a:pt x="6660" y="2699"/>
                    <a:pt x="6660" y="2699"/>
                  </a:cubicBezTo>
                  <a:cubicBezTo>
                    <a:pt x="6840" y="3599"/>
                    <a:pt x="6840" y="3599"/>
                    <a:pt x="6840" y="3599"/>
                  </a:cubicBezTo>
                  <a:cubicBezTo>
                    <a:pt x="6840" y="3599"/>
                    <a:pt x="6300" y="3779"/>
                    <a:pt x="6119" y="3779"/>
                  </a:cubicBezTo>
                  <a:cubicBezTo>
                    <a:pt x="5760" y="3599"/>
                    <a:pt x="5579" y="3599"/>
                    <a:pt x="5579" y="3599"/>
                  </a:cubicBezTo>
                  <a:cubicBezTo>
                    <a:pt x="5219" y="4140"/>
                    <a:pt x="5219" y="4140"/>
                    <a:pt x="5219" y="4140"/>
                  </a:cubicBezTo>
                  <a:cubicBezTo>
                    <a:pt x="5219" y="4140"/>
                    <a:pt x="5040" y="4499"/>
                    <a:pt x="5040" y="4679"/>
                  </a:cubicBezTo>
                  <a:cubicBezTo>
                    <a:pt x="5040" y="4859"/>
                    <a:pt x="5219" y="5219"/>
                    <a:pt x="5219" y="5219"/>
                  </a:cubicBezTo>
                  <a:cubicBezTo>
                    <a:pt x="5219" y="5219"/>
                    <a:pt x="5760" y="5219"/>
                    <a:pt x="5760" y="5039"/>
                  </a:cubicBezTo>
                  <a:cubicBezTo>
                    <a:pt x="5760" y="4859"/>
                    <a:pt x="5760" y="4679"/>
                    <a:pt x="5760" y="4679"/>
                  </a:cubicBezTo>
                  <a:cubicBezTo>
                    <a:pt x="5579" y="4320"/>
                    <a:pt x="5579" y="4320"/>
                    <a:pt x="5579" y="4320"/>
                  </a:cubicBezTo>
                  <a:cubicBezTo>
                    <a:pt x="5579" y="4320"/>
                    <a:pt x="6119" y="4140"/>
                    <a:pt x="7199" y="4320"/>
                  </a:cubicBezTo>
                  <a:cubicBezTo>
                    <a:pt x="8459" y="4320"/>
                    <a:pt x="7919" y="5219"/>
                    <a:pt x="8459" y="5399"/>
                  </a:cubicBezTo>
                  <a:cubicBezTo>
                    <a:pt x="8999" y="5580"/>
                    <a:pt x="8100" y="6299"/>
                    <a:pt x="7919" y="6659"/>
                  </a:cubicBezTo>
                  <a:cubicBezTo>
                    <a:pt x="7740" y="7019"/>
                    <a:pt x="7379" y="6119"/>
                    <a:pt x="7379" y="6119"/>
                  </a:cubicBezTo>
                  <a:cubicBezTo>
                    <a:pt x="7379" y="6119"/>
                    <a:pt x="7740" y="5759"/>
                    <a:pt x="7199" y="5759"/>
                  </a:cubicBezTo>
                  <a:cubicBezTo>
                    <a:pt x="6660" y="5580"/>
                    <a:pt x="6300" y="6480"/>
                    <a:pt x="6660" y="6480"/>
                  </a:cubicBezTo>
                  <a:cubicBezTo>
                    <a:pt x="6840" y="6480"/>
                    <a:pt x="7199" y="6839"/>
                    <a:pt x="7020" y="7019"/>
                  </a:cubicBezTo>
                  <a:cubicBezTo>
                    <a:pt x="7020" y="7199"/>
                    <a:pt x="7020" y="7199"/>
                    <a:pt x="6840" y="7739"/>
                  </a:cubicBezTo>
                  <a:cubicBezTo>
                    <a:pt x="6479" y="8280"/>
                    <a:pt x="6119" y="8640"/>
                    <a:pt x="6119" y="8640"/>
                  </a:cubicBezTo>
                  <a:cubicBezTo>
                    <a:pt x="6119" y="8640"/>
                    <a:pt x="5760" y="8460"/>
                    <a:pt x="5939" y="8820"/>
                  </a:cubicBezTo>
                  <a:cubicBezTo>
                    <a:pt x="6119" y="9179"/>
                    <a:pt x="5939" y="9720"/>
                    <a:pt x="5939" y="9900"/>
                  </a:cubicBezTo>
                  <a:cubicBezTo>
                    <a:pt x="5939" y="10260"/>
                    <a:pt x="5219" y="9720"/>
                    <a:pt x="5219" y="9179"/>
                  </a:cubicBezTo>
                  <a:cubicBezTo>
                    <a:pt x="5040" y="8640"/>
                    <a:pt x="4499" y="9179"/>
                    <a:pt x="4319" y="9179"/>
                  </a:cubicBezTo>
                  <a:cubicBezTo>
                    <a:pt x="4140" y="9179"/>
                    <a:pt x="3780" y="8999"/>
                    <a:pt x="3780" y="8820"/>
                  </a:cubicBezTo>
                  <a:cubicBezTo>
                    <a:pt x="3599" y="8640"/>
                    <a:pt x="2700" y="9359"/>
                    <a:pt x="2520" y="9359"/>
                  </a:cubicBezTo>
                  <a:cubicBezTo>
                    <a:pt x="2339" y="9540"/>
                    <a:pt x="2339" y="9900"/>
                    <a:pt x="2700" y="9720"/>
                  </a:cubicBezTo>
                  <a:cubicBezTo>
                    <a:pt x="3059" y="9540"/>
                    <a:pt x="3420" y="9720"/>
                    <a:pt x="3420" y="10079"/>
                  </a:cubicBezTo>
                  <a:cubicBezTo>
                    <a:pt x="3240" y="10439"/>
                    <a:pt x="2880" y="10260"/>
                    <a:pt x="2880" y="10439"/>
                  </a:cubicBezTo>
                  <a:cubicBezTo>
                    <a:pt x="3059" y="10800"/>
                    <a:pt x="3420" y="10980"/>
                    <a:pt x="3420" y="11339"/>
                  </a:cubicBezTo>
                  <a:cubicBezTo>
                    <a:pt x="3599" y="11700"/>
                    <a:pt x="4499" y="11339"/>
                    <a:pt x="4859" y="11160"/>
                  </a:cubicBezTo>
                  <a:cubicBezTo>
                    <a:pt x="5040" y="11160"/>
                    <a:pt x="5939" y="10980"/>
                    <a:pt x="5939" y="11339"/>
                  </a:cubicBezTo>
                  <a:cubicBezTo>
                    <a:pt x="6119" y="11700"/>
                    <a:pt x="7020" y="11879"/>
                    <a:pt x="7379" y="11879"/>
                  </a:cubicBezTo>
                  <a:cubicBezTo>
                    <a:pt x="7740" y="12059"/>
                    <a:pt x="8280" y="12059"/>
                    <a:pt x="8819" y="12420"/>
                  </a:cubicBezTo>
                  <a:cubicBezTo>
                    <a:pt x="9179" y="12960"/>
                    <a:pt x="8459" y="13679"/>
                    <a:pt x="8459" y="13859"/>
                  </a:cubicBezTo>
                  <a:close/>
                  <a:moveTo>
                    <a:pt x="10619" y="2519"/>
                  </a:moveTo>
                  <a:cubicBezTo>
                    <a:pt x="10439" y="3059"/>
                    <a:pt x="9719" y="3599"/>
                    <a:pt x="9900" y="3779"/>
                  </a:cubicBezTo>
                  <a:cubicBezTo>
                    <a:pt x="9900" y="3959"/>
                    <a:pt x="9900" y="4859"/>
                    <a:pt x="9179" y="4140"/>
                  </a:cubicBezTo>
                  <a:cubicBezTo>
                    <a:pt x="8459" y="3419"/>
                    <a:pt x="7740" y="3239"/>
                    <a:pt x="7919" y="2699"/>
                  </a:cubicBezTo>
                  <a:cubicBezTo>
                    <a:pt x="7919" y="2519"/>
                    <a:pt x="8639" y="2519"/>
                    <a:pt x="8639" y="2339"/>
                  </a:cubicBezTo>
                  <a:cubicBezTo>
                    <a:pt x="9539" y="1259"/>
                    <a:pt x="11159" y="1439"/>
                    <a:pt x="11339" y="1799"/>
                  </a:cubicBezTo>
                  <a:cubicBezTo>
                    <a:pt x="10979" y="2159"/>
                    <a:pt x="10619" y="1979"/>
                    <a:pt x="10619" y="2519"/>
                  </a:cubicBezTo>
                  <a:close/>
                  <a:moveTo>
                    <a:pt x="19259" y="11160"/>
                  </a:moveTo>
                  <a:cubicBezTo>
                    <a:pt x="19259" y="11160"/>
                    <a:pt x="19619" y="11700"/>
                    <a:pt x="20160" y="11700"/>
                  </a:cubicBezTo>
                  <a:cubicBezTo>
                    <a:pt x="19800" y="15659"/>
                    <a:pt x="16559" y="18359"/>
                    <a:pt x="16559" y="18359"/>
                  </a:cubicBezTo>
                  <a:cubicBezTo>
                    <a:pt x="16019" y="17819"/>
                    <a:pt x="16199" y="17280"/>
                    <a:pt x="16199" y="17280"/>
                  </a:cubicBezTo>
                  <a:cubicBezTo>
                    <a:pt x="16379" y="16560"/>
                    <a:pt x="16379" y="16560"/>
                    <a:pt x="16379" y="16560"/>
                  </a:cubicBezTo>
                  <a:cubicBezTo>
                    <a:pt x="16379" y="15300"/>
                    <a:pt x="16379" y="15300"/>
                    <a:pt x="16379" y="15300"/>
                  </a:cubicBezTo>
                  <a:cubicBezTo>
                    <a:pt x="16379" y="15300"/>
                    <a:pt x="16379" y="13859"/>
                    <a:pt x="15120" y="14579"/>
                  </a:cubicBezTo>
                  <a:cubicBezTo>
                    <a:pt x="13859" y="14940"/>
                    <a:pt x="14399" y="14940"/>
                    <a:pt x="12959" y="14940"/>
                  </a:cubicBezTo>
                  <a:cubicBezTo>
                    <a:pt x="11519" y="15120"/>
                    <a:pt x="11879" y="12059"/>
                    <a:pt x="11879" y="12059"/>
                  </a:cubicBezTo>
                  <a:cubicBezTo>
                    <a:pt x="11879" y="7739"/>
                    <a:pt x="15120" y="10980"/>
                    <a:pt x="15120" y="10980"/>
                  </a:cubicBezTo>
                  <a:cubicBezTo>
                    <a:pt x="17099" y="12420"/>
                    <a:pt x="17459" y="10079"/>
                    <a:pt x="17459" y="10079"/>
                  </a:cubicBezTo>
                  <a:cubicBezTo>
                    <a:pt x="18719" y="9540"/>
                    <a:pt x="18719" y="9540"/>
                    <a:pt x="18719" y="9540"/>
                  </a:cubicBezTo>
                  <a:cubicBezTo>
                    <a:pt x="18899" y="8820"/>
                    <a:pt x="18899" y="8820"/>
                    <a:pt x="18899" y="8820"/>
                  </a:cubicBezTo>
                  <a:cubicBezTo>
                    <a:pt x="18719" y="7919"/>
                    <a:pt x="18719" y="7919"/>
                    <a:pt x="18719" y="7919"/>
                  </a:cubicBezTo>
                  <a:cubicBezTo>
                    <a:pt x="16740" y="7019"/>
                    <a:pt x="16740" y="7019"/>
                    <a:pt x="16740" y="7019"/>
                  </a:cubicBezTo>
                  <a:cubicBezTo>
                    <a:pt x="16740" y="7019"/>
                    <a:pt x="16379" y="7739"/>
                    <a:pt x="16919" y="8640"/>
                  </a:cubicBezTo>
                  <a:cubicBezTo>
                    <a:pt x="16919" y="8640"/>
                    <a:pt x="16740" y="9540"/>
                    <a:pt x="16379" y="9359"/>
                  </a:cubicBezTo>
                  <a:cubicBezTo>
                    <a:pt x="15120" y="8640"/>
                    <a:pt x="15120" y="8640"/>
                    <a:pt x="15120" y="8640"/>
                  </a:cubicBezTo>
                  <a:cubicBezTo>
                    <a:pt x="15120" y="8640"/>
                    <a:pt x="14759" y="8460"/>
                    <a:pt x="14219" y="8820"/>
                  </a:cubicBezTo>
                  <a:cubicBezTo>
                    <a:pt x="13499" y="9359"/>
                    <a:pt x="12419" y="8820"/>
                    <a:pt x="12419" y="8820"/>
                  </a:cubicBezTo>
                  <a:cubicBezTo>
                    <a:pt x="12419" y="8820"/>
                    <a:pt x="12419" y="8280"/>
                    <a:pt x="13139" y="7919"/>
                  </a:cubicBezTo>
                  <a:cubicBezTo>
                    <a:pt x="13679" y="7560"/>
                    <a:pt x="13679" y="7560"/>
                    <a:pt x="13679" y="7560"/>
                  </a:cubicBezTo>
                  <a:cubicBezTo>
                    <a:pt x="13679" y="7560"/>
                    <a:pt x="13499" y="6839"/>
                    <a:pt x="13679" y="6299"/>
                  </a:cubicBezTo>
                  <a:cubicBezTo>
                    <a:pt x="13859" y="5759"/>
                    <a:pt x="14039" y="6299"/>
                    <a:pt x="14579" y="5939"/>
                  </a:cubicBezTo>
                  <a:cubicBezTo>
                    <a:pt x="15120" y="5580"/>
                    <a:pt x="15480" y="6659"/>
                    <a:pt x="16199" y="6480"/>
                  </a:cubicBezTo>
                  <a:cubicBezTo>
                    <a:pt x="16919" y="6480"/>
                    <a:pt x="16559" y="6299"/>
                    <a:pt x="17099" y="5939"/>
                  </a:cubicBezTo>
                  <a:cubicBezTo>
                    <a:pt x="17639" y="5759"/>
                    <a:pt x="17999" y="6480"/>
                    <a:pt x="17999" y="6480"/>
                  </a:cubicBezTo>
                  <a:cubicBezTo>
                    <a:pt x="19079" y="6659"/>
                    <a:pt x="19079" y="6659"/>
                    <a:pt x="19079" y="6659"/>
                  </a:cubicBezTo>
                  <a:cubicBezTo>
                    <a:pt x="19079" y="6659"/>
                    <a:pt x="18899" y="5399"/>
                    <a:pt x="18899" y="5759"/>
                  </a:cubicBezTo>
                  <a:cubicBezTo>
                    <a:pt x="19619" y="6839"/>
                    <a:pt x="20519" y="9900"/>
                    <a:pt x="20160" y="10439"/>
                  </a:cubicBezTo>
                  <a:cubicBezTo>
                    <a:pt x="19980" y="10260"/>
                    <a:pt x="19800" y="10260"/>
                    <a:pt x="19800" y="10260"/>
                  </a:cubicBezTo>
                  <a:cubicBezTo>
                    <a:pt x="18539" y="10260"/>
                    <a:pt x="18539" y="10260"/>
                    <a:pt x="18539" y="10260"/>
                  </a:cubicBezTo>
                  <a:lnTo>
                    <a:pt x="19259" y="11160"/>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5613" name="AutoShape 13"/>
            <p:cNvSpPr>
              <a:spLocks/>
            </p:cNvSpPr>
            <p:nvPr/>
          </p:nvSpPr>
          <p:spPr bwMode="auto">
            <a:xfrm>
              <a:off x="3080147" y="2532646"/>
              <a:ext cx="727472" cy="1356541"/>
            </a:xfrm>
            <a:custGeom>
              <a:avLst/>
              <a:gdLst>
                <a:gd name="T0" fmla="*/ 969914 w 20023"/>
                <a:gd name="T1" fmla="*/ 1808163 h 21600"/>
                <a:gd name="T2" fmla="*/ 969914 w 20023"/>
                <a:gd name="T3" fmla="*/ 1808163 h 21600"/>
                <a:gd name="T4" fmla="*/ 969914 w 20023"/>
                <a:gd name="T5" fmla="*/ 1808163 h 21600"/>
                <a:gd name="T6" fmla="*/ 969914 w 20023"/>
                <a:gd name="T7" fmla="*/ 18081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23" h="21600">
                  <a:moveTo>
                    <a:pt x="20022" y="16855"/>
                  </a:moveTo>
                  <a:cubicBezTo>
                    <a:pt x="4795" y="21600"/>
                    <a:pt x="4795" y="21600"/>
                    <a:pt x="4795" y="21600"/>
                  </a:cubicBezTo>
                  <a:cubicBezTo>
                    <a:pt x="-1469" y="14857"/>
                    <a:pt x="-1577" y="6804"/>
                    <a:pt x="4363" y="0"/>
                  </a:cubicBezTo>
                  <a:cubicBezTo>
                    <a:pt x="19807" y="4494"/>
                    <a:pt x="19807" y="4494"/>
                    <a:pt x="19807" y="4494"/>
                  </a:cubicBezTo>
                  <a:cubicBezTo>
                    <a:pt x="18187" y="6305"/>
                    <a:pt x="17323" y="8365"/>
                    <a:pt x="17323" y="10550"/>
                  </a:cubicBezTo>
                  <a:cubicBezTo>
                    <a:pt x="17323" y="12860"/>
                    <a:pt x="18295" y="14982"/>
                    <a:pt x="20022" y="16855"/>
                  </a:cubicBezTo>
                  <a:close/>
                </a:path>
              </a:pathLst>
            </a:custGeom>
            <a:solidFill>
              <a:schemeClr val="accent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5614" name="AutoShape 14"/>
            <p:cNvSpPr>
              <a:spLocks/>
            </p:cNvSpPr>
            <p:nvPr/>
          </p:nvSpPr>
          <p:spPr bwMode="auto">
            <a:xfrm>
              <a:off x="3789164" y="2433794"/>
              <a:ext cx="1525191" cy="1527448"/>
            </a:xfrm>
            <a:custGeom>
              <a:avLst/>
              <a:gdLst>
                <a:gd name="T0" fmla="*/ 2033484 w 19679"/>
                <a:gd name="T1" fmla="*/ 2234713 h 19679"/>
                <a:gd name="T2" fmla="*/ 2033484 w 19679"/>
                <a:gd name="T3" fmla="*/ 2234713 h 19679"/>
                <a:gd name="T4" fmla="*/ 2033484 w 19679"/>
                <a:gd name="T5" fmla="*/ 2234713 h 19679"/>
                <a:gd name="T6" fmla="*/ 2033484 w 19679"/>
                <a:gd name="T7" fmla="*/ 223471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5"/>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5615" name="AutoShape 15"/>
            <p:cNvSpPr>
              <a:spLocks/>
            </p:cNvSpPr>
            <p:nvPr/>
          </p:nvSpPr>
          <p:spPr bwMode="auto">
            <a:xfrm>
              <a:off x="3259931" y="3110873"/>
              <a:ext cx="267891" cy="223311"/>
            </a:xfrm>
            <a:custGeom>
              <a:avLst/>
              <a:gdLst>
                <a:gd name="T0" fmla="*/ 357188 w 21600"/>
                <a:gd name="T1" fmla="*/ 297657 h 21600"/>
                <a:gd name="T2" fmla="*/ 357188 w 21600"/>
                <a:gd name="T3" fmla="*/ 297657 h 21600"/>
                <a:gd name="T4" fmla="*/ 357188 w 21600"/>
                <a:gd name="T5" fmla="*/ 297657 h 21600"/>
                <a:gd name="T6" fmla="*/ 357188 w 21600"/>
                <a:gd name="T7" fmla="*/ 2976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5616" name="AutoShape 16"/>
            <p:cNvSpPr>
              <a:spLocks/>
            </p:cNvSpPr>
            <p:nvPr/>
          </p:nvSpPr>
          <p:spPr bwMode="auto">
            <a:xfrm>
              <a:off x="5032177" y="2119371"/>
              <a:ext cx="267891" cy="223311"/>
            </a:xfrm>
            <a:custGeom>
              <a:avLst/>
              <a:gdLst>
                <a:gd name="T0" fmla="*/ 357188 w 21600"/>
                <a:gd name="T1" fmla="*/ 297642 h 21579"/>
                <a:gd name="T2" fmla="*/ 357188 w 21600"/>
                <a:gd name="T3" fmla="*/ 297642 h 21579"/>
                <a:gd name="T4" fmla="*/ 357188 w 21600"/>
                <a:gd name="T5" fmla="*/ 297642 h 21579"/>
                <a:gd name="T6" fmla="*/ 357188 w 21600"/>
                <a:gd name="T7" fmla="*/ 297642 h 21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5617" name="AutoShape 17"/>
            <p:cNvSpPr>
              <a:spLocks/>
            </p:cNvSpPr>
            <p:nvPr/>
          </p:nvSpPr>
          <p:spPr bwMode="auto">
            <a:xfrm>
              <a:off x="5579864" y="3069188"/>
              <a:ext cx="267891" cy="268569"/>
            </a:xfrm>
            <a:custGeom>
              <a:avLst/>
              <a:gdLst>
                <a:gd name="T0" fmla="*/ 357188 w 21600"/>
                <a:gd name="T1" fmla="*/ 357982 h 21600"/>
                <a:gd name="T2" fmla="*/ 357188 w 21600"/>
                <a:gd name="T3" fmla="*/ 357982 h 21600"/>
                <a:gd name="T4" fmla="*/ 357188 w 21600"/>
                <a:gd name="T5" fmla="*/ 357982 h 21600"/>
                <a:gd name="T6" fmla="*/ 357188 w 21600"/>
                <a:gd name="T7" fmla="*/ 35798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5618" name="AutoShape 18"/>
            <p:cNvSpPr>
              <a:spLocks/>
            </p:cNvSpPr>
            <p:nvPr/>
          </p:nvSpPr>
          <p:spPr bwMode="auto">
            <a:xfrm>
              <a:off x="3889772" y="4077959"/>
              <a:ext cx="266700" cy="266782"/>
            </a:xfrm>
            <a:custGeom>
              <a:avLst/>
              <a:gdLst>
                <a:gd name="T0" fmla="*/ 355600 w 21600"/>
                <a:gd name="T1" fmla="*/ 355600 h 21600"/>
                <a:gd name="T2" fmla="*/ 355600 w 21600"/>
                <a:gd name="T3" fmla="*/ 355600 h 21600"/>
                <a:gd name="T4" fmla="*/ 355600 w 21600"/>
                <a:gd name="T5" fmla="*/ 355600 h 21600"/>
                <a:gd name="T6" fmla="*/ 355600 w 21600"/>
                <a:gd name="T7" fmla="*/ 3556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897" y="0"/>
                  </a:moveTo>
                  <a:cubicBezTo>
                    <a:pt x="19649" y="0"/>
                    <a:pt x="20287" y="264"/>
                    <a:pt x="20812" y="796"/>
                  </a:cubicBezTo>
                  <a:cubicBezTo>
                    <a:pt x="21335" y="1321"/>
                    <a:pt x="21600" y="1962"/>
                    <a:pt x="21600" y="2711"/>
                  </a:cubicBezTo>
                  <a:lnTo>
                    <a:pt x="21600" y="18882"/>
                  </a:lnTo>
                  <a:cubicBezTo>
                    <a:pt x="21600" y="19267"/>
                    <a:pt x="21526" y="19623"/>
                    <a:pt x="21382" y="19952"/>
                  </a:cubicBezTo>
                  <a:cubicBezTo>
                    <a:pt x="21235" y="20281"/>
                    <a:pt x="21041" y="20563"/>
                    <a:pt x="20803" y="20804"/>
                  </a:cubicBezTo>
                  <a:cubicBezTo>
                    <a:pt x="20566" y="21042"/>
                    <a:pt x="20278" y="21232"/>
                    <a:pt x="19940" y="21376"/>
                  </a:cubicBezTo>
                  <a:cubicBezTo>
                    <a:pt x="19602" y="21523"/>
                    <a:pt x="19256" y="21594"/>
                    <a:pt x="18897" y="21594"/>
                  </a:cubicBezTo>
                  <a:lnTo>
                    <a:pt x="12065" y="21594"/>
                  </a:lnTo>
                  <a:lnTo>
                    <a:pt x="12065" y="12552"/>
                  </a:lnTo>
                  <a:lnTo>
                    <a:pt x="14486" y="12552"/>
                  </a:lnTo>
                  <a:cubicBezTo>
                    <a:pt x="14594" y="12552"/>
                    <a:pt x="14697" y="12516"/>
                    <a:pt x="14788" y="12440"/>
                  </a:cubicBezTo>
                  <a:cubicBezTo>
                    <a:pt x="14876" y="12367"/>
                    <a:pt x="14920" y="12267"/>
                    <a:pt x="14920" y="12143"/>
                  </a:cubicBezTo>
                  <a:lnTo>
                    <a:pt x="15088" y="9779"/>
                  </a:lnTo>
                  <a:cubicBezTo>
                    <a:pt x="15088" y="9649"/>
                    <a:pt x="15050" y="9538"/>
                    <a:pt x="14976" y="9444"/>
                  </a:cubicBezTo>
                  <a:cubicBezTo>
                    <a:pt x="14882" y="9350"/>
                    <a:pt x="14773" y="9303"/>
                    <a:pt x="14653" y="9303"/>
                  </a:cubicBezTo>
                  <a:lnTo>
                    <a:pt x="12065" y="9303"/>
                  </a:lnTo>
                  <a:lnTo>
                    <a:pt x="12065" y="8263"/>
                  </a:lnTo>
                  <a:cubicBezTo>
                    <a:pt x="12065" y="7878"/>
                    <a:pt x="12115" y="7622"/>
                    <a:pt x="12215" y="7496"/>
                  </a:cubicBezTo>
                  <a:cubicBezTo>
                    <a:pt x="12312" y="7370"/>
                    <a:pt x="12565" y="7308"/>
                    <a:pt x="12964" y="7308"/>
                  </a:cubicBezTo>
                  <a:cubicBezTo>
                    <a:pt x="13202" y="7308"/>
                    <a:pt x="13458" y="7326"/>
                    <a:pt x="13745" y="7367"/>
                  </a:cubicBezTo>
                  <a:cubicBezTo>
                    <a:pt x="14033" y="7405"/>
                    <a:pt x="14306" y="7455"/>
                    <a:pt x="14568" y="7520"/>
                  </a:cubicBezTo>
                  <a:cubicBezTo>
                    <a:pt x="14624" y="7520"/>
                    <a:pt x="14685" y="7514"/>
                    <a:pt x="14759" y="7499"/>
                  </a:cubicBezTo>
                  <a:cubicBezTo>
                    <a:pt x="14829" y="7484"/>
                    <a:pt x="14882" y="7458"/>
                    <a:pt x="14920" y="7423"/>
                  </a:cubicBezTo>
                  <a:cubicBezTo>
                    <a:pt x="15014" y="7367"/>
                    <a:pt x="15079" y="7264"/>
                    <a:pt x="15117" y="7114"/>
                  </a:cubicBezTo>
                  <a:lnTo>
                    <a:pt x="15437" y="4837"/>
                  </a:lnTo>
                  <a:cubicBezTo>
                    <a:pt x="15478" y="4564"/>
                    <a:pt x="15361" y="4403"/>
                    <a:pt x="15088" y="4347"/>
                  </a:cubicBezTo>
                  <a:cubicBezTo>
                    <a:pt x="14245" y="4112"/>
                    <a:pt x="13364" y="4000"/>
                    <a:pt x="12444" y="4009"/>
                  </a:cubicBezTo>
                  <a:cubicBezTo>
                    <a:pt x="9625" y="4009"/>
                    <a:pt x="8212" y="5384"/>
                    <a:pt x="8212" y="8128"/>
                  </a:cubicBezTo>
                  <a:lnTo>
                    <a:pt x="8212" y="9308"/>
                  </a:lnTo>
                  <a:lnTo>
                    <a:pt x="6764" y="9308"/>
                  </a:lnTo>
                  <a:cubicBezTo>
                    <a:pt x="6455" y="9308"/>
                    <a:pt x="6306" y="9458"/>
                    <a:pt x="6317" y="9758"/>
                  </a:cubicBezTo>
                  <a:lnTo>
                    <a:pt x="6317" y="12120"/>
                  </a:lnTo>
                  <a:cubicBezTo>
                    <a:pt x="6317" y="12234"/>
                    <a:pt x="6356" y="12334"/>
                    <a:pt x="6444" y="12425"/>
                  </a:cubicBezTo>
                  <a:cubicBezTo>
                    <a:pt x="6526" y="12514"/>
                    <a:pt x="6632" y="12558"/>
                    <a:pt x="6764" y="12558"/>
                  </a:cubicBezTo>
                  <a:lnTo>
                    <a:pt x="8212" y="12558"/>
                  </a:lnTo>
                  <a:lnTo>
                    <a:pt x="8212" y="21599"/>
                  </a:lnTo>
                  <a:lnTo>
                    <a:pt x="2684" y="21599"/>
                  </a:lnTo>
                  <a:cubicBezTo>
                    <a:pt x="2320" y="21599"/>
                    <a:pt x="1973" y="21529"/>
                    <a:pt x="1647" y="21382"/>
                  </a:cubicBezTo>
                  <a:cubicBezTo>
                    <a:pt x="1321" y="21238"/>
                    <a:pt x="1033" y="21047"/>
                    <a:pt x="795" y="20809"/>
                  </a:cubicBezTo>
                  <a:cubicBezTo>
                    <a:pt x="558" y="20569"/>
                    <a:pt x="364" y="20287"/>
                    <a:pt x="220" y="19957"/>
                  </a:cubicBezTo>
                  <a:cubicBezTo>
                    <a:pt x="76" y="19628"/>
                    <a:pt x="0" y="19273"/>
                    <a:pt x="0" y="18888"/>
                  </a:cubicBezTo>
                  <a:lnTo>
                    <a:pt x="0" y="2717"/>
                  </a:lnTo>
                  <a:cubicBezTo>
                    <a:pt x="0" y="2352"/>
                    <a:pt x="76" y="2000"/>
                    <a:pt x="220" y="1662"/>
                  </a:cubicBezTo>
                  <a:cubicBezTo>
                    <a:pt x="364" y="1327"/>
                    <a:pt x="558" y="1036"/>
                    <a:pt x="795" y="801"/>
                  </a:cubicBezTo>
                  <a:cubicBezTo>
                    <a:pt x="1033" y="557"/>
                    <a:pt x="1321" y="369"/>
                    <a:pt x="1647" y="222"/>
                  </a:cubicBezTo>
                  <a:cubicBezTo>
                    <a:pt x="1973" y="75"/>
                    <a:pt x="2320" y="5"/>
                    <a:pt x="2684" y="5"/>
                  </a:cubicBezTo>
                  <a:lnTo>
                    <a:pt x="18897" y="5"/>
                  </a:lnTo>
                  <a:lnTo>
                    <a:pt x="18897" y="0"/>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5619" name="AutoShape 19"/>
            <p:cNvSpPr>
              <a:spLocks/>
            </p:cNvSpPr>
            <p:nvPr/>
          </p:nvSpPr>
          <p:spPr bwMode="auto">
            <a:xfrm>
              <a:off x="4274344" y="2967954"/>
              <a:ext cx="571500" cy="476397"/>
            </a:xfrm>
            <a:custGeom>
              <a:avLst/>
              <a:gdLst>
                <a:gd name="T0" fmla="*/ 762000 w 21600"/>
                <a:gd name="T1" fmla="*/ 635000 h 21600"/>
                <a:gd name="T2" fmla="*/ 762000 w 21600"/>
                <a:gd name="T3" fmla="*/ 635000 h 21600"/>
                <a:gd name="T4" fmla="*/ 762000 w 21600"/>
                <a:gd name="T5" fmla="*/ 635000 h 21600"/>
                <a:gd name="T6" fmla="*/ 762000 w 21600"/>
                <a:gd name="T7" fmla="*/ 6350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0"/>
                  </a:moveTo>
                  <a:cubicBezTo>
                    <a:pt x="20630" y="0"/>
                    <a:pt x="20943" y="161"/>
                    <a:pt x="21205" y="478"/>
                  </a:cubicBezTo>
                  <a:cubicBezTo>
                    <a:pt x="21467" y="798"/>
                    <a:pt x="21600" y="1177"/>
                    <a:pt x="21600" y="1618"/>
                  </a:cubicBezTo>
                  <a:lnTo>
                    <a:pt x="21600" y="19981"/>
                  </a:lnTo>
                  <a:cubicBezTo>
                    <a:pt x="21600"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8"/>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3"/>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8"/>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sp>
        <p:nvSpPr>
          <p:cNvPr id="25620" name="AutoShape 20"/>
          <p:cNvSpPr>
            <a:spLocks/>
          </p:cNvSpPr>
          <p:nvPr/>
        </p:nvSpPr>
        <p:spPr bwMode="auto">
          <a:xfrm>
            <a:off x="8591227" y="3413694"/>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r>
              <a:rPr lang="en-US" altLang="zh-CN"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elit morbi ultrices posuere sapien quis.</a:t>
            </a:r>
          </a:p>
        </p:txBody>
      </p:sp>
      <p:sp>
        <p:nvSpPr>
          <p:cNvPr id="25621" name="AutoShape 21"/>
          <p:cNvSpPr>
            <a:spLocks/>
          </p:cNvSpPr>
          <p:nvPr/>
        </p:nvSpPr>
        <p:spPr bwMode="auto">
          <a:xfrm>
            <a:off x="8592020" y="3106512"/>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609290">
              <a:defRPr/>
            </a:pPr>
            <a:r>
              <a:rPr lang="en-US" altLang="zh-CN" sz="16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Add Text</a:t>
            </a:r>
            <a:endParaRPr lang="en-AU" altLang="zh-CN" sz="16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5622" name="AutoShape 22"/>
          <p:cNvSpPr>
            <a:spLocks/>
          </p:cNvSpPr>
          <p:nvPr/>
        </p:nvSpPr>
        <p:spPr bwMode="auto">
          <a:xfrm>
            <a:off x="8591227" y="4484463"/>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r>
              <a:rPr lang="en-US" altLang="zh-CN"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elit morbi ultrices posuere sapien quis.</a:t>
            </a:r>
          </a:p>
        </p:txBody>
      </p:sp>
      <p:sp>
        <p:nvSpPr>
          <p:cNvPr id="25623" name="AutoShape 23"/>
          <p:cNvSpPr>
            <a:spLocks/>
          </p:cNvSpPr>
          <p:nvPr/>
        </p:nvSpPr>
        <p:spPr bwMode="auto">
          <a:xfrm>
            <a:off x="8592020" y="4177280"/>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609290">
              <a:defRPr/>
            </a:pPr>
            <a:r>
              <a:rPr lang="en-US" altLang="zh-CN" sz="16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Add Text</a:t>
            </a:r>
            <a:endParaRPr lang="en-AU" altLang="zh-CN" sz="16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5624" name="AutoShape 24"/>
          <p:cNvSpPr>
            <a:spLocks/>
          </p:cNvSpPr>
          <p:nvPr/>
        </p:nvSpPr>
        <p:spPr bwMode="auto">
          <a:xfrm>
            <a:off x="8591227" y="5587775"/>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r>
              <a:rPr lang="en-US" altLang="zh-CN"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elit morbi ultrices posuere sapien quis.</a:t>
            </a:r>
          </a:p>
        </p:txBody>
      </p:sp>
      <p:sp>
        <p:nvSpPr>
          <p:cNvPr id="25625" name="AutoShape 25"/>
          <p:cNvSpPr>
            <a:spLocks/>
          </p:cNvSpPr>
          <p:nvPr/>
        </p:nvSpPr>
        <p:spPr bwMode="auto">
          <a:xfrm>
            <a:off x="8592020" y="5280592"/>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609290">
              <a:defRPr/>
            </a:pPr>
            <a:r>
              <a:rPr lang="en-US" altLang="zh-CN" sz="16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Add Text</a:t>
            </a:r>
            <a:endParaRPr lang="en-AU" altLang="zh-CN" sz="16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5626" name="AutoShape 26"/>
          <p:cNvSpPr>
            <a:spLocks/>
          </p:cNvSpPr>
          <p:nvPr/>
        </p:nvSpPr>
        <p:spPr bwMode="auto">
          <a:xfrm>
            <a:off x="1361106" y="3413694"/>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a:defRPr/>
            </a:pPr>
            <a:r>
              <a:rPr lang="en-US" altLang="zh-CN"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elit morbi ultrices posuere sapien quis.</a:t>
            </a:r>
          </a:p>
        </p:txBody>
      </p:sp>
      <p:sp>
        <p:nvSpPr>
          <p:cNvPr id="25627" name="AutoShape 27"/>
          <p:cNvSpPr>
            <a:spLocks/>
          </p:cNvSpPr>
          <p:nvPr/>
        </p:nvSpPr>
        <p:spPr bwMode="auto">
          <a:xfrm>
            <a:off x="2384116" y="3106512"/>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609290">
              <a:defRPr/>
            </a:pPr>
            <a:r>
              <a:rPr lang="en-US" altLang="zh-CN" sz="16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Add Text</a:t>
            </a:r>
            <a:endParaRPr lang="en-AU" altLang="zh-CN" sz="16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5628" name="AutoShape 28"/>
          <p:cNvSpPr>
            <a:spLocks/>
          </p:cNvSpPr>
          <p:nvPr/>
        </p:nvSpPr>
        <p:spPr bwMode="auto">
          <a:xfrm>
            <a:off x="1361106" y="4484463"/>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a:defRPr/>
            </a:pPr>
            <a:r>
              <a:rPr lang="en-US" altLang="zh-CN"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elit morbi ultrices posuere sapien quis.</a:t>
            </a:r>
          </a:p>
        </p:txBody>
      </p:sp>
      <p:sp>
        <p:nvSpPr>
          <p:cNvPr id="25629" name="AutoShape 29"/>
          <p:cNvSpPr>
            <a:spLocks/>
          </p:cNvSpPr>
          <p:nvPr/>
        </p:nvSpPr>
        <p:spPr bwMode="auto">
          <a:xfrm>
            <a:off x="2384116" y="4177280"/>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609290">
              <a:defRPr/>
            </a:pPr>
            <a:r>
              <a:rPr lang="en-US" altLang="zh-CN" sz="16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Add Text</a:t>
            </a:r>
            <a:endParaRPr lang="en-AU" altLang="zh-CN" sz="16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5630" name="AutoShape 30"/>
          <p:cNvSpPr>
            <a:spLocks/>
          </p:cNvSpPr>
          <p:nvPr/>
        </p:nvSpPr>
        <p:spPr bwMode="auto">
          <a:xfrm>
            <a:off x="1361106" y="5587775"/>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a:defRPr/>
            </a:pPr>
            <a:r>
              <a:rPr lang="en-US" altLang="zh-CN"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elit morbi ultrices posuere sapien quis.</a:t>
            </a:r>
          </a:p>
        </p:txBody>
      </p:sp>
      <p:sp>
        <p:nvSpPr>
          <p:cNvPr id="25631" name="AutoShape 31"/>
          <p:cNvSpPr>
            <a:spLocks/>
          </p:cNvSpPr>
          <p:nvPr/>
        </p:nvSpPr>
        <p:spPr bwMode="auto">
          <a:xfrm>
            <a:off x="2384116" y="5280592"/>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609290">
              <a:defRPr/>
            </a:pPr>
            <a:r>
              <a:rPr lang="en-US" altLang="zh-CN" sz="16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Add Text</a:t>
            </a:r>
            <a:endParaRPr lang="en-AU" altLang="zh-CN" sz="16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 name="标题 2"/>
          <p:cNvSpPr>
            <a:spLocks noGrp="1"/>
          </p:cNvSpPr>
          <p:nvPr>
            <p:ph type="title"/>
          </p:nvPr>
        </p:nvSpPr>
        <p:spPr/>
        <p:txBody>
          <a:bodyPr/>
          <a:lstStyle/>
          <a:p>
            <a:r>
              <a:rPr lang="en-US" altLang="zh-CN" dirty="0">
                <a:latin typeface="Arial" panose="020B0604020202020204" pitchFamily="34" charset="0"/>
                <a:ea typeface="+mn-ea"/>
                <a:cs typeface="Arial" panose="020B0604020202020204" pitchFamily="34" charset="0"/>
                <a:sym typeface="Arial" panose="020B0604020202020204" pitchFamily="34" charset="0"/>
              </a:rPr>
              <a:t>Click To Add Title</a:t>
            </a:r>
            <a:endParaRPr lang="zh-CN" altLang="en-US" dirty="0">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1814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wipe(left)">
                                      <p:cBhvr>
                                        <p:cTn id="7" dur="500"/>
                                        <p:tgtEl>
                                          <p:spTgt spid="25605"/>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style.rotation</p:attrName>
                                        </p:attrNameLst>
                                      </p:cBhvr>
                                      <p:tavLst>
                                        <p:tav tm="0">
                                          <p:val>
                                            <p:fltVal val="720"/>
                                          </p:val>
                                        </p:tav>
                                        <p:tav tm="100000">
                                          <p:val>
                                            <p:fltVal val="0"/>
                                          </p:val>
                                        </p:tav>
                                      </p:tavLst>
                                    </p:anim>
                                    <p:anim calcmode="lin" valueType="num">
                                      <p:cBhvr>
                                        <p:cTn id="13" dur="2000" fill="hold"/>
                                        <p:tgtEl>
                                          <p:spTgt spid="2"/>
                                        </p:tgtEl>
                                        <p:attrNameLst>
                                          <p:attrName>ppt_h</p:attrName>
                                        </p:attrNameLst>
                                      </p:cBhvr>
                                      <p:tavLst>
                                        <p:tav tm="0">
                                          <p:val>
                                            <p:fltVal val="0"/>
                                          </p:val>
                                        </p:tav>
                                        <p:tav tm="100000">
                                          <p:val>
                                            <p:strVal val="#ppt_h"/>
                                          </p:val>
                                        </p:tav>
                                      </p:tavLst>
                                    </p:anim>
                                    <p:anim calcmode="lin" valueType="num">
                                      <p:cBhvr>
                                        <p:cTn id="14" dur="2000" fill="hold"/>
                                        <p:tgtEl>
                                          <p:spTgt spid="2"/>
                                        </p:tgtEl>
                                        <p:attrNameLst>
                                          <p:attrName>ppt_w</p:attrName>
                                        </p:attrNameLst>
                                      </p:cBhvr>
                                      <p:tavLst>
                                        <p:tav tm="0">
                                          <p:val>
                                            <p:fltVal val="0"/>
                                          </p:val>
                                        </p:tav>
                                        <p:tav tm="100000">
                                          <p:val>
                                            <p:strVal val="#ppt_w"/>
                                          </p:val>
                                        </p:tav>
                                      </p:tavLst>
                                    </p:anim>
                                  </p:childTnLst>
                                </p:cTn>
                              </p:par>
                            </p:childTnLst>
                          </p:cTn>
                        </p:par>
                        <p:par>
                          <p:cTn id="15" fill="hold">
                            <p:stCondLst>
                              <p:cond delay="2500"/>
                            </p:stCondLst>
                            <p:childTnLst>
                              <p:par>
                                <p:cTn id="16" presetID="9" presetClass="entr" presetSubtype="0" fill="hold" grpId="0" nodeType="afterEffect">
                                  <p:stCondLst>
                                    <p:cond delay="0"/>
                                  </p:stCondLst>
                                  <p:childTnLst>
                                    <p:set>
                                      <p:cBhvr>
                                        <p:cTn id="17" dur="1" fill="hold">
                                          <p:stCondLst>
                                            <p:cond delay="0"/>
                                          </p:stCondLst>
                                        </p:cTn>
                                        <p:tgtEl>
                                          <p:spTgt spid="25620"/>
                                        </p:tgtEl>
                                        <p:attrNameLst>
                                          <p:attrName>style.visibility</p:attrName>
                                        </p:attrNameLst>
                                      </p:cBhvr>
                                      <p:to>
                                        <p:strVal val="visible"/>
                                      </p:to>
                                    </p:set>
                                    <p:animEffect transition="in" filter="dissolve">
                                      <p:cBhvr>
                                        <p:cTn id="18" dur="500"/>
                                        <p:tgtEl>
                                          <p:spTgt spid="25620"/>
                                        </p:tgtEl>
                                      </p:cBhvr>
                                    </p:animEffect>
                                  </p:childTnLst>
                                </p:cTn>
                              </p:par>
                              <p:par>
                                <p:cTn id="19" presetID="2" presetClass="entr" presetSubtype="2" fill="hold" grpId="0" nodeType="withEffect">
                                  <p:stCondLst>
                                    <p:cond delay="0"/>
                                  </p:stCondLst>
                                  <p:childTnLst>
                                    <p:set>
                                      <p:cBhvr>
                                        <p:cTn id="20" dur="1" fill="hold">
                                          <p:stCondLst>
                                            <p:cond delay="0"/>
                                          </p:stCondLst>
                                        </p:cTn>
                                        <p:tgtEl>
                                          <p:spTgt spid="25621"/>
                                        </p:tgtEl>
                                        <p:attrNameLst>
                                          <p:attrName>style.visibility</p:attrName>
                                        </p:attrNameLst>
                                      </p:cBhvr>
                                      <p:to>
                                        <p:strVal val="visible"/>
                                      </p:to>
                                    </p:set>
                                    <p:anim calcmode="lin" valueType="num">
                                      <p:cBhvr additive="base">
                                        <p:cTn id="21" dur="500" fill="hold"/>
                                        <p:tgtEl>
                                          <p:spTgt spid="25621"/>
                                        </p:tgtEl>
                                        <p:attrNameLst>
                                          <p:attrName>ppt_x</p:attrName>
                                        </p:attrNameLst>
                                      </p:cBhvr>
                                      <p:tavLst>
                                        <p:tav tm="0">
                                          <p:val>
                                            <p:strVal val="1+#ppt_w/2"/>
                                          </p:val>
                                        </p:tav>
                                        <p:tav tm="100000">
                                          <p:val>
                                            <p:strVal val="#ppt_x"/>
                                          </p:val>
                                        </p:tav>
                                      </p:tavLst>
                                    </p:anim>
                                    <p:anim calcmode="lin" valueType="num">
                                      <p:cBhvr additive="base">
                                        <p:cTn id="22" dur="500" fill="hold"/>
                                        <p:tgtEl>
                                          <p:spTgt spid="25621"/>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3000"/>
                            </p:stCondLst>
                            <p:childTnLst>
                              <p:par>
                                <p:cTn id="24" presetID="9" presetClass="entr" presetSubtype="0" fill="hold" grpId="0" nodeType="afterEffect">
                                  <p:stCondLst>
                                    <p:cond delay="0"/>
                                  </p:stCondLst>
                                  <p:childTnLst>
                                    <p:set>
                                      <p:cBhvr>
                                        <p:cTn id="25" dur="1" fill="hold">
                                          <p:stCondLst>
                                            <p:cond delay="0"/>
                                          </p:stCondLst>
                                        </p:cTn>
                                        <p:tgtEl>
                                          <p:spTgt spid="25622"/>
                                        </p:tgtEl>
                                        <p:attrNameLst>
                                          <p:attrName>style.visibility</p:attrName>
                                        </p:attrNameLst>
                                      </p:cBhvr>
                                      <p:to>
                                        <p:strVal val="visible"/>
                                      </p:to>
                                    </p:set>
                                    <p:animEffect transition="in" filter="dissolve">
                                      <p:cBhvr>
                                        <p:cTn id="26" dur="500"/>
                                        <p:tgtEl>
                                          <p:spTgt spid="25622"/>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25623"/>
                                        </p:tgtEl>
                                        <p:attrNameLst>
                                          <p:attrName>style.visibility</p:attrName>
                                        </p:attrNameLst>
                                      </p:cBhvr>
                                      <p:to>
                                        <p:strVal val="visible"/>
                                      </p:to>
                                    </p:set>
                                    <p:anim calcmode="lin" valueType="num">
                                      <p:cBhvr additive="base">
                                        <p:cTn id="29" dur="500" fill="hold"/>
                                        <p:tgtEl>
                                          <p:spTgt spid="25623"/>
                                        </p:tgtEl>
                                        <p:attrNameLst>
                                          <p:attrName>ppt_x</p:attrName>
                                        </p:attrNameLst>
                                      </p:cBhvr>
                                      <p:tavLst>
                                        <p:tav tm="0">
                                          <p:val>
                                            <p:strVal val="1+#ppt_w/2"/>
                                          </p:val>
                                        </p:tav>
                                        <p:tav tm="100000">
                                          <p:val>
                                            <p:strVal val="#ppt_x"/>
                                          </p:val>
                                        </p:tav>
                                      </p:tavLst>
                                    </p:anim>
                                    <p:anim calcmode="lin" valueType="num">
                                      <p:cBhvr additive="base">
                                        <p:cTn id="30" dur="500" fill="hold"/>
                                        <p:tgtEl>
                                          <p:spTgt spid="25623"/>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3500"/>
                            </p:stCondLst>
                            <p:childTnLst>
                              <p:par>
                                <p:cTn id="32" presetID="9" presetClass="entr" presetSubtype="0" fill="hold" grpId="0" nodeType="afterEffect">
                                  <p:stCondLst>
                                    <p:cond delay="0"/>
                                  </p:stCondLst>
                                  <p:childTnLst>
                                    <p:set>
                                      <p:cBhvr>
                                        <p:cTn id="33" dur="1" fill="hold">
                                          <p:stCondLst>
                                            <p:cond delay="0"/>
                                          </p:stCondLst>
                                        </p:cTn>
                                        <p:tgtEl>
                                          <p:spTgt spid="25624"/>
                                        </p:tgtEl>
                                        <p:attrNameLst>
                                          <p:attrName>style.visibility</p:attrName>
                                        </p:attrNameLst>
                                      </p:cBhvr>
                                      <p:to>
                                        <p:strVal val="visible"/>
                                      </p:to>
                                    </p:set>
                                    <p:animEffect transition="in" filter="dissolve">
                                      <p:cBhvr>
                                        <p:cTn id="34" dur="500"/>
                                        <p:tgtEl>
                                          <p:spTgt spid="25624"/>
                                        </p:tgtEl>
                                      </p:cBhvr>
                                    </p:animEffect>
                                  </p:childTnLst>
                                </p:cTn>
                              </p:par>
                              <p:par>
                                <p:cTn id="35" presetID="2" presetClass="entr" presetSubtype="2" fill="hold" grpId="0" nodeType="withEffect">
                                  <p:stCondLst>
                                    <p:cond delay="0"/>
                                  </p:stCondLst>
                                  <p:childTnLst>
                                    <p:set>
                                      <p:cBhvr>
                                        <p:cTn id="36" dur="1" fill="hold">
                                          <p:stCondLst>
                                            <p:cond delay="0"/>
                                          </p:stCondLst>
                                        </p:cTn>
                                        <p:tgtEl>
                                          <p:spTgt spid="25625"/>
                                        </p:tgtEl>
                                        <p:attrNameLst>
                                          <p:attrName>style.visibility</p:attrName>
                                        </p:attrNameLst>
                                      </p:cBhvr>
                                      <p:to>
                                        <p:strVal val="visible"/>
                                      </p:to>
                                    </p:set>
                                    <p:anim calcmode="lin" valueType="num">
                                      <p:cBhvr additive="base">
                                        <p:cTn id="37" dur="500" fill="hold"/>
                                        <p:tgtEl>
                                          <p:spTgt spid="25625"/>
                                        </p:tgtEl>
                                        <p:attrNameLst>
                                          <p:attrName>ppt_x</p:attrName>
                                        </p:attrNameLst>
                                      </p:cBhvr>
                                      <p:tavLst>
                                        <p:tav tm="0">
                                          <p:val>
                                            <p:strVal val="1+#ppt_w/2"/>
                                          </p:val>
                                        </p:tav>
                                        <p:tav tm="100000">
                                          <p:val>
                                            <p:strVal val="#ppt_x"/>
                                          </p:val>
                                        </p:tav>
                                      </p:tavLst>
                                    </p:anim>
                                    <p:anim calcmode="lin" valueType="num">
                                      <p:cBhvr additive="base">
                                        <p:cTn id="38" dur="500" fill="hold"/>
                                        <p:tgtEl>
                                          <p:spTgt spid="25625"/>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4000"/>
                            </p:stCondLst>
                            <p:childTnLst>
                              <p:par>
                                <p:cTn id="40" presetID="9" presetClass="entr" presetSubtype="0" fill="hold" grpId="0" nodeType="afterEffect">
                                  <p:stCondLst>
                                    <p:cond delay="0"/>
                                  </p:stCondLst>
                                  <p:childTnLst>
                                    <p:set>
                                      <p:cBhvr>
                                        <p:cTn id="41" dur="1" fill="hold">
                                          <p:stCondLst>
                                            <p:cond delay="0"/>
                                          </p:stCondLst>
                                        </p:cTn>
                                        <p:tgtEl>
                                          <p:spTgt spid="25626"/>
                                        </p:tgtEl>
                                        <p:attrNameLst>
                                          <p:attrName>style.visibility</p:attrName>
                                        </p:attrNameLst>
                                      </p:cBhvr>
                                      <p:to>
                                        <p:strVal val="visible"/>
                                      </p:to>
                                    </p:set>
                                    <p:animEffect transition="in" filter="dissolve">
                                      <p:cBhvr>
                                        <p:cTn id="42" dur="500"/>
                                        <p:tgtEl>
                                          <p:spTgt spid="25626"/>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5627"/>
                                        </p:tgtEl>
                                        <p:attrNameLst>
                                          <p:attrName>style.visibility</p:attrName>
                                        </p:attrNameLst>
                                      </p:cBhvr>
                                      <p:to>
                                        <p:strVal val="visible"/>
                                      </p:to>
                                    </p:set>
                                    <p:anim calcmode="lin" valueType="num">
                                      <p:cBhvr additive="base">
                                        <p:cTn id="45" dur="500" fill="hold"/>
                                        <p:tgtEl>
                                          <p:spTgt spid="25627"/>
                                        </p:tgtEl>
                                        <p:attrNameLst>
                                          <p:attrName>ppt_x</p:attrName>
                                        </p:attrNameLst>
                                      </p:cBhvr>
                                      <p:tavLst>
                                        <p:tav tm="0">
                                          <p:val>
                                            <p:strVal val="0-#ppt_w/2"/>
                                          </p:val>
                                        </p:tav>
                                        <p:tav tm="100000">
                                          <p:val>
                                            <p:strVal val="#ppt_x"/>
                                          </p:val>
                                        </p:tav>
                                      </p:tavLst>
                                    </p:anim>
                                    <p:anim calcmode="lin" valueType="num">
                                      <p:cBhvr additive="base">
                                        <p:cTn id="46" dur="500" fill="hold"/>
                                        <p:tgtEl>
                                          <p:spTgt spid="25627"/>
                                        </p:tgtEl>
                                        <p:attrNameLst>
                                          <p:attrName>ppt_y</p:attrName>
                                        </p:attrNameLst>
                                      </p:cBhvr>
                                      <p:tavLst>
                                        <p:tav tm="0">
                                          <p:val>
                                            <p:strVal val="#ppt_y"/>
                                          </p:val>
                                        </p:tav>
                                        <p:tav tm="100000">
                                          <p:val>
                                            <p:strVal val="#ppt_y"/>
                                          </p:val>
                                        </p:tav>
                                      </p:tavLst>
                                    </p:anim>
                                  </p:childTnLst>
                                </p:cTn>
                              </p:par>
                            </p:childTnLst>
                          </p:cTn>
                        </p:par>
                        <p:par>
                          <p:cTn id="47" fill="hold" nodeType="afterGroup">
                            <p:stCondLst>
                              <p:cond delay="4500"/>
                            </p:stCondLst>
                            <p:childTnLst>
                              <p:par>
                                <p:cTn id="48" presetID="9" presetClass="entr" presetSubtype="0" fill="hold" grpId="0" nodeType="afterEffect">
                                  <p:stCondLst>
                                    <p:cond delay="0"/>
                                  </p:stCondLst>
                                  <p:childTnLst>
                                    <p:set>
                                      <p:cBhvr>
                                        <p:cTn id="49" dur="1" fill="hold">
                                          <p:stCondLst>
                                            <p:cond delay="0"/>
                                          </p:stCondLst>
                                        </p:cTn>
                                        <p:tgtEl>
                                          <p:spTgt spid="25628"/>
                                        </p:tgtEl>
                                        <p:attrNameLst>
                                          <p:attrName>style.visibility</p:attrName>
                                        </p:attrNameLst>
                                      </p:cBhvr>
                                      <p:to>
                                        <p:strVal val="visible"/>
                                      </p:to>
                                    </p:set>
                                    <p:animEffect transition="in" filter="dissolve">
                                      <p:cBhvr>
                                        <p:cTn id="50" dur="500"/>
                                        <p:tgtEl>
                                          <p:spTgt spid="25628"/>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5629"/>
                                        </p:tgtEl>
                                        <p:attrNameLst>
                                          <p:attrName>style.visibility</p:attrName>
                                        </p:attrNameLst>
                                      </p:cBhvr>
                                      <p:to>
                                        <p:strVal val="visible"/>
                                      </p:to>
                                    </p:set>
                                    <p:anim calcmode="lin" valueType="num">
                                      <p:cBhvr additive="base">
                                        <p:cTn id="53" dur="500" fill="hold"/>
                                        <p:tgtEl>
                                          <p:spTgt spid="25629"/>
                                        </p:tgtEl>
                                        <p:attrNameLst>
                                          <p:attrName>ppt_x</p:attrName>
                                        </p:attrNameLst>
                                      </p:cBhvr>
                                      <p:tavLst>
                                        <p:tav tm="0">
                                          <p:val>
                                            <p:strVal val="0-#ppt_w/2"/>
                                          </p:val>
                                        </p:tav>
                                        <p:tav tm="100000">
                                          <p:val>
                                            <p:strVal val="#ppt_x"/>
                                          </p:val>
                                        </p:tav>
                                      </p:tavLst>
                                    </p:anim>
                                    <p:anim calcmode="lin" valueType="num">
                                      <p:cBhvr additive="base">
                                        <p:cTn id="54" dur="500" fill="hold"/>
                                        <p:tgtEl>
                                          <p:spTgt spid="25629"/>
                                        </p:tgtEl>
                                        <p:attrNameLst>
                                          <p:attrName>ppt_y</p:attrName>
                                        </p:attrNameLst>
                                      </p:cBhvr>
                                      <p:tavLst>
                                        <p:tav tm="0">
                                          <p:val>
                                            <p:strVal val="#ppt_y"/>
                                          </p:val>
                                        </p:tav>
                                        <p:tav tm="100000">
                                          <p:val>
                                            <p:strVal val="#ppt_y"/>
                                          </p:val>
                                        </p:tav>
                                      </p:tavLst>
                                    </p:anim>
                                  </p:childTnLst>
                                </p:cTn>
                              </p:par>
                            </p:childTnLst>
                          </p:cTn>
                        </p:par>
                        <p:par>
                          <p:cTn id="55" fill="hold" nodeType="afterGroup">
                            <p:stCondLst>
                              <p:cond delay="5000"/>
                            </p:stCondLst>
                            <p:childTnLst>
                              <p:par>
                                <p:cTn id="56" presetID="9" presetClass="entr" presetSubtype="0" fill="hold" grpId="0" nodeType="afterEffect">
                                  <p:stCondLst>
                                    <p:cond delay="0"/>
                                  </p:stCondLst>
                                  <p:childTnLst>
                                    <p:set>
                                      <p:cBhvr>
                                        <p:cTn id="57" dur="1" fill="hold">
                                          <p:stCondLst>
                                            <p:cond delay="0"/>
                                          </p:stCondLst>
                                        </p:cTn>
                                        <p:tgtEl>
                                          <p:spTgt spid="25630"/>
                                        </p:tgtEl>
                                        <p:attrNameLst>
                                          <p:attrName>style.visibility</p:attrName>
                                        </p:attrNameLst>
                                      </p:cBhvr>
                                      <p:to>
                                        <p:strVal val="visible"/>
                                      </p:to>
                                    </p:set>
                                    <p:animEffect transition="in" filter="dissolve">
                                      <p:cBhvr>
                                        <p:cTn id="58" dur="500"/>
                                        <p:tgtEl>
                                          <p:spTgt spid="25630"/>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631"/>
                                        </p:tgtEl>
                                        <p:attrNameLst>
                                          <p:attrName>style.visibility</p:attrName>
                                        </p:attrNameLst>
                                      </p:cBhvr>
                                      <p:to>
                                        <p:strVal val="visible"/>
                                      </p:to>
                                    </p:set>
                                    <p:anim calcmode="lin" valueType="num">
                                      <p:cBhvr additive="base">
                                        <p:cTn id="61" dur="500" fill="hold"/>
                                        <p:tgtEl>
                                          <p:spTgt spid="25631"/>
                                        </p:tgtEl>
                                        <p:attrNameLst>
                                          <p:attrName>ppt_x</p:attrName>
                                        </p:attrNameLst>
                                      </p:cBhvr>
                                      <p:tavLst>
                                        <p:tav tm="0">
                                          <p:val>
                                            <p:strVal val="0-#ppt_w/2"/>
                                          </p:val>
                                        </p:tav>
                                        <p:tav tm="100000">
                                          <p:val>
                                            <p:strVal val="#ppt_x"/>
                                          </p:val>
                                        </p:tav>
                                      </p:tavLst>
                                    </p:anim>
                                    <p:anim calcmode="lin" valueType="num">
                                      <p:cBhvr additive="base">
                                        <p:cTn id="62" dur="500" fill="hold"/>
                                        <p:tgtEl>
                                          <p:spTgt spid="256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P spid="25620" grpId="0" autoUpdateAnimBg="0"/>
      <p:bldP spid="25621" grpId="0" autoUpdateAnimBg="0"/>
      <p:bldP spid="25622" grpId="0" autoUpdateAnimBg="0"/>
      <p:bldP spid="25623" grpId="0" autoUpdateAnimBg="0"/>
      <p:bldP spid="25624" grpId="0" autoUpdateAnimBg="0"/>
      <p:bldP spid="25625" grpId="0" autoUpdateAnimBg="0"/>
      <p:bldP spid="25626" grpId="0" autoUpdateAnimBg="0"/>
      <p:bldP spid="25627" grpId="0" autoUpdateAnimBg="0"/>
      <p:bldP spid="25628" grpId="0" autoUpdateAnimBg="0"/>
      <p:bldP spid="25629" grpId="0" autoUpdateAnimBg="0"/>
      <p:bldP spid="25630" grpId="0" autoUpdateAnimBg="0"/>
      <p:bldP spid="25631"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5"/>
          <p:cNvSpPr>
            <a:spLocks/>
          </p:cNvSpPr>
          <p:nvPr/>
        </p:nvSpPr>
        <p:spPr bwMode="auto">
          <a:xfrm>
            <a:off x="1355551" y="1886415"/>
            <a:ext cx="9406301"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r>
              <a:rPr lang="en-US" altLang="zh-CN" sz="12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 Aliquam vel interdum sem, non accumsan libero. Sed tempor in ex non tempor. </a:t>
            </a:r>
            <a:endParaRPr lang="zh-CN" altLang="en-US" sz="12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8438" name="AutoShape 6"/>
          <p:cNvSpPr>
            <a:spLocks/>
          </p:cNvSpPr>
          <p:nvPr/>
        </p:nvSpPr>
        <p:spPr bwMode="auto">
          <a:xfrm>
            <a:off x="8591227" y="3119747"/>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r>
              <a:rPr lang="en-US" altLang="zh-CN"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elit morbi ultrices posuere sapien quis.</a:t>
            </a:r>
          </a:p>
        </p:txBody>
      </p:sp>
      <p:sp>
        <p:nvSpPr>
          <p:cNvPr id="18439" name="AutoShape 7"/>
          <p:cNvSpPr>
            <a:spLocks/>
          </p:cNvSpPr>
          <p:nvPr/>
        </p:nvSpPr>
        <p:spPr bwMode="auto">
          <a:xfrm>
            <a:off x="8592020" y="2812564"/>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609290">
              <a:defRPr/>
            </a:pPr>
            <a:r>
              <a:rPr lang="en-US" altLang="zh-CN" sz="16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Add Text</a:t>
            </a:r>
            <a:endParaRPr lang="en-AU" altLang="zh-CN" sz="16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8440" name="AutoShape 8"/>
          <p:cNvSpPr>
            <a:spLocks/>
          </p:cNvSpPr>
          <p:nvPr/>
        </p:nvSpPr>
        <p:spPr bwMode="auto">
          <a:xfrm>
            <a:off x="8591227" y="4190515"/>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r>
              <a:rPr lang="en-US" altLang="zh-CN"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elit morbi ultrices posuere sapien quis.</a:t>
            </a:r>
          </a:p>
        </p:txBody>
      </p:sp>
      <p:sp>
        <p:nvSpPr>
          <p:cNvPr id="18441" name="AutoShape 9"/>
          <p:cNvSpPr>
            <a:spLocks/>
          </p:cNvSpPr>
          <p:nvPr/>
        </p:nvSpPr>
        <p:spPr bwMode="auto">
          <a:xfrm>
            <a:off x="8592020" y="3883332"/>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609290">
              <a:defRPr/>
            </a:pPr>
            <a:r>
              <a:rPr lang="en-US" altLang="zh-CN" sz="16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Add Text</a:t>
            </a:r>
            <a:endParaRPr lang="en-AU" altLang="zh-CN" sz="16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8442" name="AutoShape 10"/>
          <p:cNvSpPr>
            <a:spLocks/>
          </p:cNvSpPr>
          <p:nvPr/>
        </p:nvSpPr>
        <p:spPr bwMode="auto">
          <a:xfrm>
            <a:off x="8591227" y="5293827"/>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r>
              <a:rPr lang="en-US" altLang="zh-CN"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elit morbi ultrices posuere sapien quis.</a:t>
            </a:r>
          </a:p>
        </p:txBody>
      </p:sp>
      <p:sp>
        <p:nvSpPr>
          <p:cNvPr id="18443" name="AutoShape 11"/>
          <p:cNvSpPr>
            <a:spLocks/>
          </p:cNvSpPr>
          <p:nvPr/>
        </p:nvSpPr>
        <p:spPr bwMode="auto">
          <a:xfrm>
            <a:off x="8592020" y="4986645"/>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609290">
              <a:defRPr/>
            </a:pPr>
            <a:r>
              <a:rPr lang="en-US" altLang="zh-CN" sz="16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Add Text</a:t>
            </a:r>
            <a:endParaRPr lang="en-AU" altLang="zh-CN" sz="16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8444" name="AutoShape 12"/>
          <p:cNvSpPr>
            <a:spLocks/>
          </p:cNvSpPr>
          <p:nvPr/>
        </p:nvSpPr>
        <p:spPr bwMode="auto">
          <a:xfrm>
            <a:off x="1361106" y="3119747"/>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a:defRPr/>
            </a:pPr>
            <a:r>
              <a:rPr lang="en-US" altLang="zh-CN"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elit morbi ultrices posuere sapien quis.</a:t>
            </a:r>
          </a:p>
        </p:txBody>
      </p:sp>
      <p:sp>
        <p:nvSpPr>
          <p:cNvPr id="18445" name="AutoShape 13"/>
          <p:cNvSpPr>
            <a:spLocks/>
          </p:cNvSpPr>
          <p:nvPr/>
        </p:nvSpPr>
        <p:spPr bwMode="auto">
          <a:xfrm>
            <a:off x="2384116" y="2812564"/>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609290">
              <a:defRPr/>
            </a:pPr>
            <a:r>
              <a:rPr lang="en-US" altLang="zh-CN" sz="16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Add Text</a:t>
            </a:r>
            <a:endParaRPr lang="en-AU" altLang="zh-CN" sz="16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8446" name="AutoShape 14"/>
          <p:cNvSpPr>
            <a:spLocks/>
          </p:cNvSpPr>
          <p:nvPr/>
        </p:nvSpPr>
        <p:spPr bwMode="auto">
          <a:xfrm>
            <a:off x="1361106" y="4190515"/>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a:defRPr/>
            </a:pPr>
            <a:r>
              <a:rPr lang="en-US" altLang="zh-CN"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elit morbi ultrices posuere sapien quis.</a:t>
            </a:r>
          </a:p>
        </p:txBody>
      </p:sp>
      <p:sp>
        <p:nvSpPr>
          <p:cNvPr id="18447" name="AutoShape 15"/>
          <p:cNvSpPr>
            <a:spLocks/>
          </p:cNvSpPr>
          <p:nvPr/>
        </p:nvSpPr>
        <p:spPr bwMode="auto">
          <a:xfrm>
            <a:off x="2384116" y="3883332"/>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609290">
              <a:defRPr/>
            </a:pPr>
            <a:r>
              <a:rPr lang="en-US" altLang="zh-CN" sz="16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Add Text</a:t>
            </a:r>
            <a:endParaRPr lang="en-AU" altLang="zh-CN" sz="16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8448" name="AutoShape 16"/>
          <p:cNvSpPr>
            <a:spLocks/>
          </p:cNvSpPr>
          <p:nvPr/>
        </p:nvSpPr>
        <p:spPr bwMode="auto">
          <a:xfrm>
            <a:off x="1361106" y="5293827"/>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a:defRPr/>
            </a:pPr>
            <a:r>
              <a:rPr lang="en-US" altLang="zh-CN"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elit morbi ultrices posuere sapien quis.</a:t>
            </a:r>
          </a:p>
        </p:txBody>
      </p:sp>
      <p:sp>
        <p:nvSpPr>
          <p:cNvPr id="18449" name="AutoShape 17"/>
          <p:cNvSpPr>
            <a:spLocks/>
          </p:cNvSpPr>
          <p:nvPr/>
        </p:nvSpPr>
        <p:spPr bwMode="auto">
          <a:xfrm>
            <a:off x="2384116" y="4986645"/>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defTabSz="609290">
              <a:defRPr/>
            </a:pPr>
            <a:r>
              <a:rPr lang="en-US" altLang="zh-CN" sz="16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Add Text</a:t>
            </a:r>
            <a:endParaRPr lang="en-AU" altLang="zh-CN" sz="16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2" name="组合 1"/>
          <p:cNvGrpSpPr/>
          <p:nvPr/>
        </p:nvGrpSpPr>
        <p:grpSpPr>
          <a:xfrm>
            <a:off x="4104741" y="2514907"/>
            <a:ext cx="3974584" cy="3939381"/>
            <a:chOff x="3078361" y="1916307"/>
            <a:chExt cx="2981326" cy="2955448"/>
          </a:xfrm>
        </p:grpSpPr>
        <p:sp>
          <p:nvSpPr>
            <p:cNvPr id="18450" name="AutoShape 18"/>
            <p:cNvSpPr>
              <a:spLocks/>
            </p:cNvSpPr>
            <p:nvPr/>
          </p:nvSpPr>
          <p:spPr bwMode="auto">
            <a:xfrm>
              <a:off x="3280172" y="2064586"/>
              <a:ext cx="2574727" cy="2591600"/>
            </a:xfrm>
            <a:custGeom>
              <a:avLst/>
              <a:gdLst>
                <a:gd name="T0" fmla="*/ 3432795 w 19679"/>
                <a:gd name="T1" fmla="*/ 3791607 h 19679"/>
                <a:gd name="T2" fmla="*/ 3432795 w 19679"/>
                <a:gd name="T3" fmla="*/ 3791607 h 19679"/>
                <a:gd name="T4" fmla="*/ 3432795 w 19679"/>
                <a:gd name="T5" fmla="*/ 3791607 h 19679"/>
                <a:gd name="T6" fmla="*/ 3432795 w 19679"/>
                <a:gd name="T7" fmla="*/ 379160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chemeClr val="accent2"/>
              </a:solidFill>
              <a:prstDash val="solid"/>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8451" name="AutoShape 19"/>
            <p:cNvSpPr>
              <a:spLocks/>
            </p:cNvSpPr>
            <p:nvPr/>
          </p:nvSpPr>
          <p:spPr bwMode="auto">
            <a:xfrm rot="10800000">
              <a:off x="4383881" y="4481705"/>
              <a:ext cx="387549" cy="390050"/>
            </a:xfrm>
            <a:custGeom>
              <a:avLst/>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chemeClr val="accent2"/>
              </a:solidFill>
              <a:prstDash val="solid"/>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8452" name="AutoShape 20"/>
            <p:cNvSpPr>
              <a:spLocks/>
            </p:cNvSpPr>
            <p:nvPr/>
          </p:nvSpPr>
          <p:spPr bwMode="auto">
            <a:xfrm rot="10800000">
              <a:off x="3443288" y="4081532"/>
              <a:ext cx="387549" cy="390050"/>
            </a:xfrm>
            <a:custGeom>
              <a:avLst/>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chemeClr val="accent2"/>
              </a:solidFill>
              <a:prstDash val="solid"/>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8453" name="AutoShape 21"/>
            <p:cNvSpPr>
              <a:spLocks/>
            </p:cNvSpPr>
            <p:nvPr/>
          </p:nvSpPr>
          <p:spPr bwMode="auto">
            <a:xfrm rot="10800000">
              <a:off x="5253038" y="4095824"/>
              <a:ext cx="387549" cy="390050"/>
            </a:xfrm>
            <a:custGeom>
              <a:avLst/>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chemeClr val="accent2"/>
              </a:solidFill>
              <a:prstDash val="solid"/>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8454" name="AutoShape 22"/>
            <p:cNvSpPr>
              <a:spLocks/>
            </p:cNvSpPr>
            <p:nvPr/>
          </p:nvSpPr>
          <p:spPr bwMode="auto">
            <a:xfrm rot="-4">
              <a:off x="4460677" y="4565671"/>
              <a:ext cx="232767" cy="193536"/>
            </a:xfrm>
            <a:custGeom>
              <a:avLst/>
              <a:gdLst>
                <a:gd name="T0" fmla="*/ 310356 w 21600"/>
                <a:gd name="T1" fmla="*/ 257969 h 21600"/>
                <a:gd name="T2" fmla="*/ 310356 w 21600"/>
                <a:gd name="T3" fmla="*/ 257969 h 21600"/>
                <a:gd name="T4" fmla="*/ 310356 w 21600"/>
                <a:gd name="T5" fmla="*/ 257969 h 21600"/>
                <a:gd name="T6" fmla="*/ 310356 w 21600"/>
                <a:gd name="T7" fmla="*/ 257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708" y="14020"/>
                  </a:moveTo>
                  <a:cubicBezTo>
                    <a:pt x="20951" y="14020"/>
                    <a:pt x="21161" y="14125"/>
                    <a:pt x="21335" y="14334"/>
                  </a:cubicBezTo>
                  <a:cubicBezTo>
                    <a:pt x="21511" y="14548"/>
                    <a:pt x="21600" y="14810"/>
                    <a:pt x="21600" y="15115"/>
                  </a:cubicBezTo>
                  <a:lnTo>
                    <a:pt x="21600" y="20504"/>
                  </a:lnTo>
                  <a:cubicBezTo>
                    <a:pt x="21600"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7"/>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7"/>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chemeClr val="accent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8455" name="AutoShape 23"/>
            <p:cNvSpPr>
              <a:spLocks/>
            </p:cNvSpPr>
            <p:nvPr/>
          </p:nvSpPr>
          <p:spPr bwMode="auto">
            <a:xfrm rot="-4">
              <a:off x="3520083" y="4171452"/>
              <a:ext cx="232172" cy="193536"/>
            </a:xfrm>
            <a:custGeom>
              <a:avLst/>
              <a:gdLst>
                <a:gd name="T0" fmla="*/ 309563 w 21600"/>
                <a:gd name="T1" fmla="*/ 257957 h 21579"/>
                <a:gd name="T2" fmla="*/ 309563 w 21600"/>
                <a:gd name="T3" fmla="*/ 257957 h 21579"/>
                <a:gd name="T4" fmla="*/ 309563 w 21600"/>
                <a:gd name="T5" fmla="*/ 257957 h 21579"/>
                <a:gd name="T6" fmla="*/ 309563 w 21600"/>
                <a:gd name="T7" fmla="*/ 257957 h 21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solidFill>
              <a:schemeClr val="accent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8456" name="AutoShape 24"/>
            <p:cNvSpPr>
              <a:spLocks/>
            </p:cNvSpPr>
            <p:nvPr/>
          </p:nvSpPr>
          <p:spPr bwMode="auto">
            <a:xfrm rot="-4">
              <a:off x="5331024" y="4182171"/>
              <a:ext cx="232172" cy="232244"/>
            </a:xfrm>
            <a:custGeom>
              <a:avLst/>
              <a:gdLst>
                <a:gd name="T0" fmla="*/ 309563 w 21600"/>
                <a:gd name="T1" fmla="*/ 309563 h 21600"/>
                <a:gd name="T2" fmla="*/ 309563 w 21600"/>
                <a:gd name="T3" fmla="*/ 309563 h 21600"/>
                <a:gd name="T4" fmla="*/ 309563 w 21600"/>
                <a:gd name="T5" fmla="*/ 309563 h 21600"/>
                <a:gd name="T6" fmla="*/ 309563 w 21600"/>
                <a:gd name="T7" fmla="*/ 3095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600"/>
                    <a:pt x="19987" y="21600"/>
                  </a:cubicBezTo>
                  <a:lnTo>
                    <a:pt x="1612" y="21600"/>
                  </a:lnTo>
                  <a:cubicBezTo>
                    <a:pt x="1180" y="21600"/>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accent4"/>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8457" name="AutoShape 25"/>
            <p:cNvSpPr>
              <a:spLocks/>
            </p:cNvSpPr>
            <p:nvPr/>
          </p:nvSpPr>
          <p:spPr bwMode="auto">
            <a:xfrm>
              <a:off x="4364831" y="1916307"/>
              <a:ext cx="387549" cy="390050"/>
            </a:xfrm>
            <a:custGeom>
              <a:avLst/>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chemeClr val="accent2"/>
              </a:solidFill>
              <a:prstDash val="solid"/>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8458" name="AutoShape 26"/>
            <p:cNvSpPr>
              <a:spLocks/>
            </p:cNvSpPr>
            <p:nvPr/>
          </p:nvSpPr>
          <p:spPr bwMode="auto">
            <a:xfrm>
              <a:off x="5400675" y="2411760"/>
              <a:ext cx="387549" cy="390050"/>
            </a:xfrm>
            <a:custGeom>
              <a:avLst/>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chemeClr val="accent2"/>
              </a:solidFill>
              <a:prstDash val="solid"/>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8459" name="AutoShape 27"/>
            <p:cNvSpPr>
              <a:spLocks/>
            </p:cNvSpPr>
            <p:nvPr/>
          </p:nvSpPr>
          <p:spPr bwMode="auto">
            <a:xfrm>
              <a:off x="3078361" y="3286544"/>
              <a:ext cx="387548" cy="390646"/>
            </a:xfrm>
            <a:custGeom>
              <a:avLst/>
              <a:gdLst>
                <a:gd name="T0" fmla="*/ 516705 w 19679"/>
                <a:gd name="T1" fmla="*/ 571529 h 19679"/>
                <a:gd name="T2" fmla="*/ 516705 w 19679"/>
                <a:gd name="T3" fmla="*/ 571529 h 19679"/>
                <a:gd name="T4" fmla="*/ 516705 w 19679"/>
                <a:gd name="T5" fmla="*/ 571529 h 19679"/>
                <a:gd name="T6" fmla="*/ 516705 w 19679"/>
                <a:gd name="T7" fmla="*/ 57152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chemeClr val="accent2"/>
              </a:solidFill>
              <a:prstDash val="solid"/>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8460" name="AutoShape 28"/>
            <p:cNvSpPr>
              <a:spLocks/>
            </p:cNvSpPr>
            <p:nvPr/>
          </p:nvSpPr>
          <p:spPr bwMode="auto">
            <a:xfrm>
              <a:off x="5672138" y="3286544"/>
              <a:ext cx="387549" cy="390646"/>
            </a:xfrm>
            <a:custGeom>
              <a:avLst/>
              <a:gdLst>
                <a:gd name="T0" fmla="*/ 516705 w 19679"/>
                <a:gd name="T1" fmla="*/ 571529 h 19679"/>
                <a:gd name="T2" fmla="*/ 516705 w 19679"/>
                <a:gd name="T3" fmla="*/ 571529 h 19679"/>
                <a:gd name="T4" fmla="*/ 516705 w 19679"/>
                <a:gd name="T5" fmla="*/ 571529 h 19679"/>
                <a:gd name="T6" fmla="*/ 516705 w 19679"/>
                <a:gd name="T7" fmla="*/ 57152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chemeClr val="accent2"/>
              </a:solidFill>
              <a:prstDash val="solid"/>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8461" name="AutoShape 29"/>
            <p:cNvSpPr>
              <a:spLocks/>
            </p:cNvSpPr>
            <p:nvPr/>
          </p:nvSpPr>
          <p:spPr bwMode="auto">
            <a:xfrm>
              <a:off x="3400425" y="2316481"/>
              <a:ext cx="387549" cy="390050"/>
            </a:xfrm>
            <a:custGeom>
              <a:avLst/>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chemeClr val="accent2"/>
              </a:solidFill>
              <a:prstDash val="solid"/>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8462" name="AutoShape 30"/>
            <p:cNvSpPr>
              <a:spLocks/>
            </p:cNvSpPr>
            <p:nvPr/>
          </p:nvSpPr>
          <p:spPr bwMode="auto">
            <a:xfrm>
              <a:off x="4443413" y="2002654"/>
              <a:ext cx="232172" cy="193536"/>
            </a:xfrm>
            <a:custGeom>
              <a:avLst/>
              <a:gdLst>
                <a:gd name="T0" fmla="*/ 309563 w 21600"/>
                <a:gd name="T1" fmla="*/ 257969 h 21600"/>
                <a:gd name="T2" fmla="*/ 309563 w 21600"/>
                <a:gd name="T3" fmla="*/ 257969 h 21600"/>
                <a:gd name="T4" fmla="*/ 309563 w 21600"/>
                <a:gd name="T5" fmla="*/ 257969 h 21600"/>
                <a:gd name="T6" fmla="*/ 309563 w 21600"/>
                <a:gd name="T7" fmla="*/ 257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708" y="14020"/>
                  </a:moveTo>
                  <a:cubicBezTo>
                    <a:pt x="20951" y="14020"/>
                    <a:pt x="21161" y="14125"/>
                    <a:pt x="21335" y="14334"/>
                  </a:cubicBezTo>
                  <a:cubicBezTo>
                    <a:pt x="21511" y="14548"/>
                    <a:pt x="21600" y="14810"/>
                    <a:pt x="21600" y="15115"/>
                  </a:cubicBezTo>
                  <a:lnTo>
                    <a:pt x="21600" y="20504"/>
                  </a:lnTo>
                  <a:cubicBezTo>
                    <a:pt x="21600"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2" y="20815"/>
                    <a:pt x="7652" y="20504"/>
                  </a:cubicBezTo>
                  <a:lnTo>
                    <a:pt x="7652" y="15115"/>
                  </a:lnTo>
                  <a:cubicBezTo>
                    <a:pt x="7652"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7"/>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7"/>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chemeClr val="accent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8463" name="AutoShape 31"/>
            <p:cNvSpPr>
              <a:spLocks/>
            </p:cNvSpPr>
            <p:nvPr/>
          </p:nvSpPr>
          <p:spPr bwMode="auto">
            <a:xfrm>
              <a:off x="3157538" y="3371700"/>
              <a:ext cx="232172" cy="232839"/>
            </a:xfrm>
            <a:custGeom>
              <a:avLst/>
              <a:gdLst>
                <a:gd name="T0" fmla="*/ 309563 w 21600"/>
                <a:gd name="T1" fmla="*/ 310357 h 21600"/>
                <a:gd name="T2" fmla="*/ 309563 w 21600"/>
                <a:gd name="T3" fmla="*/ 310357 h 21600"/>
                <a:gd name="T4" fmla="*/ 309563 w 21600"/>
                <a:gd name="T5" fmla="*/ 310357 h 21600"/>
                <a:gd name="T6" fmla="*/ 309563 w 21600"/>
                <a:gd name="T7" fmla="*/ 3103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57" y="18801"/>
                  </a:moveTo>
                  <a:cubicBezTo>
                    <a:pt x="21518" y="18965"/>
                    <a:pt x="21600" y="19177"/>
                    <a:pt x="21600" y="19436"/>
                  </a:cubicBezTo>
                  <a:cubicBezTo>
                    <a:pt x="21600"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accent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8464" name="AutoShape 32"/>
            <p:cNvSpPr>
              <a:spLocks/>
            </p:cNvSpPr>
            <p:nvPr/>
          </p:nvSpPr>
          <p:spPr bwMode="auto">
            <a:xfrm>
              <a:off x="5479257" y="2518354"/>
              <a:ext cx="232767" cy="193536"/>
            </a:xfrm>
            <a:custGeom>
              <a:avLst/>
              <a:gdLst>
                <a:gd name="T0" fmla="*/ 310357 w 21600"/>
                <a:gd name="T1" fmla="*/ 257957 h 21579"/>
                <a:gd name="T2" fmla="*/ 310357 w 21600"/>
                <a:gd name="T3" fmla="*/ 257957 h 21579"/>
                <a:gd name="T4" fmla="*/ 310357 w 21600"/>
                <a:gd name="T5" fmla="*/ 257957 h 21579"/>
                <a:gd name="T6" fmla="*/ 310357 w 21600"/>
                <a:gd name="T7" fmla="*/ 257957 h 21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600"/>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solidFill>
              <a:schemeClr val="accent4"/>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8465" name="AutoShape 33"/>
            <p:cNvSpPr>
              <a:spLocks/>
            </p:cNvSpPr>
            <p:nvPr/>
          </p:nvSpPr>
          <p:spPr bwMode="auto">
            <a:xfrm>
              <a:off x="3477816" y="2387940"/>
              <a:ext cx="232172" cy="232244"/>
            </a:xfrm>
            <a:custGeom>
              <a:avLst/>
              <a:gdLst>
                <a:gd name="T0" fmla="*/ 309563 w 21600"/>
                <a:gd name="T1" fmla="*/ 309563 h 21600"/>
                <a:gd name="T2" fmla="*/ 309563 w 21600"/>
                <a:gd name="T3" fmla="*/ 309563 h 21600"/>
                <a:gd name="T4" fmla="*/ 309563 w 21600"/>
                <a:gd name="T5" fmla="*/ 309563 h 21600"/>
                <a:gd name="T6" fmla="*/ 309563 w 21600"/>
                <a:gd name="T7" fmla="*/ 3095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600"/>
                    <a:pt x="19987" y="21600"/>
                  </a:cubicBezTo>
                  <a:lnTo>
                    <a:pt x="1612" y="21600"/>
                  </a:lnTo>
                  <a:cubicBezTo>
                    <a:pt x="1180" y="21600"/>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accent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8466" name="AutoShape 34"/>
            <p:cNvSpPr>
              <a:spLocks/>
            </p:cNvSpPr>
            <p:nvPr/>
          </p:nvSpPr>
          <p:spPr bwMode="auto">
            <a:xfrm>
              <a:off x="5757268" y="3376464"/>
              <a:ext cx="232172" cy="205446"/>
            </a:xfrm>
            <a:custGeom>
              <a:avLst/>
              <a:gdLst>
                <a:gd name="T0" fmla="*/ 309563 w 21600"/>
                <a:gd name="T1" fmla="*/ 273844 h 21600"/>
                <a:gd name="T2" fmla="*/ 309563 w 21600"/>
                <a:gd name="T3" fmla="*/ 273844 h 21600"/>
                <a:gd name="T4" fmla="*/ 309563 w 21600"/>
                <a:gd name="T5" fmla="*/ 273844 h 21600"/>
                <a:gd name="T6" fmla="*/ 309563 w 21600"/>
                <a:gd name="T7" fmla="*/ 2738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8639"/>
                  </a:moveTo>
                  <a:cubicBezTo>
                    <a:pt x="21600" y="3959"/>
                    <a:pt x="16676" y="0"/>
                    <a:pt x="10800" y="0"/>
                  </a:cubicBezTo>
                  <a:cubicBezTo>
                    <a:pt x="4764" y="0"/>
                    <a:pt x="0" y="3959"/>
                    <a:pt x="0" y="8639"/>
                  </a:cubicBezTo>
                  <a:cubicBezTo>
                    <a:pt x="0" y="12059"/>
                    <a:pt x="2382" y="14939"/>
                    <a:pt x="5876" y="16379"/>
                  </a:cubicBezTo>
                  <a:cubicBezTo>
                    <a:pt x="6035" y="17279"/>
                    <a:pt x="5717" y="19079"/>
                    <a:pt x="3335" y="21599"/>
                  </a:cubicBezTo>
                  <a:cubicBezTo>
                    <a:pt x="3335" y="21599"/>
                    <a:pt x="8576" y="19979"/>
                    <a:pt x="11435" y="17279"/>
                  </a:cubicBezTo>
                  <a:cubicBezTo>
                    <a:pt x="17152" y="16919"/>
                    <a:pt x="21600" y="13139"/>
                    <a:pt x="21600" y="8639"/>
                  </a:cubicBezTo>
                  <a:close/>
                </a:path>
              </a:pathLst>
            </a:custGeom>
            <a:solidFill>
              <a:schemeClr val="accent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145" tIns="17145" rIns="17145" bIns="17145"/>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8467" name="AutoShape 35"/>
            <p:cNvSpPr>
              <a:spLocks/>
            </p:cNvSpPr>
            <p:nvPr/>
          </p:nvSpPr>
          <p:spPr bwMode="auto">
            <a:xfrm>
              <a:off x="3694509" y="2545151"/>
              <a:ext cx="1753791" cy="1754332"/>
            </a:xfrm>
            <a:custGeom>
              <a:avLst/>
              <a:gdLst>
                <a:gd name="T0" fmla="*/ 2338269 w 19679"/>
                <a:gd name="T1" fmla="*/ 2566653 h 19679"/>
                <a:gd name="T2" fmla="*/ 2338269 w 19679"/>
                <a:gd name="T3" fmla="*/ 2566653 h 19679"/>
                <a:gd name="T4" fmla="*/ 2338269 w 19679"/>
                <a:gd name="T5" fmla="*/ 2566653 h 19679"/>
                <a:gd name="T6" fmla="*/ 2338269 w 19679"/>
                <a:gd name="T7" fmla="*/ 256665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8468" name="AutoShape 36"/>
            <p:cNvSpPr>
              <a:spLocks/>
            </p:cNvSpPr>
            <p:nvPr/>
          </p:nvSpPr>
          <p:spPr bwMode="auto">
            <a:xfrm>
              <a:off x="4358878" y="3150771"/>
              <a:ext cx="440531" cy="440667"/>
            </a:xfrm>
            <a:custGeom>
              <a:avLst/>
              <a:gdLst>
                <a:gd name="T0" fmla="*/ 587375 w 21600"/>
                <a:gd name="T1" fmla="*/ 587375 h 21600"/>
                <a:gd name="T2" fmla="*/ 587375 w 21600"/>
                <a:gd name="T3" fmla="*/ 587375 h 21600"/>
                <a:gd name="T4" fmla="*/ 587375 w 21600"/>
                <a:gd name="T5" fmla="*/ 587375 h 21600"/>
                <a:gd name="T6" fmla="*/ 587375 w 21600"/>
                <a:gd name="T7" fmla="*/ 5873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600"/>
                    <a:pt x="19447" y="21600"/>
                  </a:cubicBezTo>
                  <a:cubicBezTo>
                    <a:pt x="19189" y="21600"/>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sp>
        <p:nvSpPr>
          <p:cNvPr id="3" name="标题 2"/>
          <p:cNvSpPr>
            <a:spLocks noGrp="1"/>
          </p:cNvSpPr>
          <p:nvPr>
            <p:ph type="title"/>
          </p:nvPr>
        </p:nvSpPr>
        <p:spPr/>
        <p:txBody>
          <a:bodyPr/>
          <a:lstStyle/>
          <a:p>
            <a:r>
              <a:rPr lang="en-US" altLang="zh-CN" dirty="0">
                <a:latin typeface="Arial" panose="020B0604020202020204" pitchFamily="34" charset="0"/>
                <a:ea typeface="+mn-ea"/>
                <a:cs typeface="Arial" panose="020B0604020202020204" pitchFamily="34" charset="0"/>
                <a:sym typeface="Arial" panose="020B0604020202020204" pitchFamily="34" charset="0"/>
              </a:rPr>
              <a:t>Click To Add Title</a:t>
            </a:r>
            <a:endParaRPr lang="zh-CN" altLang="en-US" dirty="0">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546477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style.rotation</p:attrName>
                                        </p:attrNameLst>
                                      </p:cBhvr>
                                      <p:tavLst>
                                        <p:tav tm="0">
                                          <p:val>
                                            <p:fltVal val="720"/>
                                          </p:val>
                                        </p:tav>
                                        <p:tav tm="100000">
                                          <p:val>
                                            <p:fltVal val="0"/>
                                          </p:val>
                                        </p:tav>
                                      </p:tavLst>
                                    </p:anim>
                                    <p:anim calcmode="lin" valueType="num">
                                      <p:cBhvr>
                                        <p:cTn id="13" dur="2000" fill="hold"/>
                                        <p:tgtEl>
                                          <p:spTgt spid="2"/>
                                        </p:tgtEl>
                                        <p:attrNameLst>
                                          <p:attrName>ppt_h</p:attrName>
                                        </p:attrNameLst>
                                      </p:cBhvr>
                                      <p:tavLst>
                                        <p:tav tm="0">
                                          <p:val>
                                            <p:fltVal val="0"/>
                                          </p:val>
                                        </p:tav>
                                        <p:tav tm="100000">
                                          <p:val>
                                            <p:strVal val="#ppt_h"/>
                                          </p:val>
                                        </p:tav>
                                      </p:tavLst>
                                    </p:anim>
                                    <p:anim calcmode="lin" valueType="num">
                                      <p:cBhvr>
                                        <p:cTn id="14" dur="2000" fill="hold"/>
                                        <p:tgtEl>
                                          <p:spTgt spid="2"/>
                                        </p:tgtEl>
                                        <p:attrNameLst>
                                          <p:attrName>ppt_w</p:attrName>
                                        </p:attrNameLst>
                                      </p:cBhvr>
                                      <p:tavLst>
                                        <p:tav tm="0">
                                          <p:val>
                                            <p:fltVal val="0"/>
                                          </p:val>
                                        </p:tav>
                                        <p:tav tm="100000">
                                          <p:val>
                                            <p:strVal val="#ppt_w"/>
                                          </p:val>
                                        </p:tav>
                                      </p:tavLst>
                                    </p:anim>
                                  </p:childTnLst>
                                </p:cTn>
                              </p:par>
                            </p:childTnLst>
                          </p:cTn>
                        </p:par>
                        <p:par>
                          <p:cTn id="15" fill="hold">
                            <p:stCondLst>
                              <p:cond delay="2500"/>
                            </p:stCondLst>
                            <p:childTnLst>
                              <p:par>
                                <p:cTn id="16" presetID="9" presetClass="entr" presetSubtype="0" fill="hold" grpId="0" nodeType="afterEffect">
                                  <p:stCondLst>
                                    <p:cond delay="0"/>
                                  </p:stCondLst>
                                  <p:childTnLst>
                                    <p:set>
                                      <p:cBhvr>
                                        <p:cTn id="17" dur="1" fill="hold">
                                          <p:stCondLst>
                                            <p:cond delay="0"/>
                                          </p:stCondLst>
                                        </p:cTn>
                                        <p:tgtEl>
                                          <p:spTgt spid="18438"/>
                                        </p:tgtEl>
                                        <p:attrNameLst>
                                          <p:attrName>style.visibility</p:attrName>
                                        </p:attrNameLst>
                                      </p:cBhvr>
                                      <p:to>
                                        <p:strVal val="visible"/>
                                      </p:to>
                                    </p:set>
                                    <p:animEffect transition="in" filter="dissolve">
                                      <p:cBhvr>
                                        <p:cTn id="18" dur="500"/>
                                        <p:tgtEl>
                                          <p:spTgt spid="18438"/>
                                        </p:tgtEl>
                                      </p:cBhvr>
                                    </p:animEffect>
                                  </p:childTnLst>
                                </p:cTn>
                              </p:par>
                            </p:childTnLst>
                          </p:cTn>
                        </p:par>
                        <p:par>
                          <p:cTn id="19" fill="hold" nodeType="afterGroup">
                            <p:stCondLst>
                              <p:cond delay="3000"/>
                            </p:stCondLst>
                            <p:childTnLst>
                              <p:par>
                                <p:cTn id="20" presetID="2" presetClass="entr" presetSubtype="2" fill="hold" grpId="0" nodeType="afterEffect">
                                  <p:stCondLst>
                                    <p:cond delay="0"/>
                                  </p:stCondLst>
                                  <p:childTnLst>
                                    <p:set>
                                      <p:cBhvr>
                                        <p:cTn id="21" dur="1" fill="hold">
                                          <p:stCondLst>
                                            <p:cond delay="0"/>
                                          </p:stCondLst>
                                        </p:cTn>
                                        <p:tgtEl>
                                          <p:spTgt spid="18439"/>
                                        </p:tgtEl>
                                        <p:attrNameLst>
                                          <p:attrName>style.visibility</p:attrName>
                                        </p:attrNameLst>
                                      </p:cBhvr>
                                      <p:to>
                                        <p:strVal val="visible"/>
                                      </p:to>
                                    </p:set>
                                    <p:anim calcmode="lin" valueType="num">
                                      <p:cBhvr additive="base">
                                        <p:cTn id="22" dur="500" fill="hold"/>
                                        <p:tgtEl>
                                          <p:spTgt spid="18439"/>
                                        </p:tgtEl>
                                        <p:attrNameLst>
                                          <p:attrName>ppt_x</p:attrName>
                                        </p:attrNameLst>
                                      </p:cBhvr>
                                      <p:tavLst>
                                        <p:tav tm="0">
                                          <p:val>
                                            <p:strVal val="1+#ppt_w/2"/>
                                          </p:val>
                                        </p:tav>
                                        <p:tav tm="100000">
                                          <p:val>
                                            <p:strVal val="#ppt_x"/>
                                          </p:val>
                                        </p:tav>
                                      </p:tavLst>
                                    </p:anim>
                                    <p:anim calcmode="lin" valueType="num">
                                      <p:cBhvr additive="base">
                                        <p:cTn id="23" dur="500" fill="hold"/>
                                        <p:tgtEl>
                                          <p:spTgt spid="18439"/>
                                        </p:tgtEl>
                                        <p:attrNameLst>
                                          <p:attrName>ppt_y</p:attrName>
                                        </p:attrNameLst>
                                      </p:cBhvr>
                                      <p:tavLst>
                                        <p:tav tm="0">
                                          <p:val>
                                            <p:strVal val="#ppt_y"/>
                                          </p:val>
                                        </p:tav>
                                        <p:tav tm="100000">
                                          <p:val>
                                            <p:strVal val="#ppt_y"/>
                                          </p:val>
                                        </p:tav>
                                      </p:tavLst>
                                    </p:anim>
                                  </p:childTnLst>
                                </p:cTn>
                              </p:par>
                              <p:par>
                                <p:cTn id="24" presetID="9" presetClass="entr" presetSubtype="0" fill="hold" grpId="0" nodeType="withEffect">
                                  <p:stCondLst>
                                    <p:cond delay="0"/>
                                  </p:stCondLst>
                                  <p:childTnLst>
                                    <p:set>
                                      <p:cBhvr>
                                        <p:cTn id="25" dur="1" fill="hold">
                                          <p:stCondLst>
                                            <p:cond delay="0"/>
                                          </p:stCondLst>
                                        </p:cTn>
                                        <p:tgtEl>
                                          <p:spTgt spid="18440"/>
                                        </p:tgtEl>
                                        <p:attrNameLst>
                                          <p:attrName>style.visibility</p:attrName>
                                        </p:attrNameLst>
                                      </p:cBhvr>
                                      <p:to>
                                        <p:strVal val="visible"/>
                                      </p:to>
                                    </p:set>
                                    <p:animEffect transition="in" filter="dissolve">
                                      <p:cBhvr>
                                        <p:cTn id="26" dur="500"/>
                                        <p:tgtEl>
                                          <p:spTgt spid="18440"/>
                                        </p:tgtEl>
                                      </p:cBhvr>
                                    </p:animEffect>
                                  </p:childTnLst>
                                </p:cTn>
                              </p:par>
                            </p:childTnLst>
                          </p:cTn>
                        </p:par>
                        <p:par>
                          <p:cTn id="27" fill="hold" nodeType="afterGroup">
                            <p:stCondLst>
                              <p:cond delay="3500"/>
                            </p:stCondLst>
                            <p:childTnLst>
                              <p:par>
                                <p:cTn id="28" presetID="2" presetClass="entr" presetSubtype="2" fill="hold" grpId="0" nodeType="afterEffect">
                                  <p:stCondLst>
                                    <p:cond delay="0"/>
                                  </p:stCondLst>
                                  <p:childTnLst>
                                    <p:set>
                                      <p:cBhvr>
                                        <p:cTn id="29" dur="1" fill="hold">
                                          <p:stCondLst>
                                            <p:cond delay="0"/>
                                          </p:stCondLst>
                                        </p:cTn>
                                        <p:tgtEl>
                                          <p:spTgt spid="18441"/>
                                        </p:tgtEl>
                                        <p:attrNameLst>
                                          <p:attrName>style.visibility</p:attrName>
                                        </p:attrNameLst>
                                      </p:cBhvr>
                                      <p:to>
                                        <p:strVal val="visible"/>
                                      </p:to>
                                    </p:set>
                                    <p:anim calcmode="lin" valueType="num">
                                      <p:cBhvr additive="base">
                                        <p:cTn id="30" dur="500" fill="hold"/>
                                        <p:tgtEl>
                                          <p:spTgt spid="18441"/>
                                        </p:tgtEl>
                                        <p:attrNameLst>
                                          <p:attrName>ppt_x</p:attrName>
                                        </p:attrNameLst>
                                      </p:cBhvr>
                                      <p:tavLst>
                                        <p:tav tm="0">
                                          <p:val>
                                            <p:strVal val="1+#ppt_w/2"/>
                                          </p:val>
                                        </p:tav>
                                        <p:tav tm="100000">
                                          <p:val>
                                            <p:strVal val="#ppt_x"/>
                                          </p:val>
                                        </p:tav>
                                      </p:tavLst>
                                    </p:anim>
                                    <p:anim calcmode="lin" valueType="num">
                                      <p:cBhvr additive="base">
                                        <p:cTn id="31" dur="500" fill="hold"/>
                                        <p:tgtEl>
                                          <p:spTgt spid="18441"/>
                                        </p:tgtEl>
                                        <p:attrNameLst>
                                          <p:attrName>ppt_y</p:attrName>
                                        </p:attrNameLst>
                                      </p:cBhvr>
                                      <p:tavLst>
                                        <p:tav tm="0">
                                          <p:val>
                                            <p:strVal val="#ppt_y"/>
                                          </p:val>
                                        </p:tav>
                                        <p:tav tm="100000">
                                          <p:val>
                                            <p:strVal val="#ppt_y"/>
                                          </p:val>
                                        </p:tav>
                                      </p:tavLst>
                                    </p:anim>
                                  </p:childTnLst>
                                </p:cTn>
                              </p:par>
                              <p:par>
                                <p:cTn id="32" presetID="9" presetClass="entr" presetSubtype="0" fill="hold" grpId="0" nodeType="withEffect">
                                  <p:stCondLst>
                                    <p:cond delay="0"/>
                                  </p:stCondLst>
                                  <p:childTnLst>
                                    <p:set>
                                      <p:cBhvr>
                                        <p:cTn id="33" dur="1" fill="hold">
                                          <p:stCondLst>
                                            <p:cond delay="0"/>
                                          </p:stCondLst>
                                        </p:cTn>
                                        <p:tgtEl>
                                          <p:spTgt spid="18442"/>
                                        </p:tgtEl>
                                        <p:attrNameLst>
                                          <p:attrName>style.visibility</p:attrName>
                                        </p:attrNameLst>
                                      </p:cBhvr>
                                      <p:to>
                                        <p:strVal val="visible"/>
                                      </p:to>
                                    </p:set>
                                    <p:animEffect transition="in" filter="dissolve">
                                      <p:cBhvr>
                                        <p:cTn id="34" dur="500"/>
                                        <p:tgtEl>
                                          <p:spTgt spid="18442"/>
                                        </p:tgtEl>
                                      </p:cBhvr>
                                    </p:animEffect>
                                  </p:childTnLst>
                                </p:cTn>
                              </p:par>
                            </p:childTnLst>
                          </p:cTn>
                        </p:par>
                        <p:par>
                          <p:cTn id="35" fill="hold" nodeType="afterGroup">
                            <p:stCondLst>
                              <p:cond delay="4000"/>
                            </p:stCondLst>
                            <p:childTnLst>
                              <p:par>
                                <p:cTn id="36" presetID="2" presetClass="entr" presetSubtype="2" fill="hold" grpId="0" nodeType="afterEffect">
                                  <p:stCondLst>
                                    <p:cond delay="0"/>
                                  </p:stCondLst>
                                  <p:childTnLst>
                                    <p:set>
                                      <p:cBhvr>
                                        <p:cTn id="37" dur="1" fill="hold">
                                          <p:stCondLst>
                                            <p:cond delay="0"/>
                                          </p:stCondLst>
                                        </p:cTn>
                                        <p:tgtEl>
                                          <p:spTgt spid="18443"/>
                                        </p:tgtEl>
                                        <p:attrNameLst>
                                          <p:attrName>style.visibility</p:attrName>
                                        </p:attrNameLst>
                                      </p:cBhvr>
                                      <p:to>
                                        <p:strVal val="visible"/>
                                      </p:to>
                                    </p:set>
                                    <p:anim calcmode="lin" valueType="num">
                                      <p:cBhvr additive="base">
                                        <p:cTn id="38" dur="500" fill="hold"/>
                                        <p:tgtEl>
                                          <p:spTgt spid="18443"/>
                                        </p:tgtEl>
                                        <p:attrNameLst>
                                          <p:attrName>ppt_x</p:attrName>
                                        </p:attrNameLst>
                                      </p:cBhvr>
                                      <p:tavLst>
                                        <p:tav tm="0">
                                          <p:val>
                                            <p:strVal val="1+#ppt_w/2"/>
                                          </p:val>
                                        </p:tav>
                                        <p:tav tm="100000">
                                          <p:val>
                                            <p:strVal val="#ppt_x"/>
                                          </p:val>
                                        </p:tav>
                                      </p:tavLst>
                                    </p:anim>
                                    <p:anim calcmode="lin" valueType="num">
                                      <p:cBhvr additive="base">
                                        <p:cTn id="39" dur="500" fill="hold"/>
                                        <p:tgtEl>
                                          <p:spTgt spid="18443"/>
                                        </p:tgtEl>
                                        <p:attrNameLst>
                                          <p:attrName>ppt_y</p:attrName>
                                        </p:attrNameLst>
                                      </p:cBhvr>
                                      <p:tavLst>
                                        <p:tav tm="0">
                                          <p:val>
                                            <p:strVal val="#ppt_y"/>
                                          </p:val>
                                        </p:tav>
                                        <p:tav tm="100000">
                                          <p:val>
                                            <p:strVal val="#ppt_y"/>
                                          </p:val>
                                        </p:tav>
                                      </p:tavLst>
                                    </p:anim>
                                  </p:childTnLst>
                                </p:cTn>
                              </p:par>
                              <p:par>
                                <p:cTn id="40" presetID="9" presetClass="entr" presetSubtype="0" fill="hold" grpId="0" nodeType="withEffect">
                                  <p:stCondLst>
                                    <p:cond delay="0"/>
                                  </p:stCondLst>
                                  <p:childTnLst>
                                    <p:set>
                                      <p:cBhvr>
                                        <p:cTn id="41" dur="1" fill="hold">
                                          <p:stCondLst>
                                            <p:cond delay="0"/>
                                          </p:stCondLst>
                                        </p:cTn>
                                        <p:tgtEl>
                                          <p:spTgt spid="18444"/>
                                        </p:tgtEl>
                                        <p:attrNameLst>
                                          <p:attrName>style.visibility</p:attrName>
                                        </p:attrNameLst>
                                      </p:cBhvr>
                                      <p:to>
                                        <p:strVal val="visible"/>
                                      </p:to>
                                    </p:set>
                                    <p:animEffect transition="in" filter="dissolve">
                                      <p:cBhvr>
                                        <p:cTn id="42" dur="500"/>
                                        <p:tgtEl>
                                          <p:spTgt spid="18444"/>
                                        </p:tgtEl>
                                      </p:cBhvr>
                                    </p:animEffect>
                                  </p:childTnLst>
                                </p:cTn>
                              </p:par>
                            </p:childTnLst>
                          </p:cTn>
                        </p:par>
                        <p:par>
                          <p:cTn id="43" fill="hold" nodeType="afterGroup">
                            <p:stCondLst>
                              <p:cond delay="4500"/>
                            </p:stCondLst>
                            <p:childTnLst>
                              <p:par>
                                <p:cTn id="44" presetID="2" presetClass="entr" presetSubtype="8" fill="hold" grpId="0" nodeType="afterEffect">
                                  <p:stCondLst>
                                    <p:cond delay="0"/>
                                  </p:stCondLst>
                                  <p:childTnLst>
                                    <p:set>
                                      <p:cBhvr>
                                        <p:cTn id="45" dur="1" fill="hold">
                                          <p:stCondLst>
                                            <p:cond delay="0"/>
                                          </p:stCondLst>
                                        </p:cTn>
                                        <p:tgtEl>
                                          <p:spTgt spid="18445"/>
                                        </p:tgtEl>
                                        <p:attrNameLst>
                                          <p:attrName>style.visibility</p:attrName>
                                        </p:attrNameLst>
                                      </p:cBhvr>
                                      <p:to>
                                        <p:strVal val="visible"/>
                                      </p:to>
                                    </p:set>
                                    <p:anim calcmode="lin" valueType="num">
                                      <p:cBhvr additive="base">
                                        <p:cTn id="46" dur="500" fill="hold"/>
                                        <p:tgtEl>
                                          <p:spTgt spid="18445"/>
                                        </p:tgtEl>
                                        <p:attrNameLst>
                                          <p:attrName>ppt_x</p:attrName>
                                        </p:attrNameLst>
                                      </p:cBhvr>
                                      <p:tavLst>
                                        <p:tav tm="0">
                                          <p:val>
                                            <p:strVal val="0-#ppt_w/2"/>
                                          </p:val>
                                        </p:tav>
                                        <p:tav tm="100000">
                                          <p:val>
                                            <p:strVal val="#ppt_x"/>
                                          </p:val>
                                        </p:tav>
                                      </p:tavLst>
                                    </p:anim>
                                    <p:anim calcmode="lin" valueType="num">
                                      <p:cBhvr additive="base">
                                        <p:cTn id="47" dur="500" fill="hold"/>
                                        <p:tgtEl>
                                          <p:spTgt spid="18445"/>
                                        </p:tgtEl>
                                        <p:attrNameLst>
                                          <p:attrName>ppt_y</p:attrName>
                                        </p:attrNameLst>
                                      </p:cBhvr>
                                      <p:tavLst>
                                        <p:tav tm="0">
                                          <p:val>
                                            <p:strVal val="#ppt_y"/>
                                          </p:val>
                                        </p:tav>
                                        <p:tav tm="100000">
                                          <p:val>
                                            <p:strVal val="#ppt_y"/>
                                          </p:val>
                                        </p:tav>
                                      </p:tavLst>
                                    </p:anim>
                                  </p:childTnLst>
                                </p:cTn>
                              </p:par>
                              <p:par>
                                <p:cTn id="48" presetID="9" presetClass="entr" presetSubtype="0" fill="hold" grpId="0" nodeType="withEffect">
                                  <p:stCondLst>
                                    <p:cond delay="0"/>
                                  </p:stCondLst>
                                  <p:childTnLst>
                                    <p:set>
                                      <p:cBhvr>
                                        <p:cTn id="49" dur="1" fill="hold">
                                          <p:stCondLst>
                                            <p:cond delay="0"/>
                                          </p:stCondLst>
                                        </p:cTn>
                                        <p:tgtEl>
                                          <p:spTgt spid="18446"/>
                                        </p:tgtEl>
                                        <p:attrNameLst>
                                          <p:attrName>style.visibility</p:attrName>
                                        </p:attrNameLst>
                                      </p:cBhvr>
                                      <p:to>
                                        <p:strVal val="visible"/>
                                      </p:to>
                                    </p:set>
                                    <p:animEffect transition="in" filter="dissolve">
                                      <p:cBhvr>
                                        <p:cTn id="50" dur="500"/>
                                        <p:tgtEl>
                                          <p:spTgt spid="18446"/>
                                        </p:tgtEl>
                                      </p:cBhvr>
                                    </p:animEffect>
                                  </p:childTnLst>
                                </p:cTn>
                              </p:par>
                            </p:childTnLst>
                          </p:cTn>
                        </p:par>
                        <p:par>
                          <p:cTn id="51" fill="hold" nodeType="afterGroup">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18447"/>
                                        </p:tgtEl>
                                        <p:attrNameLst>
                                          <p:attrName>style.visibility</p:attrName>
                                        </p:attrNameLst>
                                      </p:cBhvr>
                                      <p:to>
                                        <p:strVal val="visible"/>
                                      </p:to>
                                    </p:set>
                                    <p:anim calcmode="lin" valueType="num">
                                      <p:cBhvr additive="base">
                                        <p:cTn id="54" dur="500" fill="hold"/>
                                        <p:tgtEl>
                                          <p:spTgt spid="18447"/>
                                        </p:tgtEl>
                                        <p:attrNameLst>
                                          <p:attrName>ppt_x</p:attrName>
                                        </p:attrNameLst>
                                      </p:cBhvr>
                                      <p:tavLst>
                                        <p:tav tm="0">
                                          <p:val>
                                            <p:strVal val="0-#ppt_w/2"/>
                                          </p:val>
                                        </p:tav>
                                        <p:tav tm="100000">
                                          <p:val>
                                            <p:strVal val="#ppt_x"/>
                                          </p:val>
                                        </p:tav>
                                      </p:tavLst>
                                    </p:anim>
                                    <p:anim calcmode="lin" valueType="num">
                                      <p:cBhvr additive="base">
                                        <p:cTn id="55" dur="500" fill="hold"/>
                                        <p:tgtEl>
                                          <p:spTgt spid="18447"/>
                                        </p:tgtEl>
                                        <p:attrNameLst>
                                          <p:attrName>ppt_y</p:attrName>
                                        </p:attrNameLst>
                                      </p:cBhvr>
                                      <p:tavLst>
                                        <p:tav tm="0">
                                          <p:val>
                                            <p:strVal val="#ppt_y"/>
                                          </p:val>
                                        </p:tav>
                                        <p:tav tm="100000">
                                          <p:val>
                                            <p:strVal val="#ppt_y"/>
                                          </p:val>
                                        </p:tav>
                                      </p:tavLst>
                                    </p:anim>
                                  </p:childTnLst>
                                </p:cTn>
                              </p:par>
                              <p:par>
                                <p:cTn id="56" presetID="9" presetClass="entr" presetSubtype="0" fill="hold" grpId="0" nodeType="withEffect">
                                  <p:stCondLst>
                                    <p:cond delay="0"/>
                                  </p:stCondLst>
                                  <p:childTnLst>
                                    <p:set>
                                      <p:cBhvr>
                                        <p:cTn id="57" dur="1" fill="hold">
                                          <p:stCondLst>
                                            <p:cond delay="0"/>
                                          </p:stCondLst>
                                        </p:cTn>
                                        <p:tgtEl>
                                          <p:spTgt spid="18448"/>
                                        </p:tgtEl>
                                        <p:attrNameLst>
                                          <p:attrName>style.visibility</p:attrName>
                                        </p:attrNameLst>
                                      </p:cBhvr>
                                      <p:to>
                                        <p:strVal val="visible"/>
                                      </p:to>
                                    </p:set>
                                    <p:animEffect transition="in" filter="dissolve">
                                      <p:cBhvr>
                                        <p:cTn id="58" dur="500"/>
                                        <p:tgtEl>
                                          <p:spTgt spid="18448"/>
                                        </p:tgtEl>
                                      </p:cBhvr>
                                    </p:animEffect>
                                  </p:childTnLst>
                                </p:cTn>
                              </p:par>
                            </p:childTnLst>
                          </p:cTn>
                        </p:par>
                        <p:par>
                          <p:cTn id="59" fill="hold" nodeType="afterGroup">
                            <p:stCondLst>
                              <p:cond delay="5500"/>
                            </p:stCondLst>
                            <p:childTnLst>
                              <p:par>
                                <p:cTn id="60" presetID="2" presetClass="entr" presetSubtype="8" fill="hold" grpId="0" nodeType="afterEffect">
                                  <p:stCondLst>
                                    <p:cond delay="0"/>
                                  </p:stCondLst>
                                  <p:childTnLst>
                                    <p:set>
                                      <p:cBhvr>
                                        <p:cTn id="61" dur="1" fill="hold">
                                          <p:stCondLst>
                                            <p:cond delay="0"/>
                                          </p:stCondLst>
                                        </p:cTn>
                                        <p:tgtEl>
                                          <p:spTgt spid="18449"/>
                                        </p:tgtEl>
                                        <p:attrNameLst>
                                          <p:attrName>style.visibility</p:attrName>
                                        </p:attrNameLst>
                                      </p:cBhvr>
                                      <p:to>
                                        <p:strVal val="visible"/>
                                      </p:to>
                                    </p:set>
                                    <p:anim calcmode="lin" valueType="num">
                                      <p:cBhvr additive="base">
                                        <p:cTn id="62" dur="500" fill="hold"/>
                                        <p:tgtEl>
                                          <p:spTgt spid="18449"/>
                                        </p:tgtEl>
                                        <p:attrNameLst>
                                          <p:attrName>ppt_x</p:attrName>
                                        </p:attrNameLst>
                                      </p:cBhvr>
                                      <p:tavLst>
                                        <p:tav tm="0">
                                          <p:val>
                                            <p:strVal val="0-#ppt_w/2"/>
                                          </p:val>
                                        </p:tav>
                                        <p:tav tm="100000">
                                          <p:val>
                                            <p:strVal val="#ppt_x"/>
                                          </p:val>
                                        </p:tav>
                                      </p:tavLst>
                                    </p:anim>
                                    <p:anim calcmode="lin" valueType="num">
                                      <p:cBhvr additive="base">
                                        <p:cTn id="63" dur="500" fill="hold"/>
                                        <p:tgtEl>
                                          <p:spTgt spid="184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8" grpId="0" autoUpdateAnimBg="0"/>
      <p:bldP spid="18439" grpId="0" autoUpdateAnimBg="0"/>
      <p:bldP spid="18440" grpId="0" autoUpdateAnimBg="0"/>
      <p:bldP spid="18441" grpId="0" autoUpdateAnimBg="0"/>
      <p:bldP spid="18442" grpId="0" autoUpdateAnimBg="0"/>
      <p:bldP spid="18443" grpId="0" autoUpdateAnimBg="0"/>
      <p:bldP spid="18444" grpId="0" autoUpdateAnimBg="0"/>
      <p:bldP spid="18445" grpId="0" autoUpdateAnimBg="0"/>
      <p:bldP spid="18446" grpId="0" autoUpdateAnimBg="0"/>
      <p:bldP spid="18447" grpId="0" autoUpdateAnimBg="0"/>
      <p:bldP spid="18448" grpId="0" autoUpdateAnimBg="0"/>
      <p:bldP spid="18449"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223" y="2452198"/>
            <a:ext cx="2215722" cy="3879669"/>
          </a:xfrm>
          <a:prstGeom prst="rect">
            <a:avLst/>
          </a:prstGeom>
        </p:spPr>
      </p:pic>
      <p:sp>
        <p:nvSpPr>
          <p:cNvPr id="7" name="PA_文本框 15"/>
          <p:cNvSpPr txBox="1"/>
          <p:nvPr>
            <p:custDataLst>
              <p:tags r:id="rId1"/>
            </p:custDataLst>
          </p:nvPr>
        </p:nvSpPr>
        <p:spPr>
          <a:xfrm>
            <a:off x="2327047" y="2459845"/>
            <a:ext cx="9439898" cy="1046428"/>
          </a:xfrm>
          <a:prstGeom prst="rect">
            <a:avLst/>
          </a:prstGeom>
          <a:noFill/>
        </p:spPr>
        <p:txBody>
          <a:bodyPr wrap="square" lIns="121908" tIns="60954" rIns="121908" bIns="60954" rtlCol="0">
            <a:spAutoFit/>
          </a:bodyPr>
          <a:lstStyle/>
          <a:p>
            <a:pPr algn="ctr"/>
            <a:r>
              <a:rPr lang="en-US" altLang="zh-CN" sz="6000" b="1" dirty="0">
                <a:ln w="12700">
                  <a:noFill/>
                  <a:prstDash val="solid"/>
                </a:ln>
                <a:solidFill>
                  <a:srgbClr val="2D2833"/>
                </a:solidFill>
                <a:latin typeface="Arial" panose="020B0604020202020204" pitchFamily="34" charset="0"/>
                <a:cs typeface="Arial" panose="020B0604020202020204" pitchFamily="34" charset="0"/>
                <a:sym typeface="Arial" panose="020B0604020202020204" pitchFamily="34" charset="0"/>
              </a:rPr>
              <a:t>THANK YOU</a:t>
            </a:r>
            <a:endParaRPr lang="zh-CN" altLang="en-US" sz="6000" b="1" dirty="0">
              <a:ln w="12700">
                <a:noFill/>
                <a:prstDash val="solid"/>
              </a:ln>
              <a:solidFill>
                <a:srgbClr val="2D2833"/>
              </a:solidFill>
              <a:latin typeface="Arial" panose="020B0604020202020204" pitchFamily="34" charset="0"/>
              <a:cs typeface="Arial" panose="020B0604020202020204" pitchFamily="34" charset="0"/>
              <a:sym typeface="Arial" panose="020B0604020202020204" pitchFamily="34" charset="0"/>
            </a:endParaRPr>
          </a:p>
        </p:txBody>
      </p:sp>
      <p:sp>
        <p:nvSpPr>
          <p:cNvPr id="8" name="PA_矩形 7"/>
          <p:cNvSpPr/>
          <p:nvPr>
            <p:custDataLst>
              <p:tags r:id="rId2"/>
            </p:custDataLst>
          </p:nvPr>
        </p:nvSpPr>
        <p:spPr>
          <a:xfrm>
            <a:off x="3842640" y="3767141"/>
            <a:ext cx="6408712" cy="461665"/>
          </a:xfrm>
          <a:prstGeom prst="rect">
            <a:avLst/>
          </a:prstGeom>
        </p:spPr>
        <p:txBody>
          <a:bodyPr wrap="square">
            <a:spAutoFit/>
          </a:bodyPr>
          <a:lstStyle/>
          <a:p>
            <a:pPr algn="ctr"/>
            <a:r>
              <a:rPr lang="en-US" altLang="zh-CN" sz="1200" dirty="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a:t>
            </a:r>
          </a:p>
        </p:txBody>
      </p:sp>
      <p:sp>
        <p:nvSpPr>
          <p:cNvPr id="5" name="文本框 4">
            <a:extLst>
              <a:ext uri="{FF2B5EF4-FFF2-40B4-BE49-F238E27FC236}">
                <a16:creationId xmlns:a16="http://schemas.microsoft.com/office/drawing/2014/main" id="{F333EB4B-19F3-42AE-96E3-65338BFE4DED}"/>
              </a:ext>
            </a:extLst>
          </p:cNvPr>
          <p:cNvSpPr txBox="1"/>
          <p:nvPr/>
        </p:nvSpPr>
        <p:spPr>
          <a:xfrm>
            <a:off x="5247861" y="5804452"/>
            <a:ext cx="2809461" cy="369332"/>
          </a:xfrm>
          <a:prstGeom prst="rect">
            <a:avLst/>
          </a:prstGeom>
          <a:noFill/>
        </p:spPr>
        <p:txBody>
          <a:bodyPr wrap="square" rtlCol="0">
            <a:spAutoFit/>
          </a:bodyPr>
          <a:lstStyle/>
          <a:p>
            <a:r>
              <a:rPr lang="en-US" altLang="zh-CN" dirty="0">
                <a:solidFill>
                  <a:schemeClr val="bg1">
                    <a:lumMod val="75000"/>
                  </a:schemeClr>
                </a:solidFill>
                <a:hlinkClick r:id="rId5">
                  <a:extLst>
                    <a:ext uri="{A12FA001-AC4F-418D-AE19-62706E023703}">
                      <ahyp:hlinkClr xmlns:ahyp="http://schemas.microsoft.com/office/drawing/2018/hyperlinkcolor" val="tx"/>
                    </a:ext>
                  </a:extLst>
                </a:hlinkClick>
              </a:rPr>
              <a:t>https://www.freeppt7.com</a:t>
            </a:r>
            <a:endParaRPr lang="zh-CN" altLang="en-US" dirty="0">
              <a:solidFill>
                <a:schemeClr val="bg1">
                  <a:lumMod val="75000"/>
                </a:schemeClr>
              </a:solidFill>
            </a:endParaRPr>
          </a:p>
        </p:txBody>
      </p:sp>
    </p:spTree>
    <p:extLst>
      <p:ext uri="{BB962C8B-B14F-4D97-AF65-F5344CB8AC3E}">
        <p14:creationId xmlns:p14="http://schemas.microsoft.com/office/powerpoint/2010/main" val="5240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26667">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26667">
                                          <p:cBhvr additive="base">
                                            <p:cTn id="7" dur="750" fill="hold"/>
                                            <p:tgtEl>
                                              <p:spTgt spid="7"/>
                                            </p:tgtEl>
                                            <p:attrNameLst>
                                              <p:attrName>ppt_x</p:attrName>
                                            </p:attrNameLst>
                                          </p:cBhvr>
                                          <p:tavLst>
                                            <p:tav tm="0">
                                              <p:val>
                                                <p:strVal val="0-#ppt_w/2"/>
                                              </p:val>
                                            </p:tav>
                                            <p:tav tm="100000">
                                              <p:val>
                                                <p:strVal val="#ppt_x"/>
                                              </p:val>
                                            </p:tav>
                                          </p:tavLst>
                                        </p:anim>
                                        <p:anim calcmode="lin" valueType="num" p14:bounceEnd="26667">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par>
                              <p:cTn id="13" fill="hold">
                                <p:stCondLst>
                                  <p:cond delay="1750"/>
                                </p:stCondLst>
                                <p:childTnLst>
                                  <p:par>
                                    <p:cTn id="14" presetID="47"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par>
                              <p:cTn id="13" fill="hold">
                                <p:stCondLst>
                                  <p:cond delay="1750"/>
                                </p:stCondLst>
                                <p:childTnLst>
                                  <p:par>
                                    <p:cTn id="14" presetID="47"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2680478" y="2844225"/>
            <a:ext cx="2441694" cy="584775"/>
          </a:xfrm>
          <a:prstGeom prst="rect">
            <a:avLst/>
          </a:prstGeom>
          <a:noFill/>
        </p:spPr>
        <p:txBody>
          <a:bodyPr wrap="none" rtlCol="0">
            <a:spAutoFit/>
          </a:bodyPr>
          <a:lstStyle/>
          <a:p>
            <a:r>
              <a:rPr lang="en-US" altLang="zh-CN" sz="3200" b="1" dirty="0">
                <a:solidFill>
                  <a:srgbClr val="2D2833"/>
                </a:solidFill>
                <a:latin typeface="Arial" panose="020B0604020202020204" pitchFamily="34" charset="0"/>
                <a:cs typeface="Arial" panose="020B0604020202020204" pitchFamily="34" charset="0"/>
                <a:sym typeface="Arial" panose="020B0604020202020204" pitchFamily="34" charset="0"/>
              </a:rPr>
              <a:t>CONTENTS</a:t>
            </a:r>
            <a:endParaRPr lang="zh-CN" altLang="en-US" sz="3200" b="1" dirty="0">
              <a:solidFill>
                <a:srgbClr val="2D2833"/>
              </a:solidFill>
              <a:latin typeface="Arial" panose="020B0604020202020204" pitchFamily="34" charset="0"/>
              <a:cs typeface="Arial" panose="020B0604020202020204" pitchFamily="34" charset="0"/>
              <a:sym typeface="Arial" panose="020B0604020202020204" pitchFamily="34" charset="0"/>
            </a:endParaRPr>
          </a:p>
        </p:txBody>
      </p:sp>
      <p:sp>
        <p:nvSpPr>
          <p:cNvPr id="40" name="PA_文本框 8"/>
          <p:cNvSpPr txBox="1"/>
          <p:nvPr>
            <p:custDataLst>
              <p:tags r:id="rId1"/>
            </p:custDataLst>
          </p:nvPr>
        </p:nvSpPr>
        <p:spPr>
          <a:xfrm>
            <a:off x="5621380" y="838281"/>
            <a:ext cx="2580643" cy="461665"/>
          </a:xfrm>
          <a:prstGeom prst="rect">
            <a:avLst/>
          </a:prstGeom>
          <a:noFill/>
        </p:spPr>
        <p:txBody>
          <a:bodyPr wrap="none" rtlCol="0">
            <a:spAutoFit/>
          </a:bodyPr>
          <a:lstStyle/>
          <a:p>
            <a:r>
              <a:rPr lang="en-US" altLang="zh-CN" sz="2400" b="1" dirty="0">
                <a:solidFill>
                  <a:srgbClr val="2D2833"/>
                </a:solidFill>
                <a:latin typeface="Arial" panose="020B0604020202020204" pitchFamily="34" charset="0"/>
                <a:cs typeface="Arial" panose="020B0604020202020204" pitchFamily="34" charset="0"/>
                <a:sym typeface="Arial" panose="020B0604020202020204" pitchFamily="34" charset="0"/>
              </a:rPr>
              <a:t>1. Add Your Title</a:t>
            </a:r>
            <a:endParaRPr lang="zh-CN" altLang="en-US" sz="2400" b="1" dirty="0">
              <a:solidFill>
                <a:srgbClr val="2D2833"/>
              </a:solidFill>
              <a:latin typeface="Arial" panose="020B0604020202020204" pitchFamily="34" charset="0"/>
              <a:cs typeface="Arial" panose="020B0604020202020204" pitchFamily="34" charset="0"/>
              <a:sym typeface="Arial" panose="020B0604020202020204" pitchFamily="34" charset="0"/>
            </a:endParaRPr>
          </a:p>
        </p:txBody>
      </p:sp>
      <p:sp>
        <p:nvSpPr>
          <p:cNvPr id="41" name="PA_文本框 9"/>
          <p:cNvSpPr txBox="1"/>
          <p:nvPr>
            <p:custDataLst>
              <p:tags r:id="rId2"/>
            </p:custDataLst>
          </p:nvPr>
        </p:nvSpPr>
        <p:spPr>
          <a:xfrm>
            <a:off x="5621380" y="1947796"/>
            <a:ext cx="2580643" cy="461665"/>
          </a:xfrm>
          <a:prstGeom prst="rect">
            <a:avLst/>
          </a:prstGeom>
          <a:noFill/>
        </p:spPr>
        <p:txBody>
          <a:bodyPr wrap="none" rtlCol="0">
            <a:spAutoFit/>
          </a:bodyPr>
          <a:lstStyle/>
          <a:p>
            <a:r>
              <a:rPr lang="en-US" altLang="zh-CN" sz="2400" b="1" dirty="0">
                <a:solidFill>
                  <a:srgbClr val="2D2833"/>
                </a:solidFill>
                <a:latin typeface="Arial" panose="020B0604020202020204" pitchFamily="34" charset="0"/>
                <a:cs typeface="Arial" panose="020B0604020202020204" pitchFamily="34" charset="0"/>
                <a:sym typeface="Arial" panose="020B0604020202020204" pitchFamily="34" charset="0"/>
              </a:rPr>
              <a:t>2. Add Your Title</a:t>
            </a:r>
            <a:endParaRPr lang="zh-CN" altLang="en-US" sz="2400" b="1" dirty="0">
              <a:solidFill>
                <a:srgbClr val="2D2833"/>
              </a:solidFill>
              <a:latin typeface="Arial" panose="020B0604020202020204" pitchFamily="34" charset="0"/>
              <a:cs typeface="Arial" panose="020B0604020202020204" pitchFamily="34" charset="0"/>
              <a:sym typeface="Arial" panose="020B0604020202020204" pitchFamily="34" charset="0"/>
            </a:endParaRPr>
          </a:p>
        </p:txBody>
      </p:sp>
      <p:sp>
        <p:nvSpPr>
          <p:cNvPr id="42" name="PA_文本框 10"/>
          <p:cNvSpPr txBox="1"/>
          <p:nvPr>
            <p:custDataLst>
              <p:tags r:id="rId3"/>
            </p:custDataLst>
          </p:nvPr>
        </p:nvSpPr>
        <p:spPr>
          <a:xfrm>
            <a:off x="5641485" y="3057311"/>
            <a:ext cx="2580643" cy="461665"/>
          </a:xfrm>
          <a:prstGeom prst="rect">
            <a:avLst/>
          </a:prstGeom>
          <a:noFill/>
        </p:spPr>
        <p:txBody>
          <a:bodyPr wrap="none" rtlCol="0">
            <a:spAutoFit/>
          </a:bodyPr>
          <a:lstStyle/>
          <a:p>
            <a:r>
              <a:rPr lang="en-US" altLang="zh-CN" sz="2400" b="1" dirty="0">
                <a:solidFill>
                  <a:srgbClr val="2D2833"/>
                </a:solidFill>
                <a:latin typeface="Arial" panose="020B0604020202020204" pitchFamily="34" charset="0"/>
                <a:cs typeface="Arial" panose="020B0604020202020204" pitchFamily="34" charset="0"/>
                <a:sym typeface="Arial" panose="020B0604020202020204" pitchFamily="34" charset="0"/>
              </a:rPr>
              <a:t>3. Add Your Title</a:t>
            </a:r>
            <a:endParaRPr lang="zh-CN" altLang="en-US" sz="2400" b="1" dirty="0">
              <a:solidFill>
                <a:srgbClr val="2D2833"/>
              </a:solidFill>
              <a:latin typeface="Arial" panose="020B0604020202020204" pitchFamily="34" charset="0"/>
              <a:cs typeface="Arial" panose="020B0604020202020204" pitchFamily="34" charset="0"/>
              <a:sym typeface="Arial" panose="020B0604020202020204" pitchFamily="34" charset="0"/>
            </a:endParaRPr>
          </a:p>
        </p:txBody>
      </p:sp>
      <p:sp>
        <p:nvSpPr>
          <p:cNvPr id="43" name="PA_文本框 11"/>
          <p:cNvSpPr txBox="1"/>
          <p:nvPr>
            <p:custDataLst>
              <p:tags r:id="rId4"/>
            </p:custDataLst>
          </p:nvPr>
        </p:nvSpPr>
        <p:spPr>
          <a:xfrm>
            <a:off x="5621380" y="4166824"/>
            <a:ext cx="2580643" cy="461665"/>
          </a:xfrm>
          <a:prstGeom prst="rect">
            <a:avLst/>
          </a:prstGeom>
          <a:noFill/>
        </p:spPr>
        <p:txBody>
          <a:bodyPr wrap="none" rtlCol="0">
            <a:spAutoFit/>
          </a:bodyPr>
          <a:lstStyle/>
          <a:p>
            <a:r>
              <a:rPr lang="en-US" altLang="zh-CN" sz="2400" b="1" dirty="0">
                <a:solidFill>
                  <a:srgbClr val="2D2833"/>
                </a:solidFill>
                <a:latin typeface="Arial" panose="020B0604020202020204" pitchFamily="34" charset="0"/>
                <a:cs typeface="Arial" panose="020B0604020202020204" pitchFamily="34" charset="0"/>
                <a:sym typeface="Arial" panose="020B0604020202020204" pitchFamily="34" charset="0"/>
              </a:rPr>
              <a:t>4. Add Your Title</a:t>
            </a:r>
            <a:endParaRPr lang="zh-CN" altLang="en-US" sz="2400" b="1" dirty="0">
              <a:solidFill>
                <a:srgbClr val="2D2833"/>
              </a:solidFill>
              <a:latin typeface="Arial" panose="020B0604020202020204" pitchFamily="34" charset="0"/>
              <a:cs typeface="Arial" panose="020B0604020202020204" pitchFamily="34" charset="0"/>
              <a:sym typeface="Arial" panose="020B0604020202020204" pitchFamily="34" charset="0"/>
            </a:endParaRPr>
          </a:p>
        </p:txBody>
      </p:sp>
      <p:sp>
        <p:nvSpPr>
          <p:cNvPr id="44" name="PA_矩形 1"/>
          <p:cNvSpPr>
            <a:spLocks noChangeArrowheads="1"/>
          </p:cNvSpPr>
          <p:nvPr>
            <p:custDataLst>
              <p:tags r:id="rId5"/>
            </p:custDataLst>
          </p:nvPr>
        </p:nvSpPr>
        <p:spPr bwMode="auto">
          <a:xfrm>
            <a:off x="5641484" y="1236102"/>
            <a:ext cx="4134424"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en-US" altLang="zh-CN" sz="1067" dirty="0" err="1">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Lorem</a:t>
            </a:r>
            <a:r>
              <a:rPr lang="en-US" altLang="zh-CN" sz="1067"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 </a:t>
            </a:r>
            <a:r>
              <a:rPr lang="en-US" altLang="zh-CN" sz="1067" dirty="0" err="1">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ipsum</a:t>
            </a:r>
            <a:r>
              <a:rPr lang="en-US" altLang="zh-CN" sz="1067"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 dolor sit </a:t>
            </a:r>
            <a:r>
              <a:rPr lang="en-US" altLang="zh-CN" sz="1067" dirty="0" err="1">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amet</a:t>
            </a:r>
            <a:r>
              <a:rPr lang="en-US" altLang="zh-CN" sz="1067"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 </a:t>
            </a:r>
            <a:r>
              <a:rPr lang="en-US" altLang="zh-CN" sz="1067" dirty="0" err="1">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consectetuer</a:t>
            </a:r>
            <a:r>
              <a:rPr lang="en-US" altLang="zh-CN" sz="1067"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 </a:t>
            </a:r>
            <a:r>
              <a:rPr lang="en-US" altLang="zh-CN" sz="1067" dirty="0" err="1">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adipiscing</a:t>
            </a:r>
            <a:r>
              <a:rPr lang="en-US" altLang="zh-CN" sz="1067"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 </a:t>
            </a:r>
            <a:r>
              <a:rPr lang="en-US" altLang="zh-CN" sz="1067" dirty="0" err="1">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elit</a:t>
            </a:r>
            <a:r>
              <a:rPr lang="en-US" altLang="zh-CN" sz="1067"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 </a:t>
            </a:r>
            <a:r>
              <a:rPr lang="en-US" altLang="zh-CN" sz="1067" dirty="0" err="1">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Aenean</a:t>
            </a:r>
            <a:r>
              <a:rPr lang="en-US" altLang="zh-CN" sz="1067"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 </a:t>
            </a:r>
            <a:r>
              <a:rPr lang="en-US" altLang="zh-CN" sz="1067" dirty="0" err="1">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commodo</a:t>
            </a:r>
            <a:r>
              <a:rPr lang="en-US" altLang="zh-CN" sz="1067"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 ligula </a:t>
            </a:r>
            <a:r>
              <a:rPr lang="en-US" altLang="zh-CN" sz="1067" dirty="0" err="1">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eget</a:t>
            </a:r>
            <a:r>
              <a:rPr lang="en-US" altLang="zh-CN" sz="1067"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 dolor. </a:t>
            </a:r>
            <a:r>
              <a:rPr lang="en-US" altLang="zh-CN" sz="1067" dirty="0" err="1">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Aenean</a:t>
            </a:r>
            <a:r>
              <a:rPr lang="en-US" altLang="zh-CN" sz="1067"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 </a:t>
            </a:r>
            <a:r>
              <a:rPr lang="en-US" altLang="zh-CN" sz="1067" dirty="0" err="1">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massa</a:t>
            </a:r>
            <a:r>
              <a:rPr lang="en-US" altLang="zh-CN" sz="1067"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 </a:t>
            </a:r>
            <a:endParaRPr lang="zh-CN" altLang="en-US" sz="1467"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45" name="PA_矩形 1"/>
          <p:cNvSpPr>
            <a:spLocks noChangeArrowheads="1"/>
          </p:cNvSpPr>
          <p:nvPr>
            <p:custDataLst>
              <p:tags r:id="rId6"/>
            </p:custDataLst>
          </p:nvPr>
        </p:nvSpPr>
        <p:spPr bwMode="auto">
          <a:xfrm>
            <a:off x="5621379" y="2366134"/>
            <a:ext cx="4134424"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en-US" altLang="zh-CN" sz="1067">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Lorem ipsum dolor sit amet, consectetuer adipiscing elit. Aenean commodo ligula eget dolor. Aenean massa. </a:t>
            </a:r>
            <a:endParaRPr lang="zh-CN" altLang="en-US" sz="1467">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46" name="PA_矩形 1"/>
          <p:cNvSpPr>
            <a:spLocks noChangeArrowheads="1"/>
          </p:cNvSpPr>
          <p:nvPr>
            <p:custDataLst>
              <p:tags r:id="rId7"/>
            </p:custDataLst>
          </p:nvPr>
        </p:nvSpPr>
        <p:spPr bwMode="auto">
          <a:xfrm>
            <a:off x="5641484" y="3461226"/>
            <a:ext cx="4134424"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en-US" altLang="zh-CN" sz="1067" dirty="0" err="1">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Lorem</a:t>
            </a:r>
            <a:r>
              <a:rPr lang="en-US" altLang="zh-CN" sz="1067"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 </a:t>
            </a:r>
            <a:r>
              <a:rPr lang="en-US" altLang="zh-CN" sz="1067" dirty="0" err="1">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ipsum</a:t>
            </a:r>
            <a:r>
              <a:rPr lang="en-US" altLang="zh-CN" sz="1067"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 dolor sit </a:t>
            </a:r>
            <a:r>
              <a:rPr lang="en-US" altLang="zh-CN" sz="1067" dirty="0" err="1">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amet</a:t>
            </a:r>
            <a:r>
              <a:rPr lang="en-US" altLang="zh-CN" sz="1067"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 </a:t>
            </a:r>
            <a:r>
              <a:rPr lang="en-US" altLang="zh-CN" sz="1067" dirty="0" err="1">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consectetuer</a:t>
            </a:r>
            <a:r>
              <a:rPr lang="en-US" altLang="zh-CN" sz="1067"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 </a:t>
            </a:r>
            <a:r>
              <a:rPr lang="en-US" altLang="zh-CN" sz="1067" dirty="0" err="1">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adipiscing</a:t>
            </a:r>
            <a:r>
              <a:rPr lang="en-US" altLang="zh-CN" sz="1067"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 </a:t>
            </a:r>
            <a:r>
              <a:rPr lang="en-US" altLang="zh-CN" sz="1067" dirty="0" err="1">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elit</a:t>
            </a:r>
            <a:r>
              <a:rPr lang="en-US" altLang="zh-CN" sz="1067"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 </a:t>
            </a:r>
            <a:r>
              <a:rPr lang="en-US" altLang="zh-CN" sz="1067" dirty="0" err="1">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Aenean</a:t>
            </a:r>
            <a:r>
              <a:rPr lang="en-US" altLang="zh-CN" sz="1067"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 </a:t>
            </a:r>
            <a:r>
              <a:rPr lang="en-US" altLang="zh-CN" sz="1067" dirty="0" err="1">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commodo</a:t>
            </a:r>
            <a:r>
              <a:rPr lang="en-US" altLang="zh-CN" sz="1067"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 ligula </a:t>
            </a:r>
            <a:r>
              <a:rPr lang="en-US" altLang="zh-CN" sz="1067" dirty="0" err="1">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eget</a:t>
            </a:r>
            <a:r>
              <a:rPr lang="en-US" altLang="zh-CN" sz="1067"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 dolor. </a:t>
            </a:r>
            <a:r>
              <a:rPr lang="en-US" altLang="zh-CN" sz="1067" dirty="0" err="1">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Aenean</a:t>
            </a:r>
            <a:r>
              <a:rPr lang="en-US" altLang="zh-CN" sz="1067"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 </a:t>
            </a:r>
            <a:r>
              <a:rPr lang="en-US" altLang="zh-CN" sz="1067" dirty="0" err="1">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massa</a:t>
            </a:r>
            <a:r>
              <a:rPr lang="en-US" altLang="zh-CN" sz="1067"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 </a:t>
            </a:r>
            <a:endParaRPr lang="zh-CN" altLang="en-US" sz="1467"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47" name="PA_矩形 1"/>
          <p:cNvSpPr>
            <a:spLocks noChangeArrowheads="1"/>
          </p:cNvSpPr>
          <p:nvPr>
            <p:custDataLst>
              <p:tags r:id="rId8"/>
            </p:custDataLst>
          </p:nvPr>
        </p:nvSpPr>
        <p:spPr bwMode="auto">
          <a:xfrm>
            <a:off x="5641484" y="4490931"/>
            <a:ext cx="4134424"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en-US" altLang="zh-CN" sz="1067" dirty="0" err="1">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Lorem</a:t>
            </a:r>
            <a:r>
              <a:rPr lang="en-US" altLang="zh-CN" sz="1067"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 </a:t>
            </a:r>
            <a:r>
              <a:rPr lang="en-US" altLang="zh-CN" sz="1067" dirty="0" err="1">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ipsum</a:t>
            </a:r>
            <a:r>
              <a:rPr lang="en-US" altLang="zh-CN" sz="1067"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 dolor sit </a:t>
            </a:r>
            <a:r>
              <a:rPr lang="en-US" altLang="zh-CN" sz="1067" dirty="0" err="1">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amet</a:t>
            </a:r>
            <a:r>
              <a:rPr lang="en-US" altLang="zh-CN" sz="1067"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 </a:t>
            </a:r>
            <a:r>
              <a:rPr lang="en-US" altLang="zh-CN" sz="1067" dirty="0" err="1">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consectetuer</a:t>
            </a:r>
            <a:r>
              <a:rPr lang="en-US" altLang="zh-CN" sz="1067"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 </a:t>
            </a:r>
            <a:r>
              <a:rPr lang="en-US" altLang="zh-CN" sz="1067" dirty="0" err="1">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adipiscing</a:t>
            </a:r>
            <a:r>
              <a:rPr lang="en-US" altLang="zh-CN" sz="1067"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 </a:t>
            </a:r>
            <a:r>
              <a:rPr lang="en-US" altLang="zh-CN" sz="1067" dirty="0" err="1">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elit</a:t>
            </a:r>
            <a:r>
              <a:rPr lang="en-US" altLang="zh-CN" sz="1067"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 </a:t>
            </a:r>
            <a:r>
              <a:rPr lang="en-US" altLang="zh-CN" sz="1067" dirty="0" err="1">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Aenean</a:t>
            </a:r>
            <a:r>
              <a:rPr lang="en-US" altLang="zh-CN" sz="1067"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 </a:t>
            </a:r>
            <a:r>
              <a:rPr lang="en-US" altLang="zh-CN" sz="1067" dirty="0" err="1">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commodo</a:t>
            </a:r>
            <a:r>
              <a:rPr lang="en-US" altLang="zh-CN" sz="1067"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 ligula </a:t>
            </a:r>
            <a:r>
              <a:rPr lang="en-US" altLang="zh-CN" sz="1067" dirty="0" err="1">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eget</a:t>
            </a:r>
            <a:r>
              <a:rPr lang="en-US" altLang="zh-CN" sz="1067"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 dolor. </a:t>
            </a:r>
            <a:r>
              <a:rPr lang="en-US" altLang="zh-CN" sz="1067" dirty="0" err="1">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Aenean</a:t>
            </a:r>
            <a:r>
              <a:rPr lang="en-US" altLang="zh-CN" sz="1067"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 </a:t>
            </a:r>
            <a:r>
              <a:rPr lang="en-US" altLang="zh-CN" sz="1067" dirty="0" err="1">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massa</a:t>
            </a:r>
            <a:r>
              <a:rPr lang="en-US" altLang="zh-CN" sz="1067"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 </a:t>
            </a:r>
            <a:endParaRPr lang="zh-CN" altLang="en-US" sz="1467"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48" name="PA_文本框 16"/>
          <p:cNvSpPr txBox="1"/>
          <p:nvPr>
            <p:custDataLst>
              <p:tags r:id="rId9"/>
            </p:custDataLst>
          </p:nvPr>
        </p:nvSpPr>
        <p:spPr>
          <a:xfrm>
            <a:off x="5621380" y="5175817"/>
            <a:ext cx="2580643" cy="461665"/>
          </a:xfrm>
          <a:prstGeom prst="rect">
            <a:avLst/>
          </a:prstGeom>
          <a:noFill/>
        </p:spPr>
        <p:txBody>
          <a:bodyPr wrap="none" rtlCol="0">
            <a:spAutoFit/>
          </a:bodyPr>
          <a:lstStyle/>
          <a:p>
            <a:r>
              <a:rPr lang="en-US" altLang="zh-CN" sz="2400" b="1" dirty="0">
                <a:solidFill>
                  <a:srgbClr val="2D2833"/>
                </a:solidFill>
                <a:latin typeface="Arial" panose="020B0604020202020204" pitchFamily="34" charset="0"/>
                <a:cs typeface="Arial" panose="020B0604020202020204" pitchFamily="34" charset="0"/>
                <a:sym typeface="Arial" panose="020B0604020202020204" pitchFamily="34" charset="0"/>
              </a:rPr>
              <a:t>5. Add Your Title</a:t>
            </a:r>
            <a:endParaRPr lang="zh-CN" altLang="en-US" sz="2400" b="1" dirty="0">
              <a:solidFill>
                <a:srgbClr val="2D2833"/>
              </a:solidFill>
              <a:latin typeface="Arial" panose="020B0604020202020204" pitchFamily="34" charset="0"/>
              <a:cs typeface="Arial" panose="020B0604020202020204" pitchFamily="34" charset="0"/>
              <a:sym typeface="Arial" panose="020B0604020202020204" pitchFamily="34" charset="0"/>
            </a:endParaRPr>
          </a:p>
        </p:txBody>
      </p:sp>
      <p:sp>
        <p:nvSpPr>
          <p:cNvPr id="49" name="PA_矩形 1"/>
          <p:cNvSpPr>
            <a:spLocks noChangeArrowheads="1"/>
          </p:cNvSpPr>
          <p:nvPr>
            <p:custDataLst>
              <p:tags r:id="rId10"/>
            </p:custDataLst>
          </p:nvPr>
        </p:nvSpPr>
        <p:spPr bwMode="auto">
          <a:xfrm>
            <a:off x="5641484" y="5499925"/>
            <a:ext cx="4134424"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en-US" altLang="zh-CN" sz="1067">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rPr>
              <a:t>Lorem ipsum dolor sit amet, consectetuer adipiscing elit. Aenean commodo ligula eget dolor. Aenean massa. </a:t>
            </a:r>
            <a:endParaRPr lang="zh-CN" altLang="en-US" sz="1467">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510430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60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1+#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80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1000" fill="hold"/>
                                        <p:tgtEl>
                                          <p:spTgt spid="44"/>
                                        </p:tgtEl>
                                        <p:attrNameLst>
                                          <p:attrName>ppt_x</p:attrName>
                                        </p:attrNameLst>
                                      </p:cBhvr>
                                      <p:tavLst>
                                        <p:tav tm="0">
                                          <p:val>
                                            <p:strVal val="1+#ppt_w/2"/>
                                          </p:val>
                                        </p:tav>
                                        <p:tav tm="100000">
                                          <p:val>
                                            <p:strVal val="#ppt_x"/>
                                          </p:val>
                                        </p:tav>
                                      </p:tavLst>
                                    </p:anim>
                                    <p:anim calcmode="lin" valueType="num">
                                      <p:cBhvr additive="base">
                                        <p:cTn id="12" dur="1000" fill="hold"/>
                                        <p:tgtEl>
                                          <p:spTgt spid="4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0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1+#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120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1+#ppt_w/2"/>
                                          </p:val>
                                        </p:tav>
                                        <p:tav tm="100000">
                                          <p:val>
                                            <p:strVal val="#ppt_x"/>
                                          </p:val>
                                        </p:tav>
                                      </p:tavLst>
                                    </p:anim>
                                    <p:anim calcmode="lin" valueType="num">
                                      <p:cBhvr additive="base">
                                        <p:cTn id="20" dur="1000" fill="hold"/>
                                        <p:tgtEl>
                                          <p:spTgt spid="4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40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1000" fill="hold"/>
                                        <p:tgtEl>
                                          <p:spTgt spid="42"/>
                                        </p:tgtEl>
                                        <p:attrNameLst>
                                          <p:attrName>ppt_x</p:attrName>
                                        </p:attrNameLst>
                                      </p:cBhvr>
                                      <p:tavLst>
                                        <p:tav tm="0">
                                          <p:val>
                                            <p:strVal val="1+#ppt_w/2"/>
                                          </p:val>
                                        </p:tav>
                                        <p:tav tm="100000">
                                          <p:val>
                                            <p:strVal val="#ppt_x"/>
                                          </p:val>
                                        </p:tav>
                                      </p:tavLst>
                                    </p:anim>
                                    <p:anim calcmode="lin" valueType="num">
                                      <p:cBhvr additive="base">
                                        <p:cTn id="24" dur="1000" fill="hold"/>
                                        <p:tgtEl>
                                          <p:spTgt spid="42"/>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60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1+#ppt_w/2"/>
                                          </p:val>
                                        </p:tav>
                                        <p:tav tm="100000">
                                          <p:val>
                                            <p:strVal val="#ppt_x"/>
                                          </p:val>
                                        </p:tav>
                                      </p:tavLst>
                                    </p:anim>
                                    <p:anim calcmode="lin" valueType="num">
                                      <p:cBhvr additive="base">
                                        <p:cTn id="28" dur="1000" fill="hold"/>
                                        <p:tgtEl>
                                          <p:spTgt spid="46"/>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180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1000" fill="hold"/>
                                        <p:tgtEl>
                                          <p:spTgt spid="43"/>
                                        </p:tgtEl>
                                        <p:attrNameLst>
                                          <p:attrName>ppt_x</p:attrName>
                                        </p:attrNameLst>
                                      </p:cBhvr>
                                      <p:tavLst>
                                        <p:tav tm="0">
                                          <p:val>
                                            <p:strVal val="1+#ppt_w/2"/>
                                          </p:val>
                                        </p:tav>
                                        <p:tav tm="100000">
                                          <p:val>
                                            <p:strVal val="#ppt_x"/>
                                          </p:val>
                                        </p:tav>
                                      </p:tavLst>
                                    </p:anim>
                                    <p:anim calcmode="lin" valueType="num">
                                      <p:cBhvr additive="base">
                                        <p:cTn id="32" dur="1000" fill="hold"/>
                                        <p:tgtEl>
                                          <p:spTgt spid="43"/>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200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1000" fill="hold"/>
                                        <p:tgtEl>
                                          <p:spTgt spid="47"/>
                                        </p:tgtEl>
                                        <p:attrNameLst>
                                          <p:attrName>ppt_x</p:attrName>
                                        </p:attrNameLst>
                                      </p:cBhvr>
                                      <p:tavLst>
                                        <p:tav tm="0">
                                          <p:val>
                                            <p:strVal val="1+#ppt_w/2"/>
                                          </p:val>
                                        </p:tav>
                                        <p:tav tm="100000">
                                          <p:val>
                                            <p:strVal val="#ppt_x"/>
                                          </p:val>
                                        </p:tav>
                                      </p:tavLst>
                                    </p:anim>
                                    <p:anim calcmode="lin" valueType="num">
                                      <p:cBhvr additive="base">
                                        <p:cTn id="36" dur="1000" fill="hold"/>
                                        <p:tgtEl>
                                          <p:spTgt spid="47"/>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220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1000" fill="hold"/>
                                        <p:tgtEl>
                                          <p:spTgt spid="48"/>
                                        </p:tgtEl>
                                        <p:attrNameLst>
                                          <p:attrName>ppt_x</p:attrName>
                                        </p:attrNameLst>
                                      </p:cBhvr>
                                      <p:tavLst>
                                        <p:tav tm="0">
                                          <p:val>
                                            <p:strVal val="1+#ppt_w/2"/>
                                          </p:val>
                                        </p:tav>
                                        <p:tav tm="100000">
                                          <p:val>
                                            <p:strVal val="#ppt_x"/>
                                          </p:val>
                                        </p:tav>
                                      </p:tavLst>
                                    </p:anim>
                                    <p:anim calcmode="lin" valueType="num">
                                      <p:cBhvr additive="base">
                                        <p:cTn id="40" dur="1000" fill="hold"/>
                                        <p:tgtEl>
                                          <p:spTgt spid="48"/>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2400"/>
                                  </p:stCondLst>
                                  <p:childTnLst>
                                    <p:set>
                                      <p:cBhvr>
                                        <p:cTn id="42" dur="1" fill="hold">
                                          <p:stCondLst>
                                            <p:cond delay="0"/>
                                          </p:stCondLst>
                                        </p:cTn>
                                        <p:tgtEl>
                                          <p:spTgt spid="49"/>
                                        </p:tgtEl>
                                        <p:attrNameLst>
                                          <p:attrName>style.visibility</p:attrName>
                                        </p:attrNameLst>
                                      </p:cBhvr>
                                      <p:to>
                                        <p:strVal val="visible"/>
                                      </p:to>
                                    </p:set>
                                    <p:anim calcmode="lin" valueType="num">
                                      <p:cBhvr additive="base">
                                        <p:cTn id="43" dur="1000" fill="hold"/>
                                        <p:tgtEl>
                                          <p:spTgt spid="49"/>
                                        </p:tgtEl>
                                        <p:attrNameLst>
                                          <p:attrName>ppt_x</p:attrName>
                                        </p:attrNameLst>
                                      </p:cBhvr>
                                      <p:tavLst>
                                        <p:tav tm="0">
                                          <p:val>
                                            <p:strVal val="1+#ppt_w/2"/>
                                          </p:val>
                                        </p:tav>
                                        <p:tav tm="100000">
                                          <p:val>
                                            <p:strVal val="#ppt_x"/>
                                          </p:val>
                                        </p:tav>
                                      </p:tavLst>
                                    </p:anim>
                                    <p:anim calcmode="lin" valueType="num">
                                      <p:cBhvr additive="base">
                                        <p:cTn id="44" dur="10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5" grpId="0"/>
      <p:bldP spid="46" grpId="0"/>
      <p:bldP spid="47" grpId="0"/>
      <p:bldP spid="48" grpId="0"/>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2465341" y="2027196"/>
            <a:ext cx="2592288" cy="2467891"/>
          </a:xfrm>
          <a:prstGeom prst="ellipse">
            <a:avLst/>
          </a:prstGeom>
          <a:solidFill>
            <a:srgbClr val="2D2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cs typeface="Arial" panose="020B0604020202020204" pitchFamily="34" charset="0"/>
              <a:sym typeface="Arial" panose="020B0604020202020204" pitchFamily="34" charset="0"/>
            </a:endParaRPr>
          </a:p>
        </p:txBody>
      </p:sp>
      <p:sp>
        <p:nvSpPr>
          <p:cNvPr id="6" name="流程图: 库存数据 5"/>
          <p:cNvSpPr/>
          <p:nvPr/>
        </p:nvSpPr>
        <p:spPr>
          <a:xfrm flipH="1">
            <a:off x="4470422" y="2027197"/>
            <a:ext cx="5833823" cy="2467889"/>
          </a:xfrm>
          <a:prstGeom prst="flowChartOnlineStorage">
            <a:avLst/>
          </a:prstGeom>
          <a:solidFill>
            <a:srgbClr val="2D2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cs typeface="Arial" panose="020B0604020202020204" pitchFamily="34" charset="0"/>
              <a:sym typeface="Arial" panose="020B0604020202020204" pitchFamily="34" charset="0"/>
            </a:endParaRPr>
          </a:p>
        </p:txBody>
      </p:sp>
      <p:sp>
        <p:nvSpPr>
          <p:cNvPr id="7" name="TextBox 9"/>
          <p:cNvSpPr txBox="1"/>
          <p:nvPr/>
        </p:nvSpPr>
        <p:spPr>
          <a:xfrm>
            <a:off x="2806952" y="2176374"/>
            <a:ext cx="2012089" cy="2062103"/>
          </a:xfrm>
          <a:prstGeom prst="rect">
            <a:avLst/>
          </a:prstGeom>
          <a:noFill/>
        </p:spPr>
        <p:txBody>
          <a:bodyPr wrap="none" rtlCol="0">
            <a:spAutoFit/>
          </a:bodyPr>
          <a:lstStyle/>
          <a:p>
            <a:r>
              <a:rPr lang="en-US" altLang="zh-CN" sz="12800" b="1" dirty="0">
                <a:solidFill>
                  <a:schemeClr val="bg1"/>
                </a:solidFill>
                <a:latin typeface="Arial" panose="020B0604020202020204" pitchFamily="34" charset="0"/>
                <a:cs typeface="Arial" panose="020B0604020202020204" pitchFamily="34" charset="0"/>
                <a:sym typeface="Arial" panose="020B0604020202020204" pitchFamily="34" charset="0"/>
              </a:rPr>
              <a:t>01</a:t>
            </a:r>
            <a:endParaRPr lang="zh-CN" altLang="en-US" sz="128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cxnSp>
        <p:nvCxnSpPr>
          <p:cNvPr id="8" name="直接连接符 7"/>
          <p:cNvCxnSpPr/>
          <p:nvPr/>
        </p:nvCxnSpPr>
        <p:spPr>
          <a:xfrm>
            <a:off x="5765054" y="3166589"/>
            <a:ext cx="4017573"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Box 11"/>
          <p:cNvSpPr txBox="1"/>
          <p:nvPr/>
        </p:nvSpPr>
        <p:spPr>
          <a:xfrm>
            <a:off x="5750180" y="2445052"/>
            <a:ext cx="3235558" cy="647421"/>
          </a:xfrm>
          <a:prstGeom prst="rect">
            <a:avLst/>
          </a:prstGeom>
          <a:noFill/>
        </p:spPr>
        <p:txBody>
          <a:bodyPr wrap="square" rtlCol="0">
            <a:spAutoFit/>
          </a:bodyPr>
          <a:lstStyle/>
          <a:p>
            <a:pPr algn="just">
              <a:lnSpc>
                <a:spcPct val="125000"/>
              </a:lnSpc>
            </a:pPr>
            <a:r>
              <a:rPr lang="en-US" altLang="zh-CN" sz="3200" b="1" dirty="0">
                <a:solidFill>
                  <a:schemeClr val="bg1"/>
                </a:solidFill>
                <a:latin typeface="Arial" panose="020B0604020202020204" pitchFamily="34" charset="0"/>
                <a:cs typeface="Arial" panose="020B0604020202020204" pitchFamily="34" charset="0"/>
                <a:sym typeface="Arial" panose="020B0604020202020204" pitchFamily="34" charset="0"/>
              </a:rPr>
              <a:t>Add Your Title</a:t>
            </a:r>
            <a:endParaRPr lang="zh-CN" altLang="en-US" sz="32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0" name="TextBox 12"/>
          <p:cNvSpPr txBox="1"/>
          <p:nvPr/>
        </p:nvSpPr>
        <p:spPr>
          <a:xfrm>
            <a:off x="5750179" y="3214359"/>
            <a:ext cx="4224469" cy="775340"/>
          </a:xfrm>
          <a:prstGeom prst="rect">
            <a:avLst/>
          </a:prstGeom>
          <a:noFill/>
        </p:spPr>
        <p:txBody>
          <a:bodyPr wrap="square" rtlCol="0">
            <a:spAutoFit/>
          </a:bodyPr>
          <a:lstStyle/>
          <a:p>
            <a:pPr algn="just">
              <a:lnSpc>
                <a:spcPct val="125000"/>
              </a:lnSpc>
            </a:pPr>
            <a:r>
              <a:rPr lang="en-US" altLang="zh-CN" sz="1867"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elit morbi ultrices posuere sapien quis.</a:t>
            </a:r>
            <a:endParaRPr lang="zh-CN" altLang="en-US" sz="1867"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862" y="859160"/>
            <a:ext cx="2215722" cy="3879669"/>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4176677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nodeType="withEffect">
                                  <p:stCondLst>
                                    <p:cond delay="25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par>
                          <p:cTn id="19" fill="hold">
                            <p:stCondLst>
                              <p:cond delay="325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0"/>
                                        </p:tgtEl>
                                        <p:attrNameLst>
                                          <p:attrName>ppt_y</p:attrName>
                                        </p:attrNameLst>
                                      </p:cBhvr>
                                      <p:tavLst>
                                        <p:tav tm="0">
                                          <p:val>
                                            <p:strVal val="#ppt_y"/>
                                          </p:val>
                                        </p:tav>
                                        <p:tav tm="100000">
                                          <p:val>
                                            <p:strVal val="#ppt_y"/>
                                          </p:val>
                                        </p:tav>
                                      </p:tavLst>
                                    </p:anim>
                                    <p:anim calcmode="lin" valueType="num">
                                      <p:cBhvr>
                                        <p:cTn id="24"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0"/>
                                        </p:tgtEl>
                                      </p:cBhvr>
                                    </p:animEffect>
                                  </p:childTnLst>
                                </p:cTn>
                              </p:par>
                              <p:par>
                                <p:cTn id="27" presetID="41" presetClass="entr" presetSubtype="0" fill="hold" grpId="0" nodeType="withEffect">
                                  <p:stCondLst>
                                    <p:cond delay="0"/>
                                  </p:stCondLst>
                                  <p:iterate type="lt">
                                    <p:tmPct val="10000"/>
                                  </p:iterate>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9"/>
                                        </p:tgtEl>
                                        <p:attrNameLst>
                                          <p:attrName>ppt_y</p:attrName>
                                        </p:attrNameLst>
                                      </p:cBhvr>
                                      <p:tavLst>
                                        <p:tav tm="0">
                                          <p:val>
                                            <p:strVal val="#ppt_y"/>
                                          </p:val>
                                        </p:tav>
                                        <p:tav tm="100000">
                                          <p:val>
                                            <p:strVal val="#ppt_y"/>
                                          </p:val>
                                        </p:tav>
                                      </p:tavLst>
                                    </p:anim>
                                    <p:anim calcmode="lin" valueType="num">
                                      <p:cBhvr>
                                        <p:cTn id="31"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9"/>
                                        </p:tgtEl>
                                      </p:cBhvr>
                                    </p:animEffect>
                                  </p:childTnLst>
                                </p:cTn>
                              </p:par>
                            </p:childTnLst>
                          </p:cTn>
                        </p:par>
                        <p:par>
                          <p:cTn id="34" fill="hold">
                            <p:stCondLst>
                              <p:cond delay="6550"/>
                            </p:stCondLst>
                            <p:childTnLst>
                              <p:par>
                                <p:cTn id="35" presetID="47"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AutoShape 5"/>
          <p:cNvSpPr>
            <a:spLocks/>
          </p:cNvSpPr>
          <p:nvPr/>
        </p:nvSpPr>
        <p:spPr bwMode="auto">
          <a:xfrm>
            <a:off x="1355551" y="1933416"/>
            <a:ext cx="9406301"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r>
              <a:rPr lang="en-US" altLang="zh-CN" sz="12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 Aliquam vel interdum sem, non accumsan libero. Sed tempor in ex non tempor.</a:t>
            </a:r>
            <a:endParaRPr lang="zh-CN" altLang="en-US" sz="12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7654" name="AutoShape 6"/>
          <p:cNvSpPr>
            <a:spLocks/>
          </p:cNvSpPr>
          <p:nvPr/>
        </p:nvSpPr>
        <p:spPr bwMode="auto">
          <a:xfrm>
            <a:off x="8024562" y="2956560"/>
            <a:ext cx="1944435" cy="481806"/>
          </a:xfrm>
          <a:prstGeom prst="rightArrow">
            <a:avLst>
              <a:gd name="adj1" fmla="val 100000"/>
              <a:gd name="adj2" fmla="val 43165"/>
            </a:avLst>
          </a:prstGeom>
          <a:solidFill>
            <a:schemeClr val="accent5"/>
          </a:solidFill>
          <a:ln>
            <a:noFill/>
          </a:ln>
          <a:effectLst/>
        </p:spPr>
        <p:txBody>
          <a:bodyPr lIns="0" tIns="0" rIns="0" bIns="0" anchor="ctr"/>
          <a:lstStyle/>
          <a:p>
            <a:pPr defTabSz="292027"/>
            <a:endParaRPr lang="zh-CN" altLang="zh-CN"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sym typeface="Arial" panose="020B0604020202020204" pitchFamily="34" charset="0"/>
            </a:endParaRPr>
          </a:p>
        </p:txBody>
      </p:sp>
      <p:sp>
        <p:nvSpPr>
          <p:cNvPr id="27655" name="AutoShape 7"/>
          <p:cNvSpPr>
            <a:spLocks/>
          </p:cNvSpPr>
          <p:nvPr/>
        </p:nvSpPr>
        <p:spPr bwMode="auto">
          <a:xfrm>
            <a:off x="6428539" y="2956560"/>
            <a:ext cx="1944435" cy="481806"/>
          </a:xfrm>
          <a:prstGeom prst="rightArrow">
            <a:avLst>
              <a:gd name="adj1" fmla="val 100000"/>
              <a:gd name="adj2" fmla="val 43165"/>
            </a:avLst>
          </a:prstGeom>
          <a:solidFill>
            <a:schemeClr val="accent3"/>
          </a:solidFill>
          <a:ln>
            <a:noFill/>
          </a:ln>
          <a:effectLst/>
        </p:spPr>
        <p:txBody>
          <a:bodyPr lIns="0" tIns="0" rIns="0" bIns="0" anchor="ctr"/>
          <a:lstStyle/>
          <a:p>
            <a:pPr defTabSz="292027"/>
            <a:endParaRPr lang="zh-CN" altLang="zh-CN"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sym typeface="Arial" panose="020B0604020202020204" pitchFamily="34" charset="0"/>
            </a:endParaRPr>
          </a:p>
        </p:txBody>
      </p:sp>
      <p:sp>
        <p:nvSpPr>
          <p:cNvPr id="27656" name="AutoShape 8"/>
          <p:cNvSpPr>
            <a:spLocks/>
          </p:cNvSpPr>
          <p:nvPr/>
        </p:nvSpPr>
        <p:spPr bwMode="auto">
          <a:xfrm>
            <a:off x="4846801" y="2956560"/>
            <a:ext cx="1944435" cy="481806"/>
          </a:xfrm>
          <a:prstGeom prst="rightArrow">
            <a:avLst>
              <a:gd name="adj1" fmla="val 100000"/>
              <a:gd name="adj2" fmla="val 43165"/>
            </a:avLst>
          </a:prstGeom>
          <a:solidFill>
            <a:schemeClr val="accent4"/>
          </a:solidFill>
          <a:ln>
            <a:noFill/>
          </a:ln>
          <a:effectLst/>
        </p:spPr>
        <p:txBody>
          <a:bodyPr lIns="0" tIns="0" rIns="0" bIns="0" anchor="ctr"/>
          <a:lstStyle/>
          <a:p>
            <a:pPr defTabSz="292027"/>
            <a:endParaRPr lang="zh-CN" altLang="zh-CN"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sym typeface="Arial" panose="020B0604020202020204" pitchFamily="34" charset="0"/>
            </a:endParaRPr>
          </a:p>
        </p:txBody>
      </p:sp>
      <p:sp>
        <p:nvSpPr>
          <p:cNvPr id="27657" name="AutoShape 9"/>
          <p:cNvSpPr>
            <a:spLocks/>
          </p:cNvSpPr>
          <p:nvPr/>
        </p:nvSpPr>
        <p:spPr bwMode="auto">
          <a:xfrm>
            <a:off x="3250779" y="2956560"/>
            <a:ext cx="1944435" cy="481806"/>
          </a:xfrm>
          <a:prstGeom prst="rightArrow">
            <a:avLst>
              <a:gd name="adj1" fmla="val 100000"/>
              <a:gd name="adj2" fmla="val 43165"/>
            </a:avLst>
          </a:prstGeom>
          <a:solidFill>
            <a:schemeClr val="accent3"/>
          </a:solidFill>
          <a:ln>
            <a:noFill/>
          </a:ln>
          <a:effectLst/>
        </p:spPr>
        <p:txBody>
          <a:bodyPr lIns="0" tIns="0" rIns="0" bIns="0" anchor="ctr"/>
          <a:lstStyle/>
          <a:p>
            <a:pPr defTabSz="292027"/>
            <a:endParaRPr lang="zh-CN" altLang="zh-CN"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sym typeface="Arial" panose="020B0604020202020204" pitchFamily="34" charset="0"/>
            </a:endParaRPr>
          </a:p>
        </p:txBody>
      </p:sp>
      <p:sp>
        <p:nvSpPr>
          <p:cNvPr id="27658" name="AutoShape 10"/>
          <p:cNvSpPr>
            <a:spLocks/>
          </p:cNvSpPr>
          <p:nvPr/>
        </p:nvSpPr>
        <p:spPr bwMode="auto">
          <a:xfrm>
            <a:off x="1742849" y="2956560"/>
            <a:ext cx="1944435" cy="481806"/>
          </a:xfrm>
          <a:prstGeom prst="rightArrow">
            <a:avLst>
              <a:gd name="adj1" fmla="val 100000"/>
              <a:gd name="adj2" fmla="val 43165"/>
            </a:avLst>
          </a:prstGeom>
          <a:solidFill>
            <a:schemeClr val="accent2"/>
          </a:solidFill>
          <a:ln>
            <a:noFill/>
          </a:ln>
          <a:effectLst/>
        </p:spPr>
        <p:txBody>
          <a:bodyPr lIns="0" tIns="0" rIns="0" bIns="0" anchor="ctr"/>
          <a:lstStyle/>
          <a:p>
            <a:pPr defTabSz="292027"/>
            <a:endParaRPr lang="zh-CN" altLang="zh-CN"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sym typeface="Arial" panose="020B0604020202020204" pitchFamily="34" charset="0"/>
            </a:endParaRPr>
          </a:p>
        </p:txBody>
      </p:sp>
      <p:sp>
        <p:nvSpPr>
          <p:cNvPr id="27659" name="AutoShape 11"/>
          <p:cNvSpPr>
            <a:spLocks/>
          </p:cNvSpPr>
          <p:nvPr/>
        </p:nvSpPr>
        <p:spPr bwMode="auto">
          <a:xfrm>
            <a:off x="1986500" y="3064511"/>
            <a:ext cx="1352375"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Add Text</a:t>
            </a:r>
            <a:endParaRPr lang="es-ES" altLang="zh-CN"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7660" name="AutoShape 12"/>
          <p:cNvSpPr>
            <a:spLocks/>
          </p:cNvSpPr>
          <p:nvPr/>
        </p:nvSpPr>
        <p:spPr bwMode="auto">
          <a:xfrm>
            <a:off x="3763473" y="3064511"/>
            <a:ext cx="1119836"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Add Text</a:t>
            </a:r>
            <a:endParaRPr lang="es-ES" altLang="zh-CN"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7661" name="AutoShape 13"/>
          <p:cNvSpPr>
            <a:spLocks/>
          </p:cNvSpPr>
          <p:nvPr/>
        </p:nvSpPr>
        <p:spPr bwMode="auto">
          <a:xfrm>
            <a:off x="5307911" y="3064511"/>
            <a:ext cx="1120629"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Add Text</a:t>
            </a:r>
            <a:endParaRPr lang="es-ES" altLang="zh-CN"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7662" name="AutoShape 14"/>
          <p:cNvSpPr>
            <a:spLocks/>
          </p:cNvSpPr>
          <p:nvPr/>
        </p:nvSpPr>
        <p:spPr bwMode="auto">
          <a:xfrm>
            <a:off x="6867427" y="3064511"/>
            <a:ext cx="1120629"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Add Text</a:t>
            </a:r>
            <a:endParaRPr lang="es-ES" altLang="zh-CN"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7663" name="AutoShape 15"/>
          <p:cNvSpPr>
            <a:spLocks/>
          </p:cNvSpPr>
          <p:nvPr/>
        </p:nvSpPr>
        <p:spPr bwMode="auto">
          <a:xfrm>
            <a:off x="8485671" y="3064511"/>
            <a:ext cx="1119836"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Add Text</a:t>
            </a:r>
            <a:endParaRPr lang="es-ES" altLang="zh-CN"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7666" name="AutoShape 18"/>
          <p:cNvSpPr>
            <a:spLocks/>
          </p:cNvSpPr>
          <p:nvPr/>
        </p:nvSpPr>
        <p:spPr bwMode="auto">
          <a:xfrm>
            <a:off x="8024562" y="4823460"/>
            <a:ext cx="1944435" cy="481806"/>
          </a:xfrm>
          <a:prstGeom prst="rightArrow">
            <a:avLst>
              <a:gd name="adj1" fmla="val 100000"/>
              <a:gd name="adj2" fmla="val 43165"/>
            </a:avLst>
          </a:prstGeom>
          <a:solidFill>
            <a:schemeClr val="accent5"/>
          </a:solidFill>
          <a:ln>
            <a:noFill/>
          </a:ln>
          <a:effectLst/>
        </p:spPr>
        <p:txBody>
          <a:bodyPr lIns="0" tIns="0" rIns="0" bIns="0" anchor="ctr"/>
          <a:lstStyle/>
          <a:p>
            <a:pPr defTabSz="292027"/>
            <a:endParaRPr lang="zh-CN" altLang="zh-CN"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sym typeface="Arial" panose="020B0604020202020204" pitchFamily="34" charset="0"/>
            </a:endParaRPr>
          </a:p>
        </p:txBody>
      </p:sp>
      <p:sp>
        <p:nvSpPr>
          <p:cNvPr id="27667" name="AutoShape 19"/>
          <p:cNvSpPr>
            <a:spLocks/>
          </p:cNvSpPr>
          <p:nvPr/>
        </p:nvSpPr>
        <p:spPr bwMode="auto">
          <a:xfrm>
            <a:off x="6428539" y="4823460"/>
            <a:ext cx="1944435" cy="481806"/>
          </a:xfrm>
          <a:prstGeom prst="rightArrow">
            <a:avLst>
              <a:gd name="adj1" fmla="val 100000"/>
              <a:gd name="adj2" fmla="val 43165"/>
            </a:avLst>
          </a:prstGeom>
          <a:solidFill>
            <a:schemeClr val="accent3"/>
          </a:solidFill>
          <a:ln>
            <a:noFill/>
          </a:ln>
          <a:effectLst/>
        </p:spPr>
        <p:txBody>
          <a:bodyPr lIns="0" tIns="0" rIns="0" bIns="0" anchor="ctr"/>
          <a:lstStyle/>
          <a:p>
            <a:pPr defTabSz="292027"/>
            <a:endParaRPr lang="zh-CN" altLang="zh-CN"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sym typeface="Arial" panose="020B0604020202020204" pitchFamily="34" charset="0"/>
            </a:endParaRPr>
          </a:p>
        </p:txBody>
      </p:sp>
      <p:sp>
        <p:nvSpPr>
          <p:cNvPr id="27668" name="AutoShape 20"/>
          <p:cNvSpPr>
            <a:spLocks/>
          </p:cNvSpPr>
          <p:nvPr/>
        </p:nvSpPr>
        <p:spPr bwMode="auto">
          <a:xfrm>
            <a:off x="4846801" y="4823460"/>
            <a:ext cx="1944435" cy="481806"/>
          </a:xfrm>
          <a:prstGeom prst="rightArrow">
            <a:avLst>
              <a:gd name="adj1" fmla="val 100000"/>
              <a:gd name="adj2" fmla="val 43165"/>
            </a:avLst>
          </a:prstGeom>
          <a:solidFill>
            <a:schemeClr val="accent4"/>
          </a:solidFill>
          <a:ln>
            <a:noFill/>
          </a:ln>
          <a:effectLst/>
        </p:spPr>
        <p:txBody>
          <a:bodyPr lIns="0" tIns="0" rIns="0" bIns="0" anchor="ctr"/>
          <a:lstStyle/>
          <a:p>
            <a:pPr defTabSz="292027"/>
            <a:endParaRPr lang="zh-CN" altLang="zh-CN"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sym typeface="Arial" panose="020B0604020202020204" pitchFamily="34" charset="0"/>
            </a:endParaRPr>
          </a:p>
        </p:txBody>
      </p:sp>
      <p:sp>
        <p:nvSpPr>
          <p:cNvPr id="27669" name="AutoShape 21"/>
          <p:cNvSpPr>
            <a:spLocks/>
          </p:cNvSpPr>
          <p:nvPr/>
        </p:nvSpPr>
        <p:spPr bwMode="auto">
          <a:xfrm>
            <a:off x="3250779" y="4823460"/>
            <a:ext cx="1944435" cy="481806"/>
          </a:xfrm>
          <a:prstGeom prst="rightArrow">
            <a:avLst>
              <a:gd name="adj1" fmla="val 100000"/>
              <a:gd name="adj2" fmla="val 43165"/>
            </a:avLst>
          </a:prstGeom>
          <a:solidFill>
            <a:schemeClr val="accent3"/>
          </a:solidFill>
          <a:ln>
            <a:noFill/>
          </a:ln>
          <a:effectLst/>
        </p:spPr>
        <p:txBody>
          <a:bodyPr lIns="0" tIns="0" rIns="0" bIns="0" anchor="ctr"/>
          <a:lstStyle/>
          <a:p>
            <a:pPr defTabSz="292027"/>
            <a:endParaRPr lang="zh-CN" altLang="zh-CN"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sym typeface="Arial" panose="020B0604020202020204" pitchFamily="34" charset="0"/>
            </a:endParaRPr>
          </a:p>
        </p:txBody>
      </p:sp>
      <p:sp>
        <p:nvSpPr>
          <p:cNvPr id="27670" name="AutoShape 22"/>
          <p:cNvSpPr>
            <a:spLocks/>
          </p:cNvSpPr>
          <p:nvPr/>
        </p:nvSpPr>
        <p:spPr bwMode="auto">
          <a:xfrm>
            <a:off x="1742849" y="4823460"/>
            <a:ext cx="1944435" cy="481806"/>
          </a:xfrm>
          <a:prstGeom prst="rightArrow">
            <a:avLst>
              <a:gd name="adj1" fmla="val 100000"/>
              <a:gd name="adj2" fmla="val 43165"/>
            </a:avLst>
          </a:prstGeom>
          <a:solidFill>
            <a:schemeClr val="accent2"/>
          </a:solidFill>
          <a:ln>
            <a:noFill/>
          </a:ln>
          <a:effectLst/>
        </p:spPr>
        <p:txBody>
          <a:bodyPr lIns="0" tIns="0" rIns="0" bIns="0" anchor="ctr"/>
          <a:lstStyle/>
          <a:p>
            <a:pPr defTabSz="292027"/>
            <a:endParaRPr lang="zh-CN" altLang="zh-CN"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sym typeface="Arial" panose="020B0604020202020204" pitchFamily="34" charset="0"/>
            </a:endParaRPr>
          </a:p>
        </p:txBody>
      </p:sp>
      <p:sp>
        <p:nvSpPr>
          <p:cNvPr id="27673" name="AutoShape 25"/>
          <p:cNvSpPr>
            <a:spLocks/>
          </p:cNvSpPr>
          <p:nvPr/>
        </p:nvSpPr>
        <p:spPr bwMode="auto">
          <a:xfrm>
            <a:off x="1986500" y="4931410"/>
            <a:ext cx="1352375"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Add Text</a:t>
            </a:r>
            <a:endParaRPr lang="es-ES" altLang="zh-CN"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7674" name="AutoShape 26"/>
          <p:cNvSpPr>
            <a:spLocks/>
          </p:cNvSpPr>
          <p:nvPr/>
        </p:nvSpPr>
        <p:spPr bwMode="auto">
          <a:xfrm>
            <a:off x="3763473" y="4931410"/>
            <a:ext cx="1119836"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Add Text</a:t>
            </a:r>
            <a:endParaRPr lang="es-ES" altLang="zh-CN"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7675" name="AutoShape 27"/>
          <p:cNvSpPr>
            <a:spLocks/>
          </p:cNvSpPr>
          <p:nvPr/>
        </p:nvSpPr>
        <p:spPr bwMode="auto">
          <a:xfrm>
            <a:off x="5307911" y="4931410"/>
            <a:ext cx="1120629"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Add Text</a:t>
            </a:r>
            <a:endParaRPr lang="es-ES" altLang="zh-CN"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7676" name="AutoShape 28"/>
          <p:cNvSpPr>
            <a:spLocks/>
          </p:cNvSpPr>
          <p:nvPr/>
        </p:nvSpPr>
        <p:spPr bwMode="auto">
          <a:xfrm>
            <a:off x="6867427" y="4931410"/>
            <a:ext cx="1120629"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Add Text</a:t>
            </a:r>
            <a:endParaRPr lang="es-ES" altLang="zh-CN"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7677" name="AutoShape 29"/>
          <p:cNvSpPr>
            <a:spLocks/>
          </p:cNvSpPr>
          <p:nvPr/>
        </p:nvSpPr>
        <p:spPr bwMode="auto">
          <a:xfrm>
            <a:off x="8485671" y="4931410"/>
            <a:ext cx="1119836"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Add Text</a:t>
            </a:r>
            <a:endParaRPr lang="es-ES" altLang="zh-CN"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grpSp>
        <p:nvGrpSpPr>
          <p:cNvPr id="5" name="组合 4"/>
          <p:cNvGrpSpPr/>
          <p:nvPr/>
        </p:nvGrpSpPr>
        <p:grpSpPr>
          <a:xfrm>
            <a:off x="10175344" y="2784316"/>
            <a:ext cx="812694" cy="812800"/>
            <a:chOff x="7631906" y="2088882"/>
            <a:chExt cx="609600" cy="609788"/>
          </a:xfrm>
        </p:grpSpPr>
        <p:sp>
          <p:nvSpPr>
            <p:cNvPr id="27665" name="AutoShape 17"/>
            <p:cNvSpPr>
              <a:spLocks/>
            </p:cNvSpPr>
            <p:nvPr/>
          </p:nvSpPr>
          <p:spPr bwMode="auto">
            <a:xfrm>
              <a:off x="7631906" y="2088882"/>
              <a:ext cx="609600" cy="609788"/>
            </a:xfrm>
            <a:custGeom>
              <a:avLst/>
              <a:gdLst>
                <a:gd name="T0" fmla="*/ 812759 w 19679"/>
                <a:gd name="T1" fmla="*/ 892143 h 19679"/>
                <a:gd name="T2" fmla="*/ 812759 w 19679"/>
                <a:gd name="T3" fmla="*/ 892143 h 19679"/>
                <a:gd name="T4" fmla="*/ 812759 w 19679"/>
                <a:gd name="T5" fmla="*/ 892143 h 19679"/>
                <a:gd name="T6" fmla="*/ 812759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headEnd/>
              <a:tailEnd/>
            </a:ln>
            <a:effectLst/>
          </p:spPr>
          <p:txBody>
            <a:bodyPr lIns="0" tIns="0" rIns="0" bIns="0" anchor="ctr"/>
            <a:lstStyle/>
            <a:p>
              <a:endParaRPr lang="zh-CN" altLang="en-US">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7678" name="AutoShape 30"/>
            <p:cNvSpPr>
              <a:spLocks/>
            </p:cNvSpPr>
            <p:nvPr/>
          </p:nvSpPr>
          <p:spPr bwMode="auto">
            <a:xfrm>
              <a:off x="7808119" y="2262171"/>
              <a:ext cx="261938" cy="276310"/>
            </a:xfrm>
            <a:custGeom>
              <a:avLst/>
              <a:gdLst>
                <a:gd name="T0" fmla="*/ 349250 w 21600"/>
                <a:gd name="T1" fmla="*/ 368300 h 21600"/>
                <a:gd name="T2" fmla="*/ 349250 w 21600"/>
                <a:gd name="T3" fmla="*/ 368300 h 21600"/>
                <a:gd name="T4" fmla="*/ 349250 w 21600"/>
                <a:gd name="T5" fmla="*/ 368300 h 21600"/>
                <a:gd name="T6" fmla="*/ 349250 w 21600"/>
                <a:gd name="T7" fmla="*/ 3683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6949"/>
                  </a:moveTo>
                  <a:cubicBezTo>
                    <a:pt x="21599" y="7542"/>
                    <a:pt x="21407" y="8153"/>
                    <a:pt x="21017" y="8781"/>
                  </a:cubicBezTo>
                  <a:cubicBezTo>
                    <a:pt x="20627"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29"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bg1"/>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4" name="组合 3"/>
          <p:cNvGrpSpPr/>
          <p:nvPr/>
        </p:nvGrpSpPr>
        <p:grpSpPr>
          <a:xfrm>
            <a:off x="10202329" y="4657566"/>
            <a:ext cx="812694" cy="812800"/>
            <a:chOff x="7652147" y="3494253"/>
            <a:chExt cx="609600" cy="609788"/>
          </a:xfrm>
        </p:grpSpPr>
        <p:sp>
          <p:nvSpPr>
            <p:cNvPr id="27672" name="AutoShape 24"/>
            <p:cNvSpPr>
              <a:spLocks/>
            </p:cNvSpPr>
            <p:nvPr/>
          </p:nvSpPr>
          <p:spPr bwMode="auto">
            <a:xfrm>
              <a:off x="7652147" y="3494253"/>
              <a:ext cx="609600" cy="609788"/>
            </a:xfrm>
            <a:custGeom>
              <a:avLst/>
              <a:gdLst>
                <a:gd name="T0" fmla="*/ 812759 w 19679"/>
                <a:gd name="T1" fmla="*/ 892143 h 19679"/>
                <a:gd name="T2" fmla="*/ 812759 w 19679"/>
                <a:gd name="T3" fmla="*/ 892143 h 19679"/>
                <a:gd name="T4" fmla="*/ 812759 w 19679"/>
                <a:gd name="T5" fmla="*/ 892143 h 19679"/>
                <a:gd name="T6" fmla="*/ 812759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headEnd/>
              <a:tailEnd/>
            </a:ln>
            <a:effectLst/>
          </p:spPr>
          <p:txBody>
            <a:bodyPr lIns="0" tIns="0" rIns="0" bIns="0" anchor="ctr"/>
            <a:lstStyle/>
            <a:p>
              <a:endParaRPr lang="zh-CN" altLang="en-US">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7679" name="AutoShape 31"/>
            <p:cNvSpPr>
              <a:spLocks/>
            </p:cNvSpPr>
            <p:nvPr/>
          </p:nvSpPr>
          <p:spPr bwMode="auto">
            <a:xfrm>
              <a:off x="7806928" y="3692553"/>
              <a:ext cx="280988" cy="200087"/>
            </a:xfrm>
            <a:custGeom>
              <a:avLst/>
              <a:gdLst>
                <a:gd name="T0" fmla="*/ 374650 w 21600"/>
                <a:gd name="T1" fmla="*/ 266700 h 21600"/>
                <a:gd name="T2" fmla="*/ 374650 w 21600"/>
                <a:gd name="T3" fmla="*/ 266700 h 21600"/>
                <a:gd name="T4" fmla="*/ 374650 w 21600"/>
                <a:gd name="T5" fmla="*/ 266700 h 21600"/>
                <a:gd name="T6" fmla="*/ 374650 w 21600"/>
                <a:gd name="T7" fmla="*/ 2667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611"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0"/>
                  </a:cubicBezTo>
                  <a:cubicBezTo>
                    <a:pt x="19511" y="20281"/>
                    <a:pt x="18940" y="20747"/>
                    <a:pt x="18290" y="21090"/>
                  </a:cubicBezTo>
                  <a:cubicBezTo>
                    <a:pt x="17639"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3" y="10929"/>
                  </a:cubicBezTo>
                  <a:cubicBezTo>
                    <a:pt x="3249" y="10552"/>
                    <a:pt x="3055" y="10140"/>
                    <a:pt x="2916" y="9688"/>
                  </a:cubicBezTo>
                  <a:cubicBezTo>
                    <a:pt x="2779" y="9239"/>
                    <a:pt x="2712" y="8758"/>
                    <a:pt x="2712" y="8240"/>
                  </a:cubicBezTo>
                  <a:cubicBezTo>
                    <a:pt x="2712" y="7635"/>
                    <a:pt x="2805" y="7071"/>
                    <a:pt x="2992" y="6547"/>
                  </a:cubicBezTo>
                  <a:cubicBezTo>
                    <a:pt x="3179" y="6023"/>
                    <a:pt x="3434" y="5568"/>
                    <a:pt x="3755"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19" y="0"/>
                    <a:pt x="15218" y="169"/>
                    <a:pt x="15875" y="509"/>
                  </a:cubicBezTo>
                  <a:cubicBezTo>
                    <a:pt x="16535" y="852"/>
                    <a:pt x="17109" y="1312"/>
                    <a:pt x="17594" y="1894"/>
                  </a:cubicBezTo>
                  <a:cubicBezTo>
                    <a:pt x="18081" y="2476"/>
                    <a:pt x="18465" y="3167"/>
                    <a:pt x="18748" y="3956"/>
                  </a:cubicBezTo>
                  <a:cubicBezTo>
                    <a:pt x="19031" y="4744"/>
                    <a:pt x="19173" y="5580"/>
                    <a:pt x="19173" y="6463"/>
                  </a:cubicBezTo>
                  <a:cubicBezTo>
                    <a:pt x="19173" y="6987"/>
                    <a:pt x="19125" y="7491"/>
                    <a:pt x="19024" y="7972"/>
                  </a:cubicBezTo>
                  <a:cubicBezTo>
                    <a:pt x="18923" y="8453"/>
                    <a:pt x="18784" y="8914"/>
                    <a:pt x="18611" y="9346"/>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bg1"/>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2" name="组合 1"/>
          <p:cNvGrpSpPr/>
          <p:nvPr/>
        </p:nvGrpSpPr>
        <p:grpSpPr>
          <a:xfrm>
            <a:off x="1125393" y="2784316"/>
            <a:ext cx="793647" cy="812800"/>
            <a:chOff x="843558" y="2088882"/>
            <a:chExt cx="595313" cy="609788"/>
          </a:xfrm>
        </p:grpSpPr>
        <p:sp>
          <p:nvSpPr>
            <p:cNvPr id="27664" name="AutoShape 16"/>
            <p:cNvSpPr>
              <a:spLocks/>
            </p:cNvSpPr>
            <p:nvPr/>
          </p:nvSpPr>
          <p:spPr bwMode="auto">
            <a:xfrm>
              <a:off x="843558" y="2088882"/>
              <a:ext cx="595313" cy="609788"/>
            </a:xfrm>
            <a:custGeom>
              <a:avLst/>
              <a:gdLst>
                <a:gd name="T0" fmla="*/ 793710 w 19679"/>
                <a:gd name="T1" fmla="*/ 892143 h 19679"/>
                <a:gd name="T2" fmla="*/ 793710 w 19679"/>
                <a:gd name="T3" fmla="*/ 892143 h 19679"/>
                <a:gd name="T4" fmla="*/ 793710 w 19679"/>
                <a:gd name="T5" fmla="*/ 892143 h 19679"/>
                <a:gd name="T6" fmla="*/ 793710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a:noFill/>
            </a:ln>
            <a:effectLst/>
          </p:spPr>
          <p:txBody>
            <a:bodyPr lIns="0" tIns="0" rIns="0" bIns="0" anchor="ctr"/>
            <a:lstStyle/>
            <a:p>
              <a:endParaRPr lang="zh-CN" altLang="en-US">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7680" name="AutoShape 32"/>
            <p:cNvSpPr>
              <a:spLocks/>
            </p:cNvSpPr>
            <p:nvPr/>
          </p:nvSpPr>
          <p:spPr bwMode="auto">
            <a:xfrm>
              <a:off x="1029890" y="2275272"/>
              <a:ext cx="261938" cy="214379"/>
            </a:xfrm>
            <a:custGeom>
              <a:avLst/>
              <a:gdLst>
                <a:gd name="T0" fmla="*/ 349250 w 21600"/>
                <a:gd name="T1" fmla="*/ 285750 h 21600"/>
                <a:gd name="T2" fmla="*/ 349250 w 21600"/>
                <a:gd name="T3" fmla="*/ 285750 h 21600"/>
                <a:gd name="T4" fmla="*/ 349250 w 21600"/>
                <a:gd name="T5" fmla="*/ 285750 h 21600"/>
                <a:gd name="T6" fmla="*/ 349250 w 21600"/>
                <a:gd name="T7" fmla="*/ 2857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708" y="14020"/>
                  </a:moveTo>
                  <a:cubicBezTo>
                    <a:pt x="20951" y="14020"/>
                    <a:pt x="21161" y="14125"/>
                    <a:pt x="21335" y="14334"/>
                  </a:cubicBezTo>
                  <a:cubicBezTo>
                    <a:pt x="21511" y="14548"/>
                    <a:pt x="21599" y="14810"/>
                    <a:pt x="21599" y="15115"/>
                  </a:cubicBezTo>
                  <a:lnTo>
                    <a:pt x="21599" y="20504"/>
                  </a:lnTo>
                  <a:cubicBezTo>
                    <a:pt x="21599" y="20815"/>
                    <a:pt x="21511" y="21071"/>
                    <a:pt x="21335" y="21285"/>
                  </a:cubicBezTo>
                  <a:cubicBezTo>
                    <a:pt x="21161" y="21494"/>
                    <a:pt x="20951" y="21600"/>
                    <a:pt x="20708" y="21600"/>
                  </a:cubicBezTo>
                  <a:lnTo>
                    <a:pt x="16197" y="21600"/>
                  </a:lnTo>
                  <a:cubicBezTo>
                    <a:pt x="15940" y="21600"/>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600"/>
                    <a:pt x="5402" y="21600"/>
                  </a:cubicBezTo>
                  <a:lnTo>
                    <a:pt x="913" y="21600"/>
                  </a:lnTo>
                  <a:cubicBezTo>
                    <a:pt x="658" y="21600"/>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8"/>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8"/>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bg1"/>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3" name="组合 2"/>
          <p:cNvGrpSpPr/>
          <p:nvPr/>
        </p:nvGrpSpPr>
        <p:grpSpPr>
          <a:xfrm>
            <a:off x="1153964" y="4657566"/>
            <a:ext cx="793647" cy="812800"/>
            <a:chOff x="864989" y="3494253"/>
            <a:chExt cx="595313" cy="609788"/>
          </a:xfrm>
        </p:grpSpPr>
        <p:sp>
          <p:nvSpPr>
            <p:cNvPr id="27671" name="AutoShape 23"/>
            <p:cNvSpPr>
              <a:spLocks/>
            </p:cNvSpPr>
            <p:nvPr/>
          </p:nvSpPr>
          <p:spPr bwMode="auto">
            <a:xfrm>
              <a:off x="864989" y="3494253"/>
              <a:ext cx="595313" cy="609788"/>
            </a:xfrm>
            <a:custGeom>
              <a:avLst/>
              <a:gdLst>
                <a:gd name="T0" fmla="*/ 793710 w 19679"/>
                <a:gd name="T1" fmla="*/ 892143 h 19679"/>
                <a:gd name="T2" fmla="*/ 793710 w 19679"/>
                <a:gd name="T3" fmla="*/ 892143 h 19679"/>
                <a:gd name="T4" fmla="*/ 793710 w 19679"/>
                <a:gd name="T5" fmla="*/ 892143 h 19679"/>
                <a:gd name="T6" fmla="*/ 793710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a:noFill/>
            </a:ln>
            <a:effectLst/>
          </p:spPr>
          <p:txBody>
            <a:bodyPr lIns="0" tIns="0" rIns="0" bIns="0" anchor="ctr"/>
            <a:lstStyle/>
            <a:p>
              <a:endParaRPr lang="zh-CN" altLang="en-US">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7681" name="AutoShape 33"/>
            <p:cNvSpPr>
              <a:spLocks/>
            </p:cNvSpPr>
            <p:nvPr/>
          </p:nvSpPr>
          <p:spPr bwMode="auto">
            <a:xfrm>
              <a:off x="1029295" y="3672902"/>
              <a:ext cx="261938" cy="262018"/>
            </a:xfrm>
            <a:custGeom>
              <a:avLst/>
              <a:gdLst>
                <a:gd name="T0" fmla="*/ 349250 w 21564"/>
                <a:gd name="T1" fmla="*/ 349250 h 21600"/>
                <a:gd name="T2" fmla="*/ 349250 w 21564"/>
                <a:gd name="T3" fmla="*/ 349250 h 21600"/>
                <a:gd name="T4" fmla="*/ 349250 w 21564"/>
                <a:gd name="T5" fmla="*/ 349250 h 21600"/>
                <a:gd name="T6" fmla="*/ 349250 w 21564"/>
                <a:gd name="T7" fmla="*/ 3492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64" h="21600">
                  <a:moveTo>
                    <a:pt x="20680" y="3130"/>
                  </a:moveTo>
                  <a:cubicBezTo>
                    <a:pt x="20952" y="3130"/>
                    <a:pt x="21179" y="3257"/>
                    <a:pt x="21357" y="3515"/>
                  </a:cubicBezTo>
                  <a:cubicBezTo>
                    <a:pt x="21536" y="3767"/>
                    <a:pt x="21600" y="4044"/>
                    <a:pt x="21543" y="4340"/>
                  </a:cubicBezTo>
                  <a:lnTo>
                    <a:pt x="20279" y="12471"/>
                  </a:lnTo>
                  <a:cubicBezTo>
                    <a:pt x="20230" y="12706"/>
                    <a:pt x="20128" y="12899"/>
                    <a:pt x="19969" y="13061"/>
                  </a:cubicBezTo>
                  <a:cubicBezTo>
                    <a:pt x="19810" y="13222"/>
                    <a:pt x="19614" y="13296"/>
                    <a:pt x="19389" y="13296"/>
                  </a:cubicBezTo>
                  <a:lnTo>
                    <a:pt x="6706" y="13296"/>
                  </a:lnTo>
                  <a:lnTo>
                    <a:pt x="7114" y="15660"/>
                  </a:lnTo>
                  <a:cubicBezTo>
                    <a:pt x="7146" y="15810"/>
                    <a:pt x="7214" y="15936"/>
                    <a:pt x="7319" y="16033"/>
                  </a:cubicBezTo>
                  <a:cubicBezTo>
                    <a:pt x="7424" y="16130"/>
                    <a:pt x="7539" y="16183"/>
                    <a:pt x="7666" y="16183"/>
                  </a:cubicBezTo>
                  <a:lnTo>
                    <a:pt x="17685" y="16183"/>
                  </a:lnTo>
                  <a:cubicBezTo>
                    <a:pt x="17810" y="16183"/>
                    <a:pt x="17918" y="16236"/>
                    <a:pt x="18008" y="16345"/>
                  </a:cubicBezTo>
                  <a:cubicBezTo>
                    <a:pt x="18096" y="16453"/>
                    <a:pt x="18143" y="16580"/>
                    <a:pt x="18143" y="16735"/>
                  </a:cubicBezTo>
                  <a:lnTo>
                    <a:pt x="18143" y="17831"/>
                  </a:lnTo>
                  <a:cubicBezTo>
                    <a:pt x="18143" y="17981"/>
                    <a:pt x="18099" y="18107"/>
                    <a:pt x="18013" y="18204"/>
                  </a:cubicBezTo>
                  <a:cubicBezTo>
                    <a:pt x="17927" y="18301"/>
                    <a:pt x="17817" y="18348"/>
                    <a:pt x="17685" y="18348"/>
                  </a:cubicBezTo>
                  <a:lnTo>
                    <a:pt x="15776" y="18348"/>
                  </a:lnTo>
                  <a:lnTo>
                    <a:pt x="8146" y="18348"/>
                  </a:lnTo>
                  <a:lnTo>
                    <a:pt x="6928" y="18348"/>
                  </a:lnTo>
                  <a:cubicBezTo>
                    <a:pt x="6801" y="18348"/>
                    <a:pt x="6662" y="18336"/>
                    <a:pt x="6500" y="18301"/>
                  </a:cubicBezTo>
                  <a:cubicBezTo>
                    <a:pt x="6339" y="18266"/>
                    <a:pt x="6202" y="18222"/>
                    <a:pt x="6085" y="18169"/>
                  </a:cubicBezTo>
                  <a:cubicBezTo>
                    <a:pt x="6036" y="18145"/>
                    <a:pt x="5982" y="18090"/>
                    <a:pt x="5921" y="17987"/>
                  </a:cubicBezTo>
                  <a:cubicBezTo>
                    <a:pt x="5860" y="17884"/>
                    <a:pt x="5799" y="17769"/>
                    <a:pt x="5740" y="17643"/>
                  </a:cubicBezTo>
                  <a:cubicBezTo>
                    <a:pt x="5684" y="17517"/>
                    <a:pt x="5632" y="17391"/>
                    <a:pt x="5593" y="17258"/>
                  </a:cubicBezTo>
                  <a:cubicBezTo>
                    <a:pt x="5552" y="17132"/>
                    <a:pt x="5527" y="17035"/>
                    <a:pt x="5513" y="16959"/>
                  </a:cubicBezTo>
                  <a:lnTo>
                    <a:pt x="2997" y="2669"/>
                  </a:lnTo>
                  <a:cubicBezTo>
                    <a:pt x="2965" y="2519"/>
                    <a:pt x="2897" y="2399"/>
                    <a:pt x="2791" y="2308"/>
                  </a:cubicBezTo>
                  <a:cubicBezTo>
                    <a:pt x="2686" y="2211"/>
                    <a:pt x="2569" y="2164"/>
                    <a:pt x="2444" y="2164"/>
                  </a:cubicBezTo>
                  <a:lnTo>
                    <a:pt x="457" y="2164"/>
                  </a:lnTo>
                  <a:cubicBezTo>
                    <a:pt x="151" y="2164"/>
                    <a:pt x="0" y="1982"/>
                    <a:pt x="0" y="1618"/>
                  </a:cubicBezTo>
                  <a:lnTo>
                    <a:pt x="0" y="546"/>
                  </a:lnTo>
                  <a:cubicBezTo>
                    <a:pt x="0" y="185"/>
                    <a:pt x="151" y="0"/>
                    <a:pt x="457" y="0"/>
                  </a:cubicBezTo>
                  <a:lnTo>
                    <a:pt x="3158" y="0"/>
                  </a:lnTo>
                  <a:cubicBezTo>
                    <a:pt x="3285" y="0"/>
                    <a:pt x="3432" y="17"/>
                    <a:pt x="3606" y="58"/>
                  </a:cubicBezTo>
                  <a:cubicBezTo>
                    <a:pt x="3774" y="94"/>
                    <a:pt x="3916" y="132"/>
                    <a:pt x="4026" y="167"/>
                  </a:cubicBezTo>
                  <a:cubicBezTo>
                    <a:pt x="4075" y="208"/>
                    <a:pt x="4129" y="276"/>
                    <a:pt x="4192" y="373"/>
                  </a:cubicBezTo>
                  <a:cubicBezTo>
                    <a:pt x="4261" y="470"/>
                    <a:pt x="4322" y="584"/>
                    <a:pt x="4376" y="704"/>
                  </a:cubicBezTo>
                  <a:cubicBezTo>
                    <a:pt x="4429" y="825"/>
                    <a:pt x="4478" y="951"/>
                    <a:pt x="4518" y="1072"/>
                  </a:cubicBezTo>
                  <a:cubicBezTo>
                    <a:pt x="4557" y="1198"/>
                    <a:pt x="4584" y="1301"/>
                    <a:pt x="4598" y="1377"/>
                  </a:cubicBezTo>
                  <a:lnTo>
                    <a:pt x="4916" y="3134"/>
                  </a:lnTo>
                  <a:lnTo>
                    <a:pt x="20680" y="3134"/>
                  </a:lnTo>
                  <a:lnTo>
                    <a:pt x="20680" y="3130"/>
                  </a:lnTo>
                  <a:close/>
                  <a:moveTo>
                    <a:pt x="6811" y="19981"/>
                  </a:moveTo>
                  <a:cubicBezTo>
                    <a:pt x="6811" y="19540"/>
                    <a:pt x="6940" y="19156"/>
                    <a:pt x="7202" y="18833"/>
                  </a:cubicBezTo>
                  <a:cubicBezTo>
                    <a:pt x="7461" y="18512"/>
                    <a:pt x="7776" y="18345"/>
                    <a:pt x="8146" y="18345"/>
                  </a:cubicBezTo>
                  <a:cubicBezTo>
                    <a:pt x="8527" y="18345"/>
                    <a:pt x="8850" y="18512"/>
                    <a:pt x="9114" y="18833"/>
                  </a:cubicBezTo>
                  <a:cubicBezTo>
                    <a:pt x="9380" y="19153"/>
                    <a:pt x="9512" y="19538"/>
                    <a:pt x="9512" y="19981"/>
                  </a:cubicBezTo>
                  <a:cubicBezTo>
                    <a:pt x="9512" y="20425"/>
                    <a:pt x="9380" y="20800"/>
                    <a:pt x="9114" y="21118"/>
                  </a:cubicBezTo>
                  <a:cubicBezTo>
                    <a:pt x="8850" y="21438"/>
                    <a:pt x="8527" y="21599"/>
                    <a:pt x="8146" y="21599"/>
                  </a:cubicBezTo>
                  <a:cubicBezTo>
                    <a:pt x="7779" y="21599"/>
                    <a:pt x="7464" y="21438"/>
                    <a:pt x="7202" y="21118"/>
                  </a:cubicBezTo>
                  <a:cubicBezTo>
                    <a:pt x="6940" y="20800"/>
                    <a:pt x="6811" y="20421"/>
                    <a:pt x="6811" y="19981"/>
                  </a:cubicBezTo>
                  <a:moveTo>
                    <a:pt x="14431" y="19981"/>
                  </a:moveTo>
                  <a:cubicBezTo>
                    <a:pt x="14431" y="19540"/>
                    <a:pt x="14563" y="19156"/>
                    <a:pt x="14822" y="18833"/>
                  </a:cubicBezTo>
                  <a:cubicBezTo>
                    <a:pt x="15084" y="18512"/>
                    <a:pt x="15399" y="18345"/>
                    <a:pt x="15778" y="18345"/>
                  </a:cubicBezTo>
                  <a:cubicBezTo>
                    <a:pt x="16143" y="18345"/>
                    <a:pt x="16458" y="18512"/>
                    <a:pt x="16720" y="18833"/>
                  </a:cubicBezTo>
                  <a:cubicBezTo>
                    <a:pt x="16981" y="19153"/>
                    <a:pt x="17113" y="19538"/>
                    <a:pt x="17113" y="19981"/>
                  </a:cubicBezTo>
                  <a:cubicBezTo>
                    <a:pt x="17113" y="20425"/>
                    <a:pt x="16981" y="20800"/>
                    <a:pt x="16720" y="21118"/>
                  </a:cubicBezTo>
                  <a:cubicBezTo>
                    <a:pt x="16460" y="21438"/>
                    <a:pt x="16145" y="21599"/>
                    <a:pt x="15778" y="21599"/>
                  </a:cubicBezTo>
                  <a:cubicBezTo>
                    <a:pt x="15412" y="21599"/>
                    <a:pt x="15094" y="21438"/>
                    <a:pt x="14830" y="21118"/>
                  </a:cubicBezTo>
                  <a:cubicBezTo>
                    <a:pt x="14563" y="20800"/>
                    <a:pt x="14431" y="20421"/>
                    <a:pt x="14431" y="19981"/>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bg1"/>
                </a:solidFill>
                <a:latin typeface="Arial" panose="020B0604020202020204" pitchFamily="34" charset="0"/>
                <a:cs typeface="Arial" panose="020B0604020202020204" pitchFamily="34" charset="0"/>
                <a:sym typeface="Arial" panose="020B0604020202020204" pitchFamily="34" charset="0"/>
              </a:endParaRPr>
            </a:p>
          </p:txBody>
        </p:sp>
      </p:grpSp>
      <p:sp>
        <p:nvSpPr>
          <p:cNvPr id="27682" name="AutoShape 34"/>
          <p:cNvSpPr>
            <a:spLocks/>
          </p:cNvSpPr>
          <p:nvPr/>
        </p:nvSpPr>
        <p:spPr bwMode="auto">
          <a:xfrm>
            <a:off x="1061107" y="5796597"/>
            <a:ext cx="9955504"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en-US" altLang="zh-CN"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 Aliquam vel interdum sem, non accumsan libero. Sed tempor in ex non tempor.</a:t>
            </a:r>
            <a:endParaRPr lang="zh-CN" altLang="en-US"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a:p>
            <a:pPr>
              <a:lnSpc>
                <a:spcPct val="130000"/>
              </a:lnSpc>
              <a:spcAft>
                <a:spcPts val="800"/>
              </a:spcAft>
            </a:pPr>
            <a:endParaRPr lang="zh-CN" altLang="en-US"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7684" name="AutoShape 36"/>
          <p:cNvSpPr>
            <a:spLocks/>
          </p:cNvSpPr>
          <p:nvPr/>
        </p:nvSpPr>
        <p:spPr bwMode="auto">
          <a:xfrm>
            <a:off x="1061107" y="3906770"/>
            <a:ext cx="9955504"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en-US" altLang="zh-CN"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 Aliquam vel interdum sem, non accumsan libero. Sed tempor in ex non tempor.</a:t>
            </a:r>
            <a:endParaRPr lang="zh-CN" altLang="en-US"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a:p>
            <a:pPr>
              <a:lnSpc>
                <a:spcPct val="130000"/>
              </a:lnSpc>
              <a:spcAft>
                <a:spcPts val="800"/>
              </a:spcAft>
            </a:pPr>
            <a:endParaRPr lang="zh-CN" altLang="en-US" sz="9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6" name="标题 5"/>
          <p:cNvSpPr>
            <a:spLocks noGrp="1"/>
          </p:cNvSpPr>
          <p:nvPr>
            <p:ph type="title"/>
          </p:nvPr>
        </p:nvSpPr>
        <p:spPr/>
        <p:txBody>
          <a:bodyPr/>
          <a:lstStyle/>
          <a:p>
            <a:r>
              <a:rPr lang="en-US" altLang="zh-CN" dirty="0">
                <a:latin typeface="Arial" panose="020B0604020202020204" pitchFamily="34" charset="0"/>
                <a:ea typeface="+mn-ea"/>
                <a:cs typeface="Arial" panose="020B0604020202020204" pitchFamily="34" charset="0"/>
                <a:sym typeface="Arial" panose="020B0604020202020204" pitchFamily="34" charset="0"/>
              </a:rPr>
              <a:t>Click To Add Title</a:t>
            </a:r>
            <a:endParaRPr lang="zh-CN" altLang="en-US" dirty="0">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59959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wipe(left)">
                                      <p:cBhvr>
                                        <p:cTn id="7" dur="500"/>
                                        <p:tgtEl>
                                          <p:spTgt spid="2765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nodeType="afterGroup">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7658"/>
                                        </p:tgtEl>
                                        <p:attrNameLst>
                                          <p:attrName>style.visibility</p:attrName>
                                        </p:attrNameLst>
                                      </p:cBhvr>
                                      <p:to>
                                        <p:strVal val="visible"/>
                                      </p:to>
                                    </p:set>
                                    <p:animEffect transition="in" filter="wipe(left)">
                                      <p:cBhvr>
                                        <p:cTn id="17" dur="500"/>
                                        <p:tgtEl>
                                          <p:spTgt spid="2765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7659"/>
                                        </p:tgtEl>
                                        <p:attrNameLst>
                                          <p:attrName>style.visibility</p:attrName>
                                        </p:attrNameLst>
                                      </p:cBhvr>
                                      <p:to>
                                        <p:strVal val="visible"/>
                                      </p:to>
                                    </p:set>
                                    <p:animEffect transition="in" filter="wipe(left)">
                                      <p:cBhvr>
                                        <p:cTn id="20" dur="500"/>
                                        <p:tgtEl>
                                          <p:spTgt spid="27659"/>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27657"/>
                                        </p:tgtEl>
                                        <p:attrNameLst>
                                          <p:attrName>style.visibility</p:attrName>
                                        </p:attrNameLst>
                                      </p:cBhvr>
                                      <p:to>
                                        <p:strVal val="visible"/>
                                      </p:to>
                                    </p:set>
                                    <p:animEffect transition="in" filter="wipe(left)">
                                      <p:cBhvr>
                                        <p:cTn id="24" dur="500"/>
                                        <p:tgtEl>
                                          <p:spTgt spid="27657"/>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7660"/>
                                        </p:tgtEl>
                                        <p:attrNameLst>
                                          <p:attrName>style.visibility</p:attrName>
                                        </p:attrNameLst>
                                      </p:cBhvr>
                                      <p:to>
                                        <p:strVal val="visible"/>
                                      </p:to>
                                    </p:set>
                                    <p:animEffect transition="in" filter="wipe(left)">
                                      <p:cBhvr>
                                        <p:cTn id="27" dur="500"/>
                                        <p:tgtEl>
                                          <p:spTgt spid="27660"/>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27656"/>
                                        </p:tgtEl>
                                        <p:attrNameLst>
                                          <p:attrName>style.visibility</p:attrName>
                                        </p:attrNameLst>
                                      </p:cBhvr>
                                      <p:to>
                                        <p:strVal val="visible"/>
                                      </p:to>
                                    </p:set>
                                    <p:animEffect transition="in" filter="wipe(left)">
                                      <p:cBhvr>
                                        <p:cTn id="31" dur="500"/>
                                        <p:tgtEl>
                                          <p:spTgt spid="2765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7661"/>
                                        </p:tgtEl>
                                        <p:attrNameLst>
                                          <p:attrName>style.visibility</p:attrName>
                                        </p:attrNameLst>
                                      </p:cBhvr>
                                      <p:to>
                                        <p:strVal val="visible"/>
                                      </p:to>
                                    </p:set>
                                    <p:animEffect transition="in" filter="wipe(left)">
                                      <p:cBhvr>
                                        <p:cTn id="34" dur="500"/>
                                        <p:tgtEl>
                                          <p:spTgt spid="2766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7655"/>
                                        </p:tgtEl>
                                        <p:attrNameLst>
                                          <p:attrName>style.visibility</p:attrName>
                                        </p:attrNameLst>
                                      </p:cBhvr>
                                      <p:to>
                                        <p:strVal val="visible"/>
                                      </p:to>
                                    </p:set>
                                    <p:animEffect transition="in" filter="wipe(left)">
                                      <p:cBhvr>
                                        <p:cTn id="38" dur="500"/>
                                        <p:tgtEl>
                                          <p:spTgt spid="27655"/>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7662"/>
                                        </p:tgtEl>
                                        <p:attrNameLst>
                                          <p:attrName>style.visibility</p:attrName>
                                        </p:attrNameLst>
                                      </p:cBhvr>
                                      <p:to>
                                        <p:strVal val="visible"/>
                                      </p:to>
                                    </p:set>
                                    <p:animEffect transition="in" filter="wipe(left)">
                                      <p:cBhvr>
                                        <p:cTn id="41" dur="500"/>
                                        <p:tgtEl>
                                          <p:spTgt spid="27662"/>
                                        </p:tgtEl>
                                      </p:cBhvr>
                                    </p:animEffect>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27654"/>
                                        </p:tgtEl>
                                        <p:attrNameLst>
                                          <p:attrName>style.visibility</p:attrName>
                                        </p:attrNameLst>
                                      </p:cBhvr>
                                      <p:to>
                                        <p:strVal val="visible"/>
                                      </p:to>
                                    </p:set>
                                    <p:animEffect transition="in" filter="wipe(left)">
                                      <p:cBhvr>
                                        <p:cTn id="45" dur="500"/>
                                        <p:tgtEl>
                                          <p:spTgt spid="27654"/>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7663"/>
                                        </p:tgtEl>
                                        <p:attrNameLst>
                                          <p:attrName>style.visibility</p:attrName>
                                        </p:attrNameLst>
                                      </p:cBhvr>
                                      <p:to>
                                        <p:strVal val="visible"/>
                                      </p:to>
                                    </p:set>
                                    <p:animEffect transition="in" filter="wipe(left)">
                                      <p:cBhvr>
                                        <p:cTn id="48" dur="500"/>
                                        <p:tgtEl>
                                          <p:spTgt spid="27663"/>
                                        </p:tgtEl>
                                      </p:cBhvr>
                                    </p:animEffect>
                                  </p:childTnLst>
                                </p:cTn>
                              </p:par>
                            </p:childTnLst>
                          </p:cTn>
                        </p:par>
                        <p:par>
                          <p:cTn id="49" fill="hold">
                            <p:stCondLst>
                              <p:cond delay="3500"/>
                            </p:stCondLst>
                            <p:childTnLst>
                              <p:par>
                                <p:cTn id="50" presetID="53" presetClass="entr" presetSubtype="16"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p:cTn id="52" dur="500" fill="hold"/>
                                        <p:tgtEl>
                                          <p:spTgt spid="5"/>
                                        </p:tgtEl>
                                        <p:attrNameLst>
                                          <p:attrName>ppt_w</p:attrName>
                                        </p:attrNameLst>
                                      </p:cBhvr>
                                      <p:tavLst>
                                        <p:tav tm="0">
                                          <p:val>
                                            <p:fltVal val="0"/>
                                          </p:val>
                                        </p:tav>
                                        <p:tav tm="100000">
                                          <p:val>
                                            <p:strVal val="#ppt_w"/>
                                          </p:val>
                                        </p:tav>
                                      </p:tavLst>
                                    </p:anim>
                                    <p:anim calcmode="lin" valueType="num">
                                      <p:cBhvr>
                                        <p:cTn id="53" dur="500" fill="hold"/>
                                        <p:tgtEl>
                                          <p:spTgt spid="5"/>
                                        </p:tgtEl>
                                        <p:attrNameLst>
                                          <p:attrName>ppt_h</p:attrName>
                                        </p:attrNameLst>
                                      </p:cBhvr>
                                      <p:tavLst>
                                        <p:tav tm="0">
                                          <p:val>
                                            <p:fltVal val="0"/>
                                          </p:val>
                                        </p:tav>
                                        <p:tav tm="100000">
                                          <p:val>
                                            <p:strVal val="#ppt_h"/>
                                          </p:val>
                                        </p:tav>
                                      </p:tavLst>
                                    </p:anim>
                                    <p:animEffect transition="in" filter="fade">
                                      <p:cBhvr>
                                        <p:cTn id="54" dur="500"/>
                                        <p:tgtEl>
                                          <p:spTgt spid="5"/>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7684"/>
                                        </p:tgtEl>
                                        <p:attrNameLst>
                                          <p:attrName>style.visibility</p:attrName>
                                        </p:attrNameLst>
                                      </p:cBhvr>
                                      <p:to>
                                        <p:strVal val="visible"/>
                                      </p:to>
                                    </p:set>
                                    <p:animEffect transition="in" filter="wipe(left)">
                                      <p:cBhvr>
                                        <p:cTn id="57" dur="500"/>
                                        <p:tgtEl>
                                          <p:spTgt spid="27684"/>
                                        </p:tgtEl>
                                      </p:cBhvr>
                                    </p:animEffect>
                                  </p:childTnLst>
                                </p:cTn>
                              </p:par>
                            </p:childTnLst>
                          </p:cTn>
                        </p:par>
                        <p:par>
                          <p:cTn id="58" fill="hold" nodeType="afterGroup">
                            <p:stCondLst>
                              <p:cond delay="4000"/>
                            </p:stCondLst>
                            <p:childTnLst>
                              <p:par>
                                <p:cTn id="59" presetID="53" presetClass="entr" presetSubtype="16"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p:cTn id="61" dur="500" fill="hold"/>
                                        <p:tgtEl>
                                          <p:spTgt spid="3"/>
                                        </p:tgtEl>
                                        <p:attrNameLst>
                                          <p:attrName>ppt_w</p:attrName>
                                        </p:attrNameLst>
                                      </p:cBhvr>
                                      <p:tavLst>
                                        <p:tav tm="0">
                                          <p:val>
                                            <p:fltVal val="0"/>
                                          </p:val>
                                        </p:tav>
                                        <p:tav tm="100000">
                                          <p:val>
                                            <p:strVal val="#ppt_w"/>
                                          </p:val>
                                        </p:tav>
                                      </p:tavLst>
                                    </p:anim>
                                    <p:anim calcmode="lin" valueType="num">
                                      <p:cBhvr>
                                        <p:cTn id="62" dur="500" fill="hold"/>
                                        <p:tgtEl>
                                          <p:spTgt spid="3"/>
                                        </p:tgtEl>
                                        <p:attrNameLst>
                                          <p:attrName>ppt_h</p:attrName>
                                        </p:attrNameLst>
                                      </p:cBhvr>
                                      <p:tavLst>
                                        <p:tav tm="0">
                                          <p:val>
                                            <p:fltVal val="0"/>
                                          </p:val>
                                        </p:tav>
                                        <p:tav tm="100000">
                                          <p:val>
                                            <p:strVal val="#ppt_h"/>
                                          </p:val>
                                        </p:tav>
                                      </p:tavLst>
                                    </p:anim>
                                    <p:animEffect transition="in" filter="fade">
                                      <p:cBhvr>
                                        <p:cTn id="63" dur="500"/>
                                        <p:tgtEl>
                                          <p:spTgt spid="3"/>
                                        </p:tgtEl>
                                      </p:cBhvr>
                                    </p:animEffect>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670"/>
                                        </p:tgtEl>
                                        <p:attrNameLst>
                                          <p:attrName>style.visibility</p:attrName>
                                        </p:attrNameLst>
                                      </p:cBhvr>
                                      <p:to>
                                        <p:strVal val="visible"/>
                                      </p:to>
                                    </p:set>
                                    <p:animEffect transition="in" filter="wipe(left)">
                                      <p:cBhvr>
                                        <p:cTn id="67" dur="500"/>
                                        <p:tgtEl>
                                          <p:spTgt spid="27670"/>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7673"/>
                                        </p:tgtEl>
                                        <p:attrNameLst>
                                          <p:attrName>style.visibility</p:attrName>
                                        </p:attrNameLst>
                                      </p:cBhvr>
                                      <p:to>
                                        <p:strVal val="visible"/>
                                      </p:to>
                                    </p:set>
                                    <p:animEffect transition="in" filter="wipe(left)">
                                      <p:cBhvr>
                                        <p:cTn id="70" dur="500"/>
                                        <p:tgtEl>
                                          <p:spTgt spid="27673"/>
                                        </p:tgtEl>
                                      </p:cBhvr>
                                    </p:animEffect>
                                  </p:childTnLst>
                                </p:cTn>
                              </p:par>
                            </p:childTnLst>
                          </p:cTn>
                        </p:par>
                        <p:par>
                          <p:cTn id="71" fill="hold">
                            <p:stCondLst>
                              <p:cond delay="5000"/>
                            </p:stCondLst>
                            <p:childTnLst>
                              <p:par>
                                <p:cTn id="72" presetID="22" presetClass="entr" presetSubtype="8" fill="hold" grpId="0" nodeType="afterEffect">
                                  <p:stCondLst>
                                    <p:cond delay="0"/>
                                  </p:stCondLst>
                                  <p:childTnLst>
                                    <p:set>
                                      <p:cBhvr>
                                        <p:cTn id="73" dur="1" fill="hold">
                                          <p:stCondLst>
                                            <p:cond delay="0"/>
                                          </p:stCondLst>
                                        </p:cTn>
                                        <p:tgtEl>
                                          <p:spTgt spid="27669"/>
                                        </p:tgtEl>
                                        <p:attrNameLst>
                                          <p:attrName>style.visibility</p:attrName>
                                        </p:attrNameLst>
                                      </p:cBhvr>
                                      <p:to>
                                        <p:strVal val="visible"/>
                                      </p:to>
                                    </p:set>
                                    <p:animEffect transition="in" filter="wipe(left)">
                                      <p:cBhvr>
                                        <p:cTn id="74" dur="500"/>
                                        <p:tgtEl>
                                          <p:spTgt spid="27669"/>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27674"/>
                                        </p:tgtEl>
                                        <p:attrNameLst>
                                          <p:attrName>style.visibility</p:attrName>
                                        </p:attrNameLst>
                                      </p:cBhvr>
                                      <p:to>
                                        <p:strVal val="visible"/>
                                      </p:to>
                                    </p:set>
                                    <p:animEffect transition="in" filter="wipe(left)">
                                      <p:cBhvr>
                                        <p:cTn id="77" dur="500"/>
                                        <p:tgtEl>
                                          <p:spTgt spid="27674"/>
                                        </p:tgtEl>
                                      </p:cBhvr>
                                    </p:animEffect>
                                  </p:childTnLst>
                                </p:cTn>
                              </p:par>
                            </p:childTnLst>
                          </p:cTn>
                        </p:par>
                        <p:par>
                          <p:cTn id="78" fill="hold">
                            <p:stCondLst>
                              <p:cond delay="5500"/>
                            </p:stCondLst>
                            <p:childTnLst>
                              <p:par>
                                <p:cTn id="79" presetID="22" presetClass="entr" presetSubtype="8" fill="hold" grpId="0" nodeType="afterEffect">
                                  <p:stCondLst>
                                    <p:cond delay="0"/>
                                  </p:stCondLst>
                                  <p:childTnLst>
                                    <p:set>
                                      <p:cBhvr>
                                        <p:cTn id="80" dur="1" fill="hold">
                                          <p:stCondLst>
                                            <p:cond delay="0"/>
                                          </p:stCondLst>
                                        </p:cTn>
                                        <p:tgtEl>
                                          <p:spTgt spid="27668"/>
                                        </p:tgtEl>
                                        <p:attrNameLst>
                                          <p:attrName>style.visibility</p:attrName>
                                        </p:attrNameLst>
                                      </p:cBhvr>
                                      <p:to>
                                        <p:strVal val="visible"/>
                                      </p:to>
                                    </p:set>
                                    <p:animEffect transition="in" filter="wipe(left)">
                                      <p:cBhvr>
                                        <p:cTn id="81" dur="500"/>
                                        <p:tgtEl>
                                          <p:spTgt spid="27668"/>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7675"/>
                                        </p:tgtEl>
                                        <p:attrNameLst>
                                          <p:attrName>style.visibility</p:attrName>
                                        </p:attrNameLst>
                                      </p:cBhvr>
                                      <p:to>
                                        <p:strVal val="visible"/>
                                      </p:to>
                                    </p:set>
                                    <p:animEffect transition="in" filter="wipe(left)">
                                      <p:cBhvr>
                                        <p:cTn id="84" dur="500"/>
                                        <p:tgtEl>
                                          <p:spTgt spid="27675"/>
                                        </p:tgtEl>
                                      </p:cBhvr>
                                    </p:animEffect>
                                  </p:childTnLst>
                                </p:cTn>
                              </p:par>
                            </p:childTnLst>
                          </p:cTn>
                        </p:par>
                        <p:par>
                          <p:cTn id="85" fill="hold">
                            <p:stCondLst>
                              <p:cond delay="6000"/>
                            </p:stCondLst>
                            <p:childTnLst>
                              <p:par>
                                <p:cTn id="86" presetID="22" presetClass="entr" presetSubtype="8" fill="hold" grpId="0" nodeType="afterEffect">
                                  <p:stCondLst>
                                    <p:cond delay="0"/>
                                  </p:stCondLst>
                                  <p:childTnLst>
                                    <p:set>
                                      <p:cBhvr>
                                        <p:cTn id="87" dur="1" fill="hold">
                                          <p:stCondLst>
                                            <p:cond delay="0"/>
                                          </p:stCondLst>
                                        </p:cTn>
                                        <p:tgtEl>
                                          <p:spTgt spid="27667"/>
                                        </p:tgtEl>
                                        <p:attrNameLst>
                                          <p:attrName>style.visibility</p:attrName>
                                        </p:attrNameLst>
                                      </p:cBhvr>
                                      <p:to>
                                        <p:strVal val="visible"/>
                                      </p:to>
                                    </p:set>
                                    <p:animEffect transition="in" filter="wipe(left)">
                                      <p:cBhvr>
                                        <p:cTn id="88" dur="500"/>
                                        <p:tgtEl>
                                          <p:spTgt spid="27667"/>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27676"/>
                                        </p:tgtEl>
                                        <p:attrNameLst>
                                          <p:attrName>style.visibility</p:attrName>
                                        </p:attrNameLst>
                                      </p:cBhvr>
                                      <p:to>
                                        <p:strVal val="visible"/>
                                      </p:to>
                                    </p:set>
                                    <p:animEffect transition="in" filter="wipe(left)">
                                      <p:cBhvr>
                                        <p:cTn id="91" dur="500"/>
                                        <p:tgtEl>
                                          <p:spTgt spid="27676"/>
                                        </p:tgtEl>
                                      </p:cBhvr>
                                    </p:animEffect>
                                  </p:childTnLst>
                                </p:cTn>
                              </p:par>
                            </p:childTnLst>
                          </p:cTn>
                        </p:par>
                        <p:par>
                          <p:cTn id="92" fill="hold">
                            <p:stCondLst>
                              <p:cond delay="6500"/>
                            </p:stCondLst>
                            <p:childTnLst>
                              <p:par>
                                <p:cTn id="93" presetID="22" presetClass="entr" presetSubtype="8" fill="hold" grpId="0" nodeType="afterEffect">
                                  <p:stCondLst>
                                    <p:cond delay="0"/>
                                  </p:stCondLst>
                                  <p:childTnLst>
                                    <p:set>
                                      <p:cBhvr>
                                        <p:cTn id="94" dur="1" fill="hold">
                                          <p:stCondLst>
                                            <p:cond delay="0"/>
                                          </p:stCondLst>
                                        </p:cTn>
                                        <p:tgtEl>
                                          <p:spTgt spid="27666"/>
                                        </p:tgtEl>
                                        <p:attrNameLst>
                                          <p:attrName>style.visibility</p:attrName>
                                        </p:attrNameLst>
                                      </p:cBhvr>
                                      <p:to>
                                        <p:strVal val="visible"/>
                                      </p:to>
                                    </p:set>
                                    <p:animEffect transition="in" filter="wipe(left)">
                                      <p:cBhvr>
                                        <p:cTn id="95" dur="500"/>
                                        <p:tgtEl>
                                          <p:spTgt spid="27666"/>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27677"/>
                                        </p:tgtEl>
                                        <p:attrNameLst>
                                          <p:attrName>style.visibility</p:attrName>
                                        </p:attrNameLst>
                                      </p:cBhvr>
                                      <p:to>
                                        <p:strVal val="visible"/>
                                      </p:to>
                                    </p:set>
                                    <p:animEffect transition="in" filter="wipe(left)">
                                      <p:cBhvr>
                                        <p:cTn id="98" dur="500"/>
                                        <p:tgtEl>
                                          <p:spTgt spid="27677"/>
                                        </p:tgtEl>
                                      </p:cBhvr>
                                    </p:animEffect>
                                  </p:childTnLst>
                                </p:cTn>
                              </p:par>
                            </p:childTnLst>
                          </p:cTn>
                        </p:par>
                        <p:par>
                          <p:cTn id="99" fill="hold">
                            <p:stCondLst>
                              <p:cond delay="7000"/>
                            </p:stCondLst>
                            <p:childTnLst>
                              <p:par>
                                <p:cTn id="100" presetID="53" presetClass="entr" presetSubtype="16" fill="hold" nodeType="afterEffect">
                                  <p:stCondLst>
                                    <p:cond delay="0"/>
                                  </p:stCondLst>
                                  <p:childTnLst>
                                    <p:set>
                                      <p:cBhvr>
                                        <p:cTn id="101" dur="1" fill="hold">
                                          <p:stCondLst>
                                            <p:cond delay="0"/>
                                          </p:stCondLst>
                                        </p:cTn>
                                        <p:tgtEl>
                                          <p:spTgt spid="4"/>
                                        </p:tgtEl>
                                        <p:attrNameLst>
                                          <p:attrName>style.visibility</p:attrName>
                                        </p:attrNameLst>
                                      </p:cBhvr>
                                      <p:to>
                                        <p:strVal val="visible"/>
                                      </p:to>
                                    </p:set>
                                    <p:anim calcmode="lin" valueType="num">
                                      <p:cBhvr>
                                        <p:cTn id="102" dur="500" fill="hold"/>
                                        <p:tgtEl>
                                          <p:spTgt spid="4"/>
                                        </p:tgtEl>
                                        <p:attrNameLst>
                                          <p:attrName>ppt_w</p:attrName>
                                        </p:attrNameLst>
                                      </p:cBhvr>
                                      <p:tavLst>
                                        <p:tav tm="0">
                                          <p:val>
                                            <p:fltVal val="0"/>
                                          </p:val>
                                        </p:tav>
                                        <p:tav tm="100000">
                                          <p:val>
                                            <p:strVal val="#ppt_w"/>
                                          </p:val>
                                        </p:tav>
                                      </p:tavLst>
                                    </p:anim>
                                    <p:anim calcmode="lin" valueType="num">
                                      <p:cBhvr>
                                        <p:cTn id="103" dur="500" fill="hold"/>
                                        <p:tgtEl>
                                          <p:spTgt spid="4"/>
                                        </p:tgtEl>
                                        <p:attrNameLst>
                                          <p:attrName>ppt_h</p:attrName>
                                        </p:attrNameLst>
                                      </p:cBhvr>
                                      <p:tavLst>
                                        <p:tav tm="0">
                                          <p:val>
                                            <p:fltVal val="0"/>
                                          </p:val>
                                        </p:tav>
                                        <p:tav tm="100000">
                                          <p:val>
                                            <p:strVal val="#ppt_h"/>
                                          </p:val>
                                        </p:tav>
                                      </p:tavLst>
                                    </p:anim>
                                    <p:animEffect transition="in" filter="fade">
                                      <p:cBhvr>
                                        <p:cTn id="104" dur="500"/>
                                        <p:tgtEl>
                                          <p:spTgt spid="4"/>
                                        </p:tgtEl>
                                      </p:cBhvr>
                                    </p:animEffect>
                                  </p:childTnLst>
                                </p:cTn>
                              </p:par>
                            </p:childTnLst>
                          </p:cTn>
                        </p:par>
                        <p:par>
                          <p:cTn id="105" fill="hold">
                            <p:stCondLst>
                              <p:cond delay="7500"/>
                            </p:stCondLst>
                            <p:childTnLst>
                              <p:par>
                                <p:cTn id="106" presetID="22" presetClass="entr" presetSubtype="8" fill="hold" grpId="0" nodeType="afterEffect">
                                  <p:stCondLst>
                                    <p:cond delay="0"/>
                                  </p:stCondLst>
                                  <p:childTnLst>
                                    <p:set>
                                      <p:cBhvr>
                                        <p:cTn id="107" dur="1" fill="hold">
                                          <p:stCondLst>
                                            <p:cond delay="0"/>
                                          </p:stCondLst>
                                        </p:cTn>
                                        <p:tgtEl>
                                          <p:spTgt spid="27682"/>
                                        </p:tgtEl>
                                        <p:attrNameLst>
                                          <p:attrName>style.visibility</p:attrName>
                                        </p:attrNameLst>
                                      </p:cBhvr>
                                      <p:to>
                                        <p:strVal val="visible"/>
                                      </p:to>
                                    </p:set>
                                    <p:animEffect transition="in" filter="wipe(left)">
                                      <p:cBhvr>
                                        <p:cTn id="108" dur="500"/>
                                        <p:tgtEl>
                                          <p:spTgt spid="27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P spid="27654" grpId="0" animBg="1" autoUpdateAnimBg="0"/>
      <p:bldP spid="27655" grpId="0" animBg="1" autoUpdateAnimBg="0"/>
      <p:bldP spid="27656" grpId="0" animBg="1" autoUpdateAnimBg="0"/>
      <p:bldP spid="27657" grpId="0" animBg="1" autoUpdateAnimBg="0"/>
      <p:bldP spid="27658" grpId="0" animBg="1" autoUpdateAnimBg="0"/>
      <p:bldP spid="27659" grpId="0" autoUpdateAnimBg="0"/>
      <p:bldP spid="27660" grpId="0" autoUpdateAnimBg="0"/>
      <p:bldP spid="27661" grpId="0" autoUpdateAnimBg="0"/>
      <p:bldP spid="27662" grpId="0" autoUpdateAnimBg="0"/>
      <p:bldP spid="27663" grpId="0" autoUpdateAnimBg="0"/>
      <p:bldP spid="27666" grpId="0" animBg="1" autoUpdateAnimBg="0"/>
      <p:bldP spid="27667" grpId="0" animBg="1" autoUpdateAnimBg="0"/>
      <p:bldP spid="27668" grpId="0" animBg="1" autoUpdateAnimBg="0"/>
      <p:bldP spid="27669" grpId="0" animBg="1" autoUpdateAnimBg="0"/>
      <p:bldP spid="27670" grpId="0" animBg="1" autoUpdateAnimBg="0"/>
      <p:bldP spid="27673" grpId="0" autoUpdateAnimBg="0"/>
      <p:bldP spid="27674" grpId="0" autoUpdateAnimBg="0"/>
      <p:bldP spid="27675" grpId="0" autoUpdateAnimBg="0"/>
      <p:bldP spid="27676" grpId="0" autoUpdateAnimBg="0"/>
      <p:bldP spid="27677" grpId="0" autoUpdateAnimBg="0"/>
      <p:bldP spid="27682" grpId="0" autoUpdateAnimBg="0"/>
      <p:bldP spid="2768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3901177" y="1370419"/>
            <a:ext cx="2380779" cy="238108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5300" dirty="0">
                <a:latin typeface="Arial" panose="020B0604020202020204" pitchFamily="34" charset="0"/>
                <a:cs typeface="Arial" panose="020B0604020202020204" pitchFamily="34" charset="0"/>
                <a:sym typeface="Arial" panose="020B0604020202020204" pitchFamily="34" charset="0"/>
              </a:rPr>
              <a:t>01</a:t>
            </a:r>
          </a:p>
        </p:txBody>
      </p:sp>
      <p:sp>
        <p:nvSpPr>
          <p:cNvPr id="34" name="Rectangle 33"/>
          <p:cNvSpPr/>
          <p:nvPr/>
        </p:nvSpPr>
        <p:spPr>
          <a:xfrm>
            <a:off x="6447643" y="3889856"/>
            <a:ext cx="1843184" cy="18434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5300" dirty="0">
                <a:solidFill>
                  <a:schemeClr val="bg1"/>
                </a:solidFill>
                <a:latin typeface="Arial" panose="020B0604020202020204" pitchFamily="34" charset="0"/>
                <a:cs typeface="Arial" panose="020B0604020202020204" pitchFamily="34" charset="0"/>
                <a:sym typeface="Arial" panose="020B0604020202020204" pitchFamily="34" charset="0"/>
              </a:rPr>
              <a:t>04</a:t>
            </a: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35" name="Rectangle 34"/>
          <p:cNvSpPr/>
          <p:nvPr/>
        </p:nvSpPr>
        <p:spPr>
          <a:xfrm>
            <a:off x="6447644" y="2109295"/>
            <a:ext cx="1641998" cy="16422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4300" dirty="0">
                <a:solidFill>
                  <a:schemeClr val="bg1"/>
                </a:solidFill>
                <a:latin typeface="Arial" panose="020B0604020202020204" pitchFamily="34" charset="0"/>
                <a:cs typeface="Arial" panose="020B0604020202020204" pitchFamily="34" charset="0"/>
                <a:sym typeface="Arial" panose="020B0604020202020204" pitchFamily="34" charset="0"/>
              </a:rPr>
              <a:t>02</a:t>
            </a: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38" name="Rectangle 37"/>
          <p:cNvSpPr/>
          <p:nvPr/>
        </p:nvSpPr>
        <p:spPr>
          <a:xfrm>
            <a:off x="4648390" y="3872633"/>
            <a:ext cx="1633566" cy="16337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7200" dirty="0">
                <a:solidFill>
                  <a:schemeClr val="bg1"/>
                </a:solidFill>
                <a:latin typeface="Arial" panose="020B0604020202020204" pitchFamily="34" charset="0"/>
                <a:cs typeface="Arial" panose="020B0604020202020204" pitchFamily="34" charset="0"/>
                <a:sym typeface="Arial" panose="020B0604020202020204" pitchFamily="34" charset="0"/>
              </a:rPr>
              <a:t>03</a:t>
            </a:r>
            <a:endParaRPr lang="en-US" dirty="0">
              <a:latin typeface="Arial" panose="020B0604020202020204" pitchFamily="34" charset="0"/>
              <a:cs typeface="Arial" panose="020B0604020202020204" pitchFamily="34" charset="0"/>
              <a:sym typeface="Arial" panose="020B0604020202020204" pitchFamily="34" charset="0"/>
            </a:endParaRPr>
          </a:p>
        </p:txBody>
      </p:sp>
      <p:grpSp>
        <p:nvGrpSpPr>
          <p:cNvPr id="66" name="Group 65"/>
          <p:cNvGrpSpPr/>
          <p:nvPr/>
        </p:nvGrpSpPr>
        <p:grpSpPr>
          <a:xfrm>
            <a:off x="5513354" y="2967536"/>
            <a:ext cx="1689585" cy="1689805"/>
            <a:chOff x="4134957" y="2225651"/>
            <a:chExt cx="1267354" cy="1267354"/>
          </a:xfrm>
        </p:grpSpPr>
        <p:sp>
          <p:nvSpPr>
            <p:cNvPr id="40" name="Frame 39"/>
            <p:cNvSpPr/>
            <p:nvPr/>
          </p:nvSpPr>
          <p:spPr>
            <a:xfrm>
              <a:off x="4134957" y="2225651"/>
              <a:ext cx="1267354" cy="1267354"/>
            </a:xfrm>
            <a:prstGeom prst="frame">
              <a:avLst>
                <a:gd name="adj1" fmla="val 20016"/>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41" name="Rectangle 40"/>
            <p:cNvSpPr/>
            <p:nvPr/>
          </p:nvSpPr>
          <p:spPr>
            <a:xfrm>
              <a:off x="4376473" y="2467167"/>
              <a:ext cx="784322" cy="784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solidFill>
                  <a:schemeClr val="bg1">
                    <a:lumMod val="65000"/>
                  </a:schemeClr>
                </a:solidFill>
                <a:latin typeface="Arial" panose="020B0604020202020204" pitchFamily="34" charset="0"/>
                <a:cs typeface="Arial" panose="020B0604020202020204" pitchFamily="34" charset="0"/>
                <a:sym typeface="Arial" panose="020B0604020202020204" pitchFamily="34" charset="0"/>
              </a:endParaRPr>
            </a:p>
          </p:txBody>
        </p:sp>
      </p:grpSp>
      <p:sp>
        <p:nvSpPr>
          <p:cNvPr id="61" name="TextBox 60"/>
          <p:cNvSpPr txBox="1"/>
          <p:nvPr/>
        </p:nvSpPr>
        <p:spPr>
          <a:xfrm>
            <a:off x="633046" y="1617113"/>
            <a:ext cx="3191331" cy="1477328"/>
          </a:xfrm>
          <a:prstGeom prst="rect">
            <a:avLst/>
          </a:prstGeom>
          <a:noFill/>
        </p:spPr>
        <p:txBody>
          <a:bodyPr wrap="square" lIns="121908" tIns="60954" rIns="121908" bIns="60954" rtlCol="0">
            <a:spAutoFit/>
          </a:bodyPr>
          <a:lstStyle/>
          <a:p>
            <a:pPr algn="r"/>
            <a:r>
              <a:rPr lang="en-US" altLang="zh-CN" sz="2100" dirty="0">
                <a:solidFill>
                  <a:schemeClr val="tx2">
                    <a:lumMod val="75000"/>
                  </a:schemeClr>
                </a:solidFill>
                <a:latin typeface="Arial" panose="020B0604020202020204" pitchFamily="34" charset="0"/>
                <a:cs typeface="Arial" panose="020B0604020202020204" pitchFamily="34" charset="0"/>
                <a:sym typeface="Arial" panose="020B0604020202020204" pitchFamily="34" charset="0"/>
              </a:rPr>
              <a:t>Add Your Text</a:t>
            </a:r>
          </a:p>
          <a:p>
            <a:pPr algn="r"/>
            <a:r>
              <a:rPr lang="en-US" altLang="zh-CN" sz="1300" dirty="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a:t>
            </a:r>
            <a:endParaRPr lang="en-US" sz="1300" dirty="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62" name="TextBox 61"/>
          <p:cNvSpPr txBox="1"/>
          <p:nvPr/>
        </p:nvSpPr>
        <p:spPr>
          <a:xfrm>
            <a:off x="1063870" y="3848265"/>
            <a:ext cx="3496146" cy="1246483"/>
          </a:xfrm>
          <a:prstGeom prst="rect">
            <a:avLst/>
          </a:prstGeom>
          <a:noFill/>
        </p:spPr>
        <p:txBody>
          <a:bodyPr wrap="square" lIns="121908" tIns="60954" rIns="121908" bIns="60954" rtlCol="0">
            <a:spAutoFit/>
          </a:bodyPr>
          <a:lstStyle/>
          <a:p>
            <a:pPr algn="r"/>
            <a:r>
              <a:rPr lang="en-US" altLang="zh-CN" sz="2100" dirty="0">
                <a:solidFill>
                  <a:schemeClr val="bg2"/>
                </a:solidFill>
                <a:latin typeface="Arial" panose="020B0604020202020204" pitchFamily="34" charset="0"/>
                <a:cs typeface="Arial" panose="020B0604020202020204" pitchFamily="34" charset="0"/>
                <a:sym typeface="Arial" panose="020B0604020202020204" pitchFamily="34" charset="0"/>
              </a:rPr>
              <a:t>Add Your Text</a:t>
            </a:r>
          </a:p>
          <a:p>
            <a:pPr algn="r"/>
            <a:r>
              <a:rPr lang="en-US" altLang="zh-CN" sz="1300" dirty="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a:t>
            </a:r>
          </a:p>
        </p:txBody>
      </p:sp>
      <p:sp>
        <p:nvSpPr>
          <p:cNvPr id="64" name="TextBox 63"/>
          <p:cNvSpPr txBox="1"/>
          <p:nvPr/>
        </p:nvSpPr>
        <p:spPr>
          <a:xfrm>
            <a:off x="8367626" y="3970312"/>
            <a:ext cx="3211843" cy="1477328"/>
          </a:xfrm>
          <a:prstGeom prst="rect">
            <a:avLst/>
          </a:prstGeom>
          <a:noFill/>
        </p:spPr>
        <p:txBody>
          <a:bodyPr wrap="square" lIns="121908" tIns="60954" rIns="121908" bIns="60954" rtlCol="0">
            <a:spAutoFit/>
          </a:bodyPr>
          <a:lstStyle/>
          <a:p>
            <a:r>
              <a:rPr lang="en-US" altLang="zh-CN" sz="2100" dirty="0">
                <a:solidFill>
                  <a:schemeClr val="accent3"/>
                </a:solidFill>
                <a:latin typeface="Arial" panose="020B0604020202020204" pitchFamily="34" charset="0"/>
                <a:cs typeface="Arial" panose="020B0604020202020204" pitchFamily="34" charset="0"/>
                <a:sym typeface="Arial" panose="020B0604020202020204" pitchFamily="34" charset="0"/>
              </a:rPr>
              <a:t>Add Your Text</a:t>
            </a:r>
          </a:p>
          <a:p>
            <a:r>
              <a:rPr lang="en-US" altLang="zh-CN" sz="1300" dirty="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a:t>
            </a:r>
            <a:endParaRPr lang="zh-CN" altLang="en-US" sz="1300" dirty="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65" name="TextBox 64"/>
          <p:cNvSpPr txBox="1"/>
          <p:nvPr/>
        </p:nvSpPr>
        <p:spPr>
          <a:xfrm>
            <a:off x="8169584" y="2191736"/>
            <a:ext cx="3198870" cy="1477328"/>
          </a:xfrm>
          <a:prstGeom prst="rect">
            <a:avLst/>
          </a:prstGeom>
          <a:noFill/>
        </p:spPr>
        <p:txBody>
          <a:bodyPr wrap="square" lIns="121908" tIns="60954" rIns="121908" bIns="60954" rtlCol="0">
            <a:spAutoFit/>
          </a:bodyPr>
          <a:lstStyle/>
          <a:p>
            <a:r>
              <a:rPr lang="en-US" altLang="zh-CN" sz="2100" dirty="0">
                <a:solidFill>
                  <a:schemeClr val="accent1"/>
                </a:solidFill>
                <a:latin typeface="Arial" panose="020B0604020202020204" pitchFamily="34" charset="0"/>
                <a:cs typeface="Arial" panose="020B0604020202020204" pitchFamily="34" charset="0"/>
                <a:sym typeface="Arial" panose="020B0604020202020204" pitchFamily="34" charset="0"/>
              </a:rPr>
              <a:t>Add Your Text</a:t>
            </a:r>
          </a:p>
          <a:p>
            <a:r>
              <a:rPr lang="en-US" altLang="zh-CN" sz="1300" dirty="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a:t>
            </a:r>
            <a:endParaRPr lang="zh-CN" altLang="en-US" sz="1300" dirty="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 name="标题 1"/>
          <p:cNvSpPr>
            <a:spLocks noGrp="1"/>
          </p:cNvSpPr>
          <p:nvPr>
            <p:ph type="title"/>
          </p:nvPr>
        </p:nvSpPr>
        <p:spPr/>
        <p:txBody>
          <a:bodyPr/>
          <a:lstStyle/>
          <a:p>
            <a:r>
              <a:rPr lang="en-US" altLang="zh-CN" dirty="0">
                <a:latin typeface="Arial" panose="020B0604020202020204" pitchFamily="34" charset="0"/>
                <a:ea typeface="+mn-ea"/>
                <a:cs typeface="Arial" panose="020B0604020202020204" pitchFamily="34" charset="0"/>
                <a:sym typeface="Arial" panose="020B0604020202020204" pitchFamily="34" charset="0"/>
              </a:rPr>
              <a:t>Click To Add Title</a:t>
            </a:r>
            <a:endParaRPr lang="zh-CN" altLang="en-US" dirty="0">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20619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50000" decel="50000" fill="hold" nodeType="after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500" fill="hold"/>
                                        <p:tgtEl>
                                          <p:spTgt spid="61"/>
                                        </p:tgtEl>
                                        <p:attrNameLst>
                                          <p:attrName>ppt_x</p:attrName>
                                        </p:attrNameLst>
                                      </p:cBhvr>
                                      <p:tavLst>
                                        <p:tav tm="0">
                                          <p:val>
                                            <p:strVal val="0-#ppt_w/2"/>
                                          </p:val>
                                        </p:tav>
                                        <p:tav tm="100000">
                                          <p:val>
                                            <p:strVal val="#ppt_x"/>
                                          </p:val>
                                        </p:tav>
                                      </p:tavLst>
                                    </p:anim>
                                    <p:anim calcmode="lin" valueType="num">
                                      <p:cBhvr additive="base">
                                        <p:cTn id="13" dur="500" fill="hold"/>
                                        <p:tgtEl>
                                          <p:spTgt spid="6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accel="50000" decel="5000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1+#ppt_w/2"/>
                                          </p:val>
                                        </p:tav>
                                        <p:tav tm="100000">
                                          <p:val>
                                            <p:strVal val="#ppt_x"/>
                                          </p:val>
                                        </p:tav>
                                      </p:tavLst>
                                    </p:anim>
                                    <p:anim calcmode="lin" valueType="num">
                                      <p:cBhvr additive="base">
                                        <p:cTn id="18" dur="500" fill="hold"/>
                                        <p:tgtEl>
                                          <p:spTgt spid="3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accel="50000" decel="50000"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additive="base">
                                        <p:cTn id="22" dur="500" fill="hold"/>
                                        <p:tgtEl>
                                          <p:spTgt spid="65"/>
                                        </p:tgtEl>
                                        <p:attrNameLst>
                                          <p:attrName>ppt_x</p:attrName>
                                        </p:attrNameLst>
                                      </p:cBhvr>
                                      <p:tavLst>
                                        <p:tav tm="0">
                                          <p:val>
                                            <p:strVal val="1+#ppt_w/2"/>
                                          </p:val>
                                        </p:tav>
                                        <p:tav tm="100000">
                                          <p:val>
                                            <p:strVal val="#ppt_x"/>
                                          </p:val>
                                        </p:tav>
                                      </p:tavLst>
                                    </p:anim>
                                    <p:anim calcmode="lin" valueType="num">
                                      <p:cBhvr additive="base">
                                        <p:cTn id="23" dur="500" fill="hold"/>
                                        <p:tgtEl>
                                          <p:spTgt spid="6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accel="50000" decel="50000"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0-#ppt_w/2"/>
                                          </p:val>
                                        </p:tav>
                                        <p:tav tm="100000">
                                          <p:val>
                                            <p:strVal val="#ppt_x"/>
                                          </p:val>
                                        </p:tav>
                                      </p:tavLst>
                                    </p:anim>
                                    <p:anim calcmode="lin" valueType="num">
                                      <p:cBhvr additive="base">
                                        <p:cTn id="28" dur="500" fill="hold"/>
                                        <p:tgtEl>
                                          <p:spTgt spid="3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accel="50000" decel="50000" fill="hold" nodeType="afterEffect">
                                  <p:stCondLst>
                                    <p:cond delay="0"/>
                                  </p:stCondLst>
                                  <p:childTnLst>
                                    <p:set>
                                      <p:cBhvr>
                                        <p:cTn id="31" dur="1" fill="hold">
                                          <p:stCondLst>
                                            <p:cond delay="0"/>
                                          </p:stCondLst>
                                        </p:cTn>
                                        <p:tgtEl>
                                          <p:spTgt spid="62"/>
                                        </p:tgtEl>
                                        <p:attrNameLst>
                                          <p:attrName>style.visibility</p:attrName>
                                        </p:attrNameLst>
                                      </p:cBhvr>
                                      <p:to>
                                        <p:strVal val="visible"/>
                                      </p:to>
                                    </p:set>
                                    <p:anim calcmode="lin" valueType="num">
                                      <p:cBhvr additive="base">
                                        <p:cTn id="32" dur="500" fill="hold"/>
                                        <p:tgtEl>
                                          <p:spTgt spid="62"/>
                                        </p:tgtEl>
                                        <p:attrNameLst>
                                          <p:attrName>ppt_x</p:attrName>
                                        </p:attrNameLst>
                                      </p:cBhvr>
                                      <p:tavLst>
                                        <p:tav tm="0">
                                          <p:val>
                                            <p:strVal val="0-#ppt_w/2"/>
                                          </p:val>
                                        </p:tav>
                                        <p:tav tm="100000">
                                          <p:val>
                                            <p:strVal val="#ppt_x"/>
                                          </p:val>
                                        </p:tav>
                                      </p:tavLst>
                                    </p:anim>
                                    <p:anim calcmode="lin" valueType="num">
                                      <p:cBhvr additive="base">
                                        <p:cTn id="33" dur="500" fill="hold"/>
                                        <p:tgtEl>
                                          <p:spTgt spid="6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accel="50000" decel="5000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1+#ppt_w/2"/>
                                          </p:val>
                                        </p:tav>
                                        <p:tav tm="100000">
                                          <p:val>
                                            <p:strVal val="#ppt_x"/>
                                          </p:val>
                                        </p:tav>
                                      </p:tavLst>
                                    </p:anim>
                                    <p:anim calcmode="lin" valueType="num">
                                      <p:cBhvr additive="base">
                                        <p:cTn id="38" dur="500" fill="hold"/>
                                        <p:tgtEl>
                                          <p:spTgt spid="3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accel="50000" decel="50000" fill="hold" nodeType="after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500" fill="hold"/>
                                        <p:tgtEl>
                                          <p:spTgt spid="64"/>
                                        </p:tgtEl>
                                        <p:attrNameLst>
                                          <p:attrName>ppt_x</p:attrName>
                                        </p:attrNameLst>
                                      </p:cBhvr>
                                      <p:tavLst>
                                        <p:tav tm="0">
                                          <p:val>
                                            <p:strVal val="1+#ppt_w/2"/>
                                          </p:val>
                                        </p:tav>
                                        <p:tav tm="100000">
                                          <p:val>
                                            <p:strVal val="#ppt_x"/>
                                          </p:val>
                                        </p:tav>
                                      </p:tavLst>
                                    </p:anim>
                                    <p:anim calcmode="lin" valueType="num">
                                      <p:cBhvr additive="base">
                                        <p:cTn id="43" dur="500" fill="hold"/>
                                        <p:tgtEl>
                                          <p:spTgt spid="64"/>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3" presetClass="entr" presetSubtype="16"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p:cTn id="47" dur="500" fill="hold"/>
                                        <p:tgtEl>
                                          <p:spTgt spid="66"/>
                                        </p:tgtEl>
                                        <p:attrNameLst>
                                          <p:attrName>ppt_w</p:attrName>
                                        </p:attrNameLst>
                                      </p:cBhvr>
                                      <p:tavLst>
                                        <p:tav tm="0">
                                          <p:val>
                                            <p:fltVal val="0"/>
                                          </p:val>
                                        </p:tav>
                                        <p:tav tm="100000">
                                          <p:val>
                                            <p:strVal val="#ppt_w"/>
                                          </p:val>
                                        </p:tav>
                                      </p:tavLst>
                                    </p:anim>
                                    <p:anim calcmode="lin" valueType="num">
                                      <p:cBhvr>
                                        <p:cTn id="48" dur="500" fill="hold"/>
                                        <p:tgtEl>
                                          <p:spTgt spid="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Group 114"/>
          <p:cNvGrpSpPr/>
          <p:nvPr/>
        </p:nvGrpSpPr>
        <p:grpSpPr>
          <a:xfrm>
            <a:off x="1027245" y="1719210"/>
            <a:ext cx="3946970" cy="1618764"/>
            <a:chOff x="769938" y="1289407"/>
            <a:chExt cx="2960613" cy="1214073"/>
          </a:xfrm>
        </p:grpSpPr>
        <p:sp>
          <p:nvSpPr>
            <p:cNvPr id="68" name="Freeform 67"/>
            <p:cNvSpPr/>
            <p:nvPr/>
          </p:nvSpPr>
          <p:spPr>
            <a:xfrm>
              <a:off x="769938" y="1289407"/>
              <a:ext cx="849852" cy="1214073"/>
            </a:xfrm>
            <a:custGeom>
              <a:avLst/>
              <a:gdLst>
                <a:gd name="connsiteX0" fmla="*/ 0 w 1214072"/>
                <a:gd name="connsiteY0" fmla="*/ 0 h 849850"/>
                <a:gd name="connsiteX1" fmla="*/ 789147 w 1214072"/>
                <a:gd name="connsiteY1" fmla="*/ 0 h 849850"/>
                <a:gd name="connsiteX2" fmla="*/ 1214072 w 1214072"/>
                <a:gd name="connsiteY2" fmla="*/ 424925 h 849850"/>
                <a:gd name="connsiteX3" fmla="*/ 789147 w 1214072"/>
                <a:gd name="connsiteY3" fmla="*/ 849850 h 849850"/>
                <a:gd name="connsiteX4" fmla="*/ 0 w 1214072"/>
                <a:gd name="connsiteY4" fmla="*/ 849850 h 849850"/>
                <a:gd name="connsiteX5" fmla="*/ 424925 w 1214072"/>
                <a:gd name="connsiteY5" fmla="*/ 424925 h 849850"/>
                <a:gd name="connsiteX6" fmla="*/ 0 w 1214072"/>
                <a:gd name="connsiteY6" fmla="*/ 0 h 84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072" h="849850">
                  <a:moveTo>
                    <a:pt x="1214071" y="0"/>
                  </a:moveTo>
                  <a:lnTo>
                    <a:pt x="1214071" y="552403"/>
                  </a:lnTo>
                  <a:lnTo>
                    <a:pt x="607036" y="849850"/>
                  </a:lnTo>
                  <a:lnTo>
                    <a:pt x="1" y="552403"/>
                  </a:lnTo>
                  <a:lnTo>
                    <a:pt x="1" y="0"/>
                  </a:lnTo>
                  <a:lnTo>
                    <a:pt x="607036" y="297447"/>
                  </a:lnTo>
                  <a:lnTo>
                    <a:pt x="1214071" y="0"/>
                  </a:lnTo>
                  <a:close/>
                </a:path>
              </a:pathLst>
            </a:custGeom>
            <a:solidFill>
              <a:schemeClr val="tx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06" tIns="439531" rIns="14606" bIns="439530" numCol="1" spcCol="1270" anchor="ctr" anchorCtr="0">
              <a:noAutofit/>
            </a:bodyPr>
            <a:lstStyle/>
            <a:p>
              <a:pPr algn="ctr" defTabSz="1362997">
                <a:lnSpc>
                  <a:spcPct val="90000"/>
                </a:lnSpc>
                <a:spcBef>
                  <a:spcPct val="0"/>
                </a:spcBef>
                <a:spcAft>
                  <a:spcPct val="35000"/>
                </a:spcAft>
              </a:pPr>
              <a:r>
                <a:rPr lang="en-US" sz="3100" dirty="0">
                  <a:latin typeface="Arial" panose="020B0604020202020204" pitchFamily="34" charset="0"/>
                  <a:cs typeface="Arial" panose="020B0604020202020204" pitchFamily="34" charset="0"/>
                  <a:sym typeface="Arial" panose="020B0604020202020204" pitchFamily="34" charset="0"/>
                </a:rPr>
                <a:t>01</a:t>
              </a:r>
            </a:p>
          </p:txBody>
        </p:sp>
        <p:sp>
          <p:nvSpPr>
            <p:cNvPr id="69" name="Freeform 68"/>
            <p:cNvSpPr/>
            <p:nvPr/>
          </p:nvSpPr>
          <p:spPr>
            <a:xfrm>
              <a:off x="1619787" y="1289409"/>
              <a:ext cx="2110764" cy="78914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bg1">
                <a:lumMod val="85000"/>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52493" rIns="52493" bIns="52494" numCol="1" spcCol="1270" anchor="ctr" anchorCtr="0">
              <a:noAutofit/>
            </a:bodyPr>
            <a:lstStyle/>
            <a:p>
              <a:pPr marL="304770" lvl="1" indent="-304770" defTabSz="1303736">
                <a:lnSpc>
                  <a:spcPct val="90000"/>
                </a:lnSpc>
                <a:spcBef>
                  <a:spcPct val="0"/>
                </a:spcBef>
                <a:spcAft>
                  <a:spcPct val="15000"/>
                </a:spcAft>
                <a:buChar char="••"/>
              </a:pPr>
              <a:endParaRPr lang="en-US" sz="2900" dirty="0">
                <a:latin typeface="Arial" panose="020B0604020202020204" pitchFamily="34" charset="0"/>
                <a:cs typeface="Arial" panose="020B0604020202020204" pitchFamily="34" charset="0"/>
                <a:sym typeface="Arial" panose="020B0604020202020204" pitchFamily="34" charset="0"/>
              </a:endParaRPr>
            </a:p>
            <a:p>
              <a:pPr marL="304770" lvl="1" indent="-304770" defTabSz="1303736">
                <a:lnSpc>
                  <a:spcPct val="90000"/>
                </a:lnSpc>
                <a:spcBef>
                  <a:spcPct val="0"/>
                </a:spcBef>
                <a:spcAft>
                  <a:spcPct val="15000"/>
                </a:spcAft>
                <a:buChar char="••"/>
              </a:pPr>
              <a:endParaRPr lang="en-US" sz="2900" dirty="0">
                <a:latin typeface="Arial" panose="020B0604020202020204" pitchFamily="34" charset="0"/>
                <a:cs typeface="Arial" panose="020B0604020202020204" pitchFamily="34" charset="0"/>
                <a:sym typeface="Arial" panose="020B0604020202020204" pitchFamily="34" charset="0"/>
              </a:endParaRPr>
            </a:p>
          </p:txBody>
        </p:sp>
        <p:grpSp>
          <p:nvGrpSpPr>
            <p:cNvPr id="81" name="Group 80"/>
            <p:cNvGrpSpPr/>
            <p:nvPr/>
          </p:nvGrpSpPr>
          <p:grpSpPr>
            <a:xfrm>
              <a:off x="1691650" y="1441601"/>
              <a:ext cx="1981294" cy="463299"/>
              <a:chOff x="4033795" y="2061675"/>
              <a:chExt cx="1981294" cy="463299"/>
            </a:xfrm>
          </p:grpSpPr>
          <p:sp>
            <p:nvSpPr>
              <p:cNvPr id="82" name="Text Placeholder 3"/>
              <p:cNvSpPr txBox="1">
                <a:spLocks/>
              </p:cNvSpPr>
              <p:nvPr/>
            </p:nvSpPr>
            <p:spPr>
              <a:xfrm>
                <a:off x="4399178" y="2074851"/>
                <a:ext cx="1615911" cy="45012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078">
                  <a:spcBef>
                    <a:spcPct val="20000"/>
                  </a:spcBef>
                  <a:defRPr/>
                </a:pPr>
                <a:r>
                  <a:rPr lang="en-US" altLang="zh-CN" sz="1300" dirty="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rPr>
                  <a:t>Lorem ipsum dolor sit amet elit morbi ultrices posuere sapien quis.</a:t>
                </a:r>
                <a:endParaRPr lang="en-US" sz="1300" dirty="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83" name="Rectangle 82"/>
              <p:cNvSpPr/>
              <p:nvPr/>
            </p:nvSpPr>
            <p:spPr>
              <a:xfrm>
                <a:off x="4033795" y="2061675"/>
                <a:ext cx="49" cy="427040"/>
              </a:xfrm>
              <a:prstGeom prst="rect">
                <a:avLst/>
              </a:prstGeom>
            </p:spPr>
            <p:txBody>
              <a:bodyPr wrap="none" lIns="0" tIns="0" rIns="0" bIns="0">
                <a:spAutoFit/>
              </a:bodyPr>
              <a:lstStyle/>
              <a:p>
                <a:endParaRPr lang="en-US" sz="3700" dirty="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endParaRPr>
              </a:p>
            </p:txBody>
          </p:sp>
        </p:grpSp>
      </p:grpSp>
      <p:grpSp>
        <p:nvGrpSpPr>
          <p:cNvPr id="116" name="Group 115"/>
          <p:cNvGrpSpPr/>
          <p:nvPr/>
        </p:nvGrpSpPr>
        <p:grpSpPr>
          <a:xfrm>
            <a:off x="1027245" y="3070484"/>
            <a:ext cx="3946970" cy="1618763"/>
            <a:chOff x="769938" y="2302862"/>
            <a:chExt cx="2960613" cy="1214072"/>
          </a:xfrm>
        </p:grpSpPr>
        <p:sp>
          <p:nvSpPr>
            <p:cNvPr id="70" name="Freeform 69"/>
            <p:cNvSpPr/>
            <p:nvPr/>
          </p:nvSpPr>
          <p:spPr>
            <a:xfrm>
              <a:off x="769938" y="2302862"/>
              <a:ext cx="849852" cy="1214072"/>
            </a:xfrm>
            <a:custGeom>
              <a:avLst/>
              <a:gdLst>
                <a:gd name="connsiteX0" fmla="*/ 0 w 1214072"/>
                <a:gd name="connsiteY0" fmla="*/ 0 h 849850"/>
                <a:gd name="connsiteX1" fmla="*/ 789147 w 1214072"/>
                <a:gd name="connsiteY1" fmla="*/ 0 h 849850"/>
                <a:gd name="connsiteX2" fmla="*/ 1214072 w 1214072"/>
                <a:gd name="connsiteY2" fmla="*/ 424925 h 849850"/>
                <a:gd name="connsiteX3" fmla="*/ 789147 w 1214072"/>
                <a:gd name="connsiteY3" fmla="*/ 849850 h 849850"/>
                <a:gd name="connsiteX4" fmla="*/ 0 w 1214072"/>
                <a:gd name="connsiteY4" fmla="*/ 849850 h 849850"/>
                <a:gd name="connsiteX5" fmla="*/ 424925 w 1214072"/>
                <a:gd name="connsiteY5" fmla="*/ 424925 h 849850"/>
                <a:gd name="connsiteX6" fmla="*/ 0 w 1214072"/>
                <a:gd name="connsiteY6" fmla="*/ 0 h 84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072" h="849850">
                  <a:moveTo>
                    <a:pt x="1214071" y="0"/>
                  </a:moveTo>
                  <a:lnTo>
                    <a:pt x="1214071" y="552403"/>
                  </a:lnTo>
                  <a:lnTo>
                    <a:pt x="607036" y="849850"/>
                  </a:lnTo>
                  <a:lnTo>
                    <a:pt x="1" y="552403"/>
                  </a:lnTo>
                  <a:lnTo>
                    <a:pt x="1" y="0"/>
                  </a:lnTo>
                  <a:lnTo>
                    <a:pt x="607036" y="297447"/>
                  </a:lnTo>
                  <a:lnTo>
                    <a:pt x="1214071" y="0"/>
                  </a:lnTo>
                  <a:close/>
                </a:path>
              </a:pathLst>
            </a:custGeom>
            <a:solidFill>
              <a:schemeClr val="bg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06" tIns="439530" rIns="14606" bIns="439530" numCol="1" spcCol="1270" anchor="ctr" anchorCtr="0">
              <a:noAutofit/>
            </a:bodyPr>
            <a:lstStyle/>
            <a:p>
              <a:pPr algn="ctr" defTabSz="1362997">
                <a:lnSpc>
                  <a:spcPct val="90000"/>
                </a:lnSpc>
                <a:spcBef>
                  <a:spcPct val="0"/>
                </a:spcBef>
                <a:spcAft>
                  <a:spcPct val="35000"/>
                </a:spcAft>
              </a:pPr>
              <a:r>
                <a:rPr lang="en-US" sz="3100" dirty="0">
                  <a:latin typeface="Arial" panose="020B0604020202020204" pitchFamily="34" charset="0"/>
                  <a:cs typeface="Arial" panose="020B0604020202020204" pitchFamily="34" charset="0"/>
                  <a:sym typeface="Arial" panose="020B0604020202020204" pitchFamily="34" charset="0"/>
                </a:rPr>
                <a:t>02</a:t>
              </a:r>
            </a:p>
          </p:txBody>
        </p:sp>
        <p:sp>
          <p:nvSpPr>
            <p:cNvPr id="71" name="Freeform 70"/>
            <p:cNvSpPr/>
            <p:nvPr/>
          </p:nvSpPr>
          <p:spPr>
            <a:xfrm>
              <a:off x="1619787" y="2302862"/>
              <a:ext cx="2110764" cy="78914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bg1">
                <a:lumMod val="85000"/>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52494" rIns="52493" bIns="52493" numCol="1" spcCol="1270" anchor="ctr" anchorCtr="0">
              <a:noAutofit/>
            </a:bodyPr>
            <a:lstStyle/>
            <a:p>
              <a:pPr marL="304770" lvl="1" indent="-304770" defTabSz="1303736">
                <a:lnSpc>
                  <a:spcPct val="90000"/>
                </a:lnSpc>
                <a:spcBef>
                  <a:spcPct val="0"/>
                </a:spcBef>
                <a:spcAft>
                  <a:spcPct val="15000"/>
                </a:spcAft>
                <a:buChar char="••"/>
              </a:pPr>
              <a:endParaRPr lang="en-US" sz="2900">
                <a:latin typeface="Arial" panose="020B0604020202020204" pitchFamily="34" charset="0"/>
                <a:cs typeface="Arial" panose="020B0604020202020204" pitchFamily="34" charset="0"/>
                <a:sym typeface="Arial" panose="020B0604020202020204" pitchFamily="34" charset="0"/>
              </a:endParaRPr>
            </a:p>
            <a:p>
              <a:pPr marL="304770" lvl="1" indent="-304770" defTabSz="1303736">
                <a:lnSpc>
                  <a:spcPct val="90000"/>
                </a:lnSpc>
                <a:spcBef>
                  <a:spcPct val="0"/>
                </a:spcBef>
                <a:spcAft>
                  <a:spcPct val="15000"/>
                </a:spcAft>
                <a:buChar char="••"/>
              </a:pPr>
              <a:endParaRPr lang="en-US" sz="2900">
                <a:latin typeface="Arial" panose="020B0604020202020204" pitchFamily="34" charset="0"/>
                <a:cs typeface="Arial" panose="020B0604020202020204" pitchFamily="34" charset="0"/>
                <a:sym typeface="Arial" panose="020B0604020202020204" pitchFamily="34" charset="0"/>
              </a:endParaRPr>
            </a:p>
          </p:txBody>
        </p:sp>
        <p:grpSp>
          <p:nvGrpSpPr>
            <p:cNvPr id="84" name="Group 83"/>
            <p:cNvGrpSpPr/>
            <p:nvPr/>
          </p:nvGrpSpPr>
          <p:grpSpPr>
            <a:xfrm>
              <a:off x="1691650" y="2473000"/>
              <a:ext cx="1981294" cy="463299"/>
              <a:chOff x="4033795" y="2061675"/>
              <a:chExt cx="1981294" cy="463299"/>
            </a:xfrm>
          </p:grpSpPr>
          <p:sp>
            <p:nvSpPr>
              <p:cNvPr id="85" name="Text Placeholder 3"/>
              <p:cNvSpPr txBox="1">
                <a:spLocks/>
              </p:cNvSpPr>
              <p:nvPr/>
            </p:nvSpPr>
            <p:spPr>
              <a:xfrm>
                <a:off x="4399178" y="2074851"/>
                <a:ext cx="1615911" cy="45012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078">
                  <a:spcBef>
                    <a:spcPct val="20000"/>
                  </a:spcBef>
                  <a:defRPr/>
                </a:pPr>
                <a:r>
                  <a:rPr lang="en-US" altLang="zh-CN" sz="1300" dirty="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rPr>
                  <a:t>Lorem ipsum dolor sit amet elit morbi ultrices posuere sapien quis.</a:t>
                </a:r>
              </a:p>
            </p:txBody>
          </p:sp>
          <p:sp>
            <p:nvSpPr>
              <p:cNvPr id="86" name="Rectangle 85"/>
              <p:cNvSpPr/>
              <p:nvPr/>
            </p:nvSpPr>
            <p:spPr>
              <a:xfrm>
                <a:off x="4033795" y="2061675"/>
                <a:ext cx="49" cy="427040"/>
              </a:xfrm>
              <a:prstGeom prst="rect">
                <a:avLst/>
              </a:prstGeom>
            </p:spPr>
            <p:txBody>
              <a:bodyPr wrap="none" lIns="0" tIns="0" rIns="0" bIns="0">
                <a:spAutoFit/>
              </a:bodyPr>
              <a:lstStyle/>
              <a:p>
                <a:endParaRPr lang="en-US" sz="3700" dirty="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endParaRPr>
              </a:p>
            </p:txBody>
          </p:sp>
        </p:grpSp>
      </p:grpSp>
      <p:grpSp>
        <p:nvGrpSpPr>
          <p:cNvPr id="117" name="Group 116"/>
          <p:cNvGrpSpPr/>
          <p:nvPr/>
        </p:nvGrpSpPr>
        <p:grpSpPr>
          <a:xfrm>
            <a:off x="1027245" y="4421754"/>
            <a:ext cx="3946970" cy="1618764"/>
            <a:chOff x="769938" y="3316315"/>
            <a:chExt cx="2960613" cy="1214073"/>
          </a:xfrm>
        </p:grpSpPr>
        <p:sp>
          <p:nvSpPr>
            <p:cNvPr id="72" name="Freeform 71"/>
            <p:cNvSpPr/>
            <p:nvPr/>
          </p:nvSpPr>
          <p:spPr>
            <a:xfrm>
              <a:off x="769938" y="3316316"/>
              <a:ext cx="849852" cy="1214072"/>
            </a:xfrm>
            <a:custGeom>
              <a:avLst/>
              <a:gdLst>
                <a:gd name="connsiteX0" fmla="*/ 0 w 1214072"/>
                <a:gd name="connsiteY0" fmla="*/ 0 h 849850"/>
                <a:gd name="connsiteX1" fmla="*/ 789147 w 1214072"/>
                <a:gd name="connsiteY1" fmla="*/ 0 h 849850"/>
                <a:gd name="connsiteX2" fmla="*/ 1214072 w 1214072"/>
                <a:gd name="connsiteY2" fmla="*/ 424925 h 849850"/>
                <a:gd name="connsiteX3" fmla="*/ 789147 w 1214072"/>
                <a:gd name="connsiteY3" fmla="*/ 849850 h 849850"/>
                <a:gd name="connsiteX4" fmla="*/ 0 w 1214072"/>
                <a:gd name="connsiteY4" fmla="*/ 849850 h 849850"/>
                <a:gd name="connsiteX5" fmla="*/ 424925 w 1214072"/>
                <a:gd name="connsiteY5" fmla="*/ 424925 h 849850"/>
                <a:gd name="connsiteX6" fmla="*/ 0 w 1214072"/>
                <a:gd name="connsiteY6" fmla="*/ 0 h 84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072" h="849850">
                  <a:moveTo>
                    <a:pt x="1214071" y="0"/>
                  </a:moveTo>
                  <a:lnTo>
                    <a:pt x="1214071" y="552403"/>
                  </a:lnTo>
                  <a:lnTo>
                    <a:pt x="607036" y="849850"/>
                  </a:lnTo>
                  <a:lnTo>
                    <a:pt x="1" y="552403"/>
                  </a:lnTo>
                  <a:lnTo>
                    <a:pt x="1" y="0"/>
                  </a:lnTo>
                  <a:lnTo>
                    <a:pt x="607036" y="297447"/>
                  </a:lnTo>
                  <a:lnTo>
                    <a:pt x="1214071" y="0"/>
                  </a:lnTo>
                  <a:close/>
                </a:path>
              </a:pathLst>
            </a:cu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06" tIns="439530" rIns="14606" bIns="439530" numCol="1" spcCol="1270" anchor="ctr" anchorCtr="0">
              <a:noAutofit/>
            </a:bodyPr>
            <a:lstStyle/>
            <a:p>
              <a:pPr algn="ctr" defTabSz="1362997">
                <a:lnSpc>
                  <a:spcPct val="90000"/>
                </a:lnSpc>
                <a:spcBef>
                  <a:spcPct val="0"/>
                </a:spcBef>
                <a:spcAft>
                  <a:spcPct val="35000"/>
                </a:spcAft>
              </a:pPr>
              <a:r>
                <a:rPr lang="en-US" sz="3100" dirty="0">
                  <a:latin typeface="Arial" panose="020B0604020202020204" pitchFamily="34" charset="0"/>
                  <a:cs typeface="Arial" panose="020B0604020202020204" pitchFamily="34" charset="0"/>
                  <a:sym typeface="Arial" panose="020B0604020202020204" pitchFamily="34" charset="0"/>
                </a:rPr>
                <a:t>03</a:t>
              </a:r>
            </a:p>
          </p:txBody>
        </p:sp>
        <p:sp>
          <p:nvSpPr>
            <p:cNvPr id="73" name="Freeform 72"/>
            <p:cNvSpPr/>
            <p:nvPr/>
          </p:nvSpPr>
          <p:spPr>
            <a:xfrm>
              <a:off x="1619787" y="3316315"/>
              <a:ext cx="2110764" cy="78914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bg1">
                <a:lumMod val="85000"/>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52494" rIns="52493" bIns="52493" numCol="1" spcCol="1270" anchor="ctr" anchorCtr="0">
              <a:noAutofit/>
            </a:bodyPr>
            <a:lstStyle/>
            <a:p>
              <a:pPr marL="304770" lvl="1" indent="-304770" defTabSz="1303736">
                <a:lnSpc>
                  <a:spcPct val="90000"/>
                </a:lnSpc>
                <a:spcBef>
                  <a:spcPct val="0"/>
                </a:spcBef>
                <a:spcAft>
                  <a:spcPct val="15000"/>
                </a:spcAft>
                <a:buChar char="••"/>
              </a:pPr>
              <a:endParaRPr lang="en-US" sz="2900">
                <a:latin typeface="Arial" panose="020B0604020202020204" pitchFamily="34" charset="0"/>
                <a:cs typeface="Arial" panose="020B0604020202020204" pitchFamily="34" charset="0"/>
                <a:sym typeface="Arial" panose="020B0604020202020204" pitchFamily="34" charset="0"/>
              </a:endParaRPr>
            </a:p>
            <a:p>
              <a:pPr marL="304770" lvl="1" indent="-304770" defTabSz="1303736">
                <a:lnSpc>
                  <a:spcPct val="90000"/>
                </a:lnSpc>
                <a:spcBef>
                  <a:spcPct val="0"/>
                </a:spcBef>
                <a:spcAft>
                  <a:spcPct val="15000"/>
                </a:spcAft>
                <a:buChar char="••"/>
              </a:pPr>
              <a:endParaRPr lang="en-US" sz="2900">
                <a:latin typeface="Arial" panose="020B0604020202020204" pitchFamily="34" charset="0"/>
                <a:cs typeface="Arial" panose="020B0604020202020204" pitchFamily="34" charset="0"/>
                <a:sym typeface="Arial" panose="020B0604020202020204" pitchFamily="34" charset="0"/>
              </a:endParaRPr>
            </a:p>
          </p:txBody>
        </p:sp>
        <p:grpSp>
          <p:nvGrpSpPr>
            <p:cNvPr id="87" name="Group 86"/>
            <p:cNvGrpSpPr/>
            <p:nvPr/>
          </p:nvGrpSpPr>
          <p:grpSpPr>
            <a:xfrm>
              <a:off x="1691650" y="3476294"/>
              <a:ext cx="1981294" cy="463299"/>
              <a:chOff x="4033795" y="2061675"/>
              <a:chExt cx="1981294" cy="463299"/>
            </a:xfrm>
          </p:grpSpPr>
          <p:sp>
            <p:nvSpPr>
              <p:cNvPr id="88" name="Text Placeholder 3"/>
              <p:cNvSpPr txBox="1">
                <a:spLocks/>
              </p:cNvSpPr>
              <p:nvPr/>
            </p:nvSpPr>
            <p:spPr>
              <a:xfrm>
                <a:off x="4399178" y="2074851"/>
                <a:ext cx="1615911" cy="45012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078">
                  <a:spcBef>
                    <a:spcPct val="20000"/>
                  </a:spcBef>
                  <a:defRPr/>
                </a:pPr>
                <a:r>
                  <a:rPr lang="en-US" altLang="zh-CN" sz="1300" dirty="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rPr>
                  <a:t>Lorem ipsum dolor sit amet elit morbi ultrices posuere sapien quis.</a:t>
                </a:r>
              </a:p>
            </p:txBody>
          </p:sp>
          <p:sp>
            <p:nvSpPr>
              <p:cNvPr id="89" name="Rectangle 88"/>
              <p:cNvSpPr/>
              <p:nvPr/>
            </p:nvSpPr>
            <p:spPr>
              <a:xfrm>
                <a:off x="4033795" y="2061675"/>
                <a:ext cx="49" cy="427040"/>
              </a:xfrm>
              <a:prstGeom prst="rect">
                <a:avLst/>
              </a:prstGeom>
            </p:spPr>
            <p:txBody>
              <a:bodyPr wrap="none" lIns="0" tIns="0" rIns="0" bIns="0">
                <a:spAutoFit/>
              </a:bodyPr>
              <a:lstStyle/>
              <a:p>
                <a:endParaRPr lang="en-US" sz="3700" dirty="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endParaRPr>
              </a:p>
            </p:txBody>
          </p:sp>
        </p:grpSp>
      </p:grpSp>
      <p:grpSp>
        <p:nvGrpSpPr>
          <p:cNvPr id="119" name="Group 118"/>
          <p:cNvGrpSpPr/>
          <p:nvPr/>
        </p:nvGrpSpPr>
        <p:grpSpPr>
          <a:xfrm>
            <a:off x="7217787" y="1719210"/>
            <a:ext cx="3946970" cy="1618764"/>
            <a:chOff x="5413449" y="1289407"/>
            <a:chExt cx="2960613" cy="1214073"/>
          </a:xfrm>
        </p:grpSpPr>
        <p:sp>
          <p:nvSpPr>
            <p:cNvPr id="45" name="Freeform 44"/>
            <p:cNvSpPr/>
            <p:nvPr/>
          </p:nvSpPr>
          <p:spPr>
            <a:xfrm flipH="1">
              <a:off x="7524210" y="1289407"/>
              <a:ext cx="849852" cy="1214073"/>
            </a:xfrm>
            <a:custGeom>
              <a:avLst/>
              <a:gdLst>
                <a:gd name="connsiteX0" fmla="*/ 0 w 1214072"/>
                <a:gd name="connsiteY0" fmla="*/ 0 h 849850"/>
                <a:gd name="connsiteX1" fmla="*/ 789147 w 1214072"/>
                <a:gd name="connsiteY1" fmla="*/ 0 h 849850"/>
                <a:gd name="connsiteX2" fmla="*/ 1214072 w 1214072"/>
                <a:gd name="connsiteY2" fmla="*/ 424925 h 849850"/>
                <a:gd name="connsiteX3" fmla="*/ 789147 w 1214072"/>
                <a:gd name="connsiteY3" fmla="*/ 849850 h 849850"/>
                <a:gd name="connsiteX4" fmla="*/ 0 w 1214072"/>
                <a:gd name="connsiteY4" fmla="*/ 849850 h 849850"/>
                <a:gd name="connsiteX5" fmla="*/ 424925 w 1214072"/>
                <a:gd name="connsiteY5" fmla="*/ 424925 h 849850"/>
                <a:gd name="connsiteX6" fmla="*/ 0 w 1214072"/>
                <a:gd name="connsiteY6" fmla="*/ 0 h 84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072" h="849850">
                  <a:moveTo>
                    <a:pt x="1214071" y="0"/>
                  </a:moveTo>
                  <a:lnTo>
                    <a:pt x="1214071" y="552403"/>
                  </a:lnTo>
                  <a:lnTo>
                    <a:pt x="607036" y="849850"/>
                  </a:lnTo>
                  <a:lnTo>
                    <a:pt x="1" y="552403"/>
                  </a:lnTo>
                  <a:lnTo>
                    <a:pt x="1" y="0"/>
                  </a:lnTo>
                  <a:lnTo>
                    <a:pt x="607036" y="297447"/>
                  </a:lnTo>
                  <a:lnTo>
                    <a:pt x="1214071" y="0"/>
                  </a:lnTo>
                  <a:close/>
                </a:path>
              </a:pathLst>
            </a:cu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06" tIns="439531" rIns="14606" bIns="439530" numCol="1" spcCol="1270" anchor="ctr" anchorCtr="0">
              <a:noAutofit/>
            </a:bodyPr>
            <a:lstStyle/>
            <a:p>
              <a:pPr algn="ctr" defTabSz="1362997">
                <a:lnSpc>
                  <a:spcPct val="90000"/>
                </a:lnSpc>
                <a:spcBef>
                  <a:spcPct val="0"/>
                </a:spcBef>
                <a:spcAft>
                  <a:spcPct val="35000"/>
                </a:spcAft>
              </a:pPr>
              <a:r>
                <a:rPr lang="en-US" sz="3100" dirty="0">
                  <a:latin typeface="Arial" panose="020B0604020202020204" pitchFamily="34" charset="0"/>
                  <a:cs typeface="Arial" panose="020B0604020202020204" pitchFamily="34" charset="0"/>
                  <a:sym typeface="Arial" panose="020B0604020202020204" pitchFamily="34" charset="0"/>
                </a:rPr>
                <a:t>04</a:t>
              </a:r>
            </a:p>
          </p:txBody>
        </p:sp>
        <p:sp>
          <p:nvSpPr>
            <p:cNvPr id="46" name="Freeform 45"/>
            <p:cNvSpPr/>
            <p:nvPr/>
          </p:nvSpPr>
          <p:spPr>
            <a:xfrm flipH="1">
              <a:off x="5413449" y="1289409"/>
              <a:ext cx="2110764" cy="78914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bg1">
                <a:lumMod val="85000"/>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52493" rIns="52493" bIns="52494" numCol="1" spcCol="1270" anchor="ctr" anchorCtr="0">
              <a:noAutofit/>
            </a:bodyPr>
            <a:lstStyle/>
            <a:p>
              <a:pPr marL="304770" lvl="1" indent="-304770" defTabSz="1303736">
                <a:lnSpc>
                  <a:spcPct val="90000"/>
                </a:lnSpc>
                <a:spcBef>
                  <a:spcPct val="0"/>
                </a:spcBef>
                <a:spcAft>
                  <a:spcPct val="15000"/>
                </a:spcAft>
                <a:buChar char="••"/>
              </a:pPr>
              <a:endParaRPr lang="en-US" sz="2900">
                <a:latin typeface="Arial" panose="020B0604020202020204" pitchFamily="34" charset="0"/>
                <a:cs typeface="Arial" panose="020B0604020202020204" pitchFamily="34" charset="0"/>
                <a:sym typeface="Arial" panose="020B0604020202020204" pitchFamily="34" charset="0"/>
              </a:endParaRPr>
            </a:p>
            <a:p>
              <a:pPr marL="304770" lvl="1" indent="-304770" defTabSz="1303736">
                <a:lnSpc>
                  <a:spcPct val="90000"/>
                </a:lnSpc>
                <a:spcBef>
                  <a:spcPct val="0"/>
                </a:spcBef>
                <a:spcAft>
                  <a:spcPct val="15000"/>
                </a:spcAft>
                <a:buChar char="••"/>
              </a:pPr>
              <a:endParaRPr lang="en-US" sz="2900">
                <a:latin typeface="Arial" panose="020B0604020202020204" pitchFamily="34" charset="0"/>
                <a:cs typeface="Arial" panose="020B0604020202020204" pitchFamily="34" charset="0"/>
                <a:sym typeface="Arial" panose="020B0604020202020204" pitchFamily="34" charset="0"/>
              </a:endParaRPr>
            </a:p>
          </p:txBody>
        </p:sp>
        <p:grpSp>
          <p:nvGrpSpPr>
            <p:cNvPr id="94" name="Group 93"/>
            <p:cNvGrpSpPr/>
            <p:nvPr/>
          </p:nvGrpSpPr>
          <p:grpSpPr>
            <a:xfrm>
              <a:off x="5473970" y="1441601"/>
              <a:ext cx="1978380" cy="463299"/>
              <a:chOff x="3998844" y="2061675"/>
              <a:chExt cx="1978380" cy="463299"/>
            </a:xfrm>
          </p:grpSpPr>
          <p:sp>
            <p:nvSpPr>
              <p:cNvPr id="95" name="Text Placeholder 3"/>
              <p:cNvSpPr txBox="1">
                <a:spLocks/>
              </p:cNvSpPr>
              <p:nvPr/>
            </p:nvSpPr>
            <p:spPr>
              <a:xfrm>
                <a:off x="3998844" y="2074851"/>
                <a:ext cx="1615911" cy="45012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078">
                  <a:spcBef>
                    <a:spcPct val="20000"/>
                  </a:spcBef>
                  <a:defRPr/>
                </a:pPr>
                <a:r>
                  <a:rPr lang="en-US" altLang="zh-CN" sz="1300" dirty="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rPr>
                  <a:t>Lorem ipsum dolor sit amet elit morbi ultrices posuere sapien quis.</a:t>
                </a:r>
                <a:endParaRPr lang="zh-CN" altLang="en-US" sz="1300" dirty="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96" name="Rectangle 95"/>
              <p:cNvSpPr/>
              <p:nvPr/>
            </p:nvSpPr>
            <p:spPr>
              <a:xfrm>
                <a:off x="5977175" y="2061675"/>
                <a:ext cx="49" cy="427040"/>
              </a:xfrm>
              <a:prstGeom prst="rect">
                <a:avLst/>
              </a:prstGeom>
            </p:spPr>
            <p:txBody>
              <a:bodyPr wrap="none" lIns="0" tIns="0" rIns="0" bIns="0">
                <a:spAutoFit/>
              </a:bodyPr>
              <a:lstStyle/>
              <a:p>
                <a:pPr algn="r"/>
                <a:endParaRPr lang="en-US" sz="3700" dirty="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endParaRPr>
              </a:p>
            </p:txBody>
          </p:sp>
        </p:grpSp>
      </p:grpSp>
      <p:grpSp>
        <p:nvGrpSpPr>
          <p:cNvPr id="120" name="Group 119"/>
          <p:cNvGrpSpPr/>
          <p:nvPr/>
        </p:nvGrpSpPr>
        <p:grpSpPr>
          <a:xfrm>
            <a:off x="7217787" y="3070484"/>
            <a:ext cx="3946970" cy="1618763"/>
            <a:chOff x="5413449" y="2302862"/>
            <a:chExt cx="2960613" cy="1214072"/>
          </a:xfrm>
        </p:grpSpPr>
        <p:sp>
          <p:nvSpPr>
            <p:cNvPr id="48" name="Freeform 47"/>
            <p:cNvSpPr/>
            <p:nvPr/>
          </p:nvSpPr>
          <p:spPr>
            <a:xfrm flipH="1">
              <a:off x="7524210" y="2302862"/>
              <a:ext cx="849852" cy="1214072"/>
            </a:xfrm>
            <a:custGeom>
              <a:avLst/>
              <a:gdLst>
                <a:gd name="connsiteX0" fmla="*/ 0 w 1214072"/>
                <a:gd name="connsiteY0" fmla="*/ 0 h 849850"/>
                <a:gd name="connsiteX1" fmla="*/ 789147 w 1214072"/>
                <a:gd name="connsiteY1" fmla="*/ 0 h 849850"/>
                <a:gd name="connsiteX2" fmla="*/ 1214072 w 1214072"/>
                <a:gd name="connsiteY2" fmla="*/ 424925 h 849850"/>
                <a:gd name="connsiteX3" fmla="*/ 789147 w 1214072"/>
                <a:gd name="connsiteY3" fmla="*/ 849850 h 849850"/>
                <a:gd name="connsiteX4" fmla="*/ 0 w 1214072"/>
                <a:gd name="connsiteY4" fmla="*/ 849850 h 849850"/>
                <a:gd name="connsiteX5" fmla="*/ 424925 w 1214072"/>
                <a:gd name="connsiteY5" fmla="*/ 424925 h 849850"/>
                <a:gd name="connsiteX6" fmla="*/ 0 w 1214072"/>
                <a:gd name="connsiteY6" fmla="*/ 0 h 84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072" h="849850">
                  <a:moveTo>
                    <a:pt x="1214071" y="0"/>
                  </a:moveTo>
                  <a:lnTo>
                    <a:pt x="1214071" y="552403"/>
                  </a:lnTo>
                  <a:lnTo>
                    <a:pt x="607036" y="849850"/>
                  </a:lnTo>
                  <a:lnTo>
                    <a:pt x="1" y="552403"/>
                  </a:lnTo>
                  <a:lnTo>
                    <a:pt x="1" y="0"/>
                  </a:lnTo>
                  <a:lnTo>
                    <a:pt x="607036" y="297447"/>
                  </a:lnTo>
                  <a:lnTo>
                    <a:pt x="1214071" y="0"/>
                  </a:lnTo>
                  <a:close/>
                </a:path>
              </a:pathLst>
            </a:custGeom>
            <a:solidFill>
              <a:schemeClr val="accent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06" tIns="439530" rIns="14606" bIns="439530" numCol="1" spcCol="1270" anchor="ctr" anchorCtr="0">
              <a:noAutofit/>
            </a:bodyPr>
            <a:lstStyle/>
            <a:p>
              <a:pPr algn="ctr" defTabSz="1362997">
                <a:lnSpc>
                  <a:spcPct val="90000"/>
                </a:lnSpc>
                <a:spcBef>
                  <a:spcPct val="0"/>
                </a:spcBef>
                <a:spcAft>
                  <a:spcPct val="35000"/>
                </a:spcAft>
              </a:pPr>
              <a:r>
                <a:rPr lang="en-US" sz="3100" dirty="0">
                  <a:latin typeface="Arial" panose="020B0604020202020204" pitchFamily="34" charset="0"/>
                  <a:cs typeface="Arial" panose="020B0604020202020204" pitchFamily="34" charset="0"/>
                  <a:sym typeface="Arial" panose="020B0604020202020204" pitchFamily="34" charset="0"/>
                </a:rPr>
                <a:t>05</a:t>
              </a:r>
            </a:p>
          </p:txBody>
        </p:sp>
        <p:sp>
          <p:nvSpPr>
            <p:cNvPr id="63" name="Freeform 62"/>
            <p:cNvSpPr/>
            <p:nvPr/>
          </p:nvSpPr>
          <p:spPr>
            <a:xfrm flipH="1">
              <a:off x="5413449" y="2302862"/>
              <a:ext cx="2110764" cy="78914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bg1">
                <a:lumMod val="85000"/>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52494" rIns="52493" bIns="52493" numCol="1" spcCol="1270" anchor="ctr" anchorCtr="0">
              <a:noAutofit/>
            </a:bodyPr>
            <a:lstStyle/>
            <a:p>
              <a:pPr marL="304770" lvl="1" indent="-304770" defTabSz="1303736">
                <a:lnSpc>
                  <a:spcPct val="90000"/>
                </a:lnSpc>
                <a:spcBef>
                  <a:spcPct val="0"/>
                </a:spcBef>
                <a:spcAft>
                  <a:spcPct val="15000"/>
                </a:spcAft>
                <a:buChar char="••"/>
              </a:pPr>
              <a:endParaRPr lang="en-US" sz="2900">
                <a:latin typeface="Arial" panose="020B0604020202020204" pitchFamily="34" charset="0"/>
                <a:cs typeface="Arial" panose="020B0604020202020204" pitchFamily="34" charset="0"/>
                <a:sym typeface="Arial" panose="020B0604020202020204" pitchFamily="34" charset="0"/>
              </a:endParaRPr>
            </a:p>
            <a:p>
              <a:pPr marL="304770" lvl="1" indent="-304770" defTabSz="1303736">
                <a:lnSpc>
                  <a:spcPct val="90000"/>
                </a:lnSpc>
                <a:spcBef>
                  <a:spcPct val="0"/>
                </a:spcBef>
                <a:spcAft>
                  <a:spcPct val="15000"/>
                </a:spcAft>
                <a:buChar char="••"/>
              </a:pPr>
              <a:endParaRPr lang="en-US" sz="2900">
                <a:latin typeface="Arial" panose="020B0604020202020204" pitchFamily="34" charset="0"/>
                <a:cs typeface="Arial" panose="020B0604020202020204" pitchFamily="34" charset="0"/>
                <a:sym typeface="Arial" panose="020B0604020202020204" pitchFamily="34" charset="0"/>
              </a:endParaRPr>
            </a:p>
          </p:txBody>
        </p:sp>
        <p:grpSp>
          <p:nvGrpSpPr>
            <p:cNvPr id="97" name="Group 96"/>
            <p:cNvGrpSpPr/>
            <p:nvPr/>
          </p:nvGrpSpPr>
          <p:grpSpPr>
            <a:xfrm>
              <a:off x="5473970" y="2465297"/>
              <a:ext cx="1978380" cy="463299"/>
              <a:chOff x="3998844" y="2061675"/>
              <a:chExt cx="1978380" cy="463299"/>
            </a:xfrm>
          </p:grpSpPr>
          <p:sp>
            <p:nvSpPr>
              <p:cNvPr id="98" name="Text Placeholder 3"/>
              <p:cNvSpPr txBox="1">
                <a:spLocks/>
              </p:cNvSpPr>
              <p:nvPr/>
            </p:nvSpPr>
            <p:spPr>
              <a:xfrm>
                <a:off x="3998844" y="2074851"/>
                <a:ext cx="1615911" cy="45012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078">
                  <a:spcBef>
                    <a:spcPct val="20000"/>
                  </a:spcBef>
                  <a:defRPr/>
                </a:pPr>
                <a:r>
                  <a:rPr lang="en-US" altLang="zh-CN" sz="1300" dirty="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rPr>
                  <a:t>Lorem ipsum dolor sit amet elit morbi ultrices posuere sapien quis.</a:t>
                </a:r>
                <a:endParaRPr lang="zh-CN" altLang="en-US" sz="1300" dirty="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99" name="Rectangle 98"/>
              <p:cNvSpPr/>
              <p:nvPr/>
            </p:nvSpPr>
            <p:spPr>
              <a:xfrm>
                <a:off x="5977175" y="2061675"/>
                <a:ext cx="49" cy="427040"/>
              </a:xfrm>
              <a:prstGeom prst="rect">
                <a:avLst/>
              </a:prstGeom>
            </p:spPr>
            <p:txBody>
              <a:bodyPr wrap="none" lIns="0" tIns="0" rIns="0" bIns="0">
                <a:spAutoFit/>
              </a:bodyPr>
              <a:lstStyle/>
              <a:p>
                <a:pPr algn="r"/>
                <a:endParaRPr lang="en-US" sz="3700" dirty="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endParaRPr>
              </a:p>
            </p:txBody>
          </p:sp>
        </p:grpSp>
      </p:grpSp>
      <p:grpSp>
        <p:nvGrpSpPr>
          <p:cNvPr id="121" name="Group 120"/>
          <p:cNvGrpSpPr/>
          <p:nvPr/>
        </p:nvGrpSpPr>
        <p:grpSpPr>
          <a:xfrm>
            <a:off x="7217787" y="4421754"/>
            <a:ext cx="3946970" cy="1618764"/>
            <a:chOff x="5413449" y="3316315"/>
            <a:chExt cx="2960613" cy="1214073"/>
          </a:xfrm>
        </p:grpSpPr>
        <p:sp>
          <p:nvSpPr>
            <p:cNvPr id="64" name="Freeform 63"/>
            <p:cNvSpPr/>
            <p:nvPr/>
          </p:nvSpPr>
          <p:spPr>
            <a:xfrm flipH="1">
              <a:off x="7524210" y="3316316"/>
              <a:ext cx="849852" cy="1214072"/>
            </a:xfrm>
            <a:custGeom>
              <a:avLst/>
              <a:gdLst>
                <a:gd name="connsiteX0" fmla="*/ 0 w 1214072"/>
                <a:gd name="connsiteY0" fmla="*/ 0 h 849850"/>
                <a:gd name="connsiteX1" fmla="*/ 789147 w 1214072"/>
                <a:gd name="connsiteY1" fmla="*/ 0 h 849850"/>
                <a:gd name="connsiteX2" fmla="*/ 1214072 w 1214072"/>
                <a:gd name="connsiteY2" fmla="*/ 424925 h 849850"/>
                <a:gd name="connsiteX3" fmla="*/ 789147 w 1214072"/>
                <a:gd name="connsiteY3" fmla="*/ 849850 h 849850"/>
                <a:gd name="connsiteX4" fmla="*/ 0 w 1214072"/>
                <a:gd name="connsiteY4" fmla="*/ 849850 h 849850"/>
                <a:gd name="connsiteX5" fmla="*/ 424925 w 1214072"/>
                <a:gd name="connsiteY5" fmla="*/ 424925 h 849850"/>
                <a:gd name="connsiteX6" fmla="*/ 0 w 1214072"/>
                <a:gd name="connsiteY6" fmla="*/ 0 h 84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072" h="849850">
                  <a:moveTo>
                    <a:pt x="1214071" y="0"/>
                  </a:moveTo>
                  <a:lnTo>
                    <a:pt x="1214071" y="552403"/>
                  </a:lnTo>
                  <a:lnTo>
                    <a:pt x="607036" y="849850"/>
                  </a:lnTo>
                  <a:lnTo>
                    <a:pt x="1" y="552403"/>
                  </a:lnTo>
                  <a:lnTo>
                    <a:pt x="1" y="0"/>
                  </a:lnTo>
                  <a:lnTo>
                    <a:pt x="607036" y="297447"/>
                  </a:lnTo>
                  <a:lnTo>
                    <a:pt x="1214071" y="0"/>
                  </a:lnTo>
                  <a:close/>
                </a:path>
              </a:pathLst>
            </a:custGeom>
            <a:solidFill>
              <a:schemeClr val="accent4"/>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06" tIns="439530" rIns="14606" bIns="439530" numCol="1" spcCol="1270" anchor="ctr" anchorCtr="0">
              <a:noAutofit/>
            </a:bodyPr>
            <a:lstStyle/>
            <a:p>
              <a:pPr algn="ctr" defTabSz="1362997">
                <a:lnSpc>
                  <a:spcPct val="90000"/>
                </a:lnSpc>
                <a:spcBef>
                  <a:spcPct val="0"/>
                </a:spcBef>
                <a:spcAft>
                  <a:spcPct val="35000"/>
                </a:spcAft>
              </a:pPr>
              <a:r>
                <a:rPr lang="en-US" sz="3100" dirty="0">
                  <a:latin typeface="Arial" panose="020B0604020202020204" pitchFamily="34" charset="0"/>
                  <a:cs typeface="Arial" panose="020B0604020202020204" pitchFamily="34" charset="0"/>
                  <a:sym typeface="Arial" panose="020B0604020202020204" pitchFamily="34" charset="0"/>
                </a:rPr>
                <a:t>06</a:t>
              </a:r>
            </a:p>
          </p:txBody>
        </p:sp>
        <p:sp>
          <p:nvSpPr>
            <p:cNvPr id="65" name="Freeform 64"/>
            <p:cNvSpPr/>
            <p:nvPr/>
          </p:nvSpPr>
          <p:spPr>
            <a:xfrm flipH="1">
              <a:off x="5413449" y="3316315"/>
              <a:ext cx="2110764" cy="78914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bg1">
                <a:lumMod val="85000"/>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52494" rIns="52493" bIns="52493" numCol="1" spcCol="1270" anchor="ctr" anchorCtr="0">
              <a:noAutofit/>
            </a:bodyPr>
            <a:lstStyle/>
            <a:p>
              <a:pPr marL="304770" lvl="1" indent="-304770" defTabSz="1303736">
                <a:lnSpc>
                  <a:spcPct val="90000"/>
                </a:lnSpc>
                <a:spcBef>
                  <a:spcPct val="0"/>
                </a:spcBef>
                <a:spcAft>
                  <a:spcPct val="15000"/>
                </a:spcAft>
                <a:buChar char="••"/>
              </a:pPr>
              <a:endParaRPr lang="en-US" sz="2900">
                <a:latin typeface="Arial" panose="020B0604020202020204" pitchFamily="34" charset="0"/>
                <a:cs typeface="Arial" panose="020B0604020202020204" pitchFamily="34" charset="0"/>
                <a:sym typeface="Arial" panose="020B0604020202020204" pitchFamily="34" charset="0"/>
              </a:endParaRPr>
            </a:p>
            <a:p>
              <a:pPr marL="304770" lvl="1" indent="-304770" defTabSz="1303736">
                <a:lnSpc>
                  <a:spcPct val="90000"/>
                </a:lnSpc>
                <a:spcBef>
                  <a:spcPct val="0"/>
                </a:spcBef>
                <a:spcAft>
                  <a:spcPct val="15000"/>
                </a:spcAft>
                <a:buChar char="••"/>
              </a:pPr>
              <a:endParaRPr lang="en-US" sz="2900">
                <a:latin typeface="Arial" panose="020B0604020202020204" pitchFamily="34" charset="0"/>
                <a:cs typeface="Arial" panose="020B0604020202020204" pitchFamily="34" charset="0"/>
                <a:sym typeface="Arial" panose="020B0604020202020204" pitchFamily="34" charset="0"/>
              </a:endParaRPr>
            </a:p>
          </p:txBody>
        </p:sp>
        <p:grpSp>
          <p:nvGrpSpPr>
            <p:cNvPr id="102" name="Group 101"/>
            <p:cNvGrpSpPr/>
            <p:nvPr/>
          </p:nvGrpSpPr>
          <p:grpSpPr>
            <a:xfrm>
              <a:off x="5473970" y="3463379"/>
              <a:ext cx="1978380" cy="463299"/>
              <a:chOff x="3998844" y="2061675"/>
              <a:chExt cx="1978380" cy="463299"/>
            </a:xfrm>
          </p:grpSpPr>
          <p:sp>
            <p:nvSpPr>
              <p:cNvPr id="105" name="Text Placeholder 3"/>
              <p:cNvSpPr txBox="1">
                <a:spLocks/>
              </p:cNvSpPr>
              <p:nvPr/>
            </p:nvSpPr>
            <p:spPr>
              <a:xfrm>
                <a:off x="3998844" y="2074851"/>
                <a:ext cx="1615911" cy="45012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078">
                  <a:spcBef>
                    <a:spcPct val="20000"/>
                  </a:spcBef>
                  <a:defRPr/>
                </a:pPr>
                <a:r>
                  <a:rPr lang="en-US" altLang="zh-CN" sz="1300" dirty="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rPr>
                  <a:t>Lorem ipsum dolor sit amet elit morbi ultrices posuere sapien quis.</a:t>
                </a:r>
                <a:endParaRPr lang="zh-CN" altLang="en-US" sz="1300" dirty="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08" name="Rectangle 107"/>
              <p:cNvSpPr/>
              <p:nvPr/>
            </p:nvSpPr>
            <p:spPr>
              <a:xfrm>
                <a:off x="5977175" y="2061675"/>
                <a:ext cx="49" cy="427040"/>
              </a:xfrm>
              <a:prstGeom prst="rect">
                <a:avLst/>
              </a:prstGeom>
            </p:spPr>
            <p:txBody>
              <a:bodyPr wrap="none" lIns="0" tIns="0" rIns="0" bIns="0">
                <a:spAutoFit/>
              </a:bodyPr>
              <a:lstStyle/>
              <a:p>
                <a:pPr algn="r"/>
                <a:endParaRPr lang="en-US" sz="3700" dirty="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endParaRPr>
              </a:p>
            </p:txBody>
          </p:sp>
        </p:grpSp>
      </p:grpSp>
      <p:sp>
        <p:nvSpPr>
          <p:cNvPr id="112" name="Freeform 111"/>
          <p:cNvSpPr/>
          <p:nvPr/>
        </p:nvSpPr>
        <p:spPr>
          <a:xfrm>
            <a:off x="5547665" y="1662387"/>
            <a:ext cx="1096675"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tx2">
              <a:lumMod val="75000"/>
            </a:schemeClr>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911">
              <a:lnSpc>
                <a:spcPct val="90000"/>
              </a:lnSpc>
              <a:spcBef>
                <a:spcPct val="0"/>
              </a:spcBef>
              <a:spcAft>
                <a:spcPct val="35000"/>
              </a:spcAft>
            </a:pPr>
            <a:endParaRPr lang="en-US" sz="3200" dirty="0">
              <a:latin typeface="Arial" panose="020B0604020202020204" pitchFamily="34" charset="0"/>
              <a:cs typeface="Arial" panose="020B0604020202020204" pitchFamily="34" charset="0"/>
              <a:sym typeface="Arial" panose="020B0604020202020204" pitchFamily="34" charset="0"/>
            </a:endParaRPr>
          </a:p>
        </p:txBody>
      </p:sp>
      <p:sp>
        <p:nvSpPr>
          <p:cNvPr id="113" name="Freeform 112"/>
          <p:cNvSpPr/>
          <p:nvPr/>
        </p:nvSpPr>
        <p:spPr>
          <a:xfrm>
            <a:off x="5547665" y="3057962"/>
            <a:ext cx="1096675"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1"/>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911">
              <a:lnSpc>
                <a:spcPct val="90000"/>
              </a:lnSpc>
              <a:spcBef>
                <a:spcPct val="0"/>
              </a:spcBef>
              <a:spcAft>
                <a:spcPct val="35000"/>
              </a:spcAft>
            </a:pPr>
            <a:endParaRPr lang="en-US" sz="5300" dirty="0">
              <a:latin typeface="Arial" panose="020B0604020202020204" pitchFamily="34" charset="0"/>
              <a:cs typeface="Arial" panose="020B0604020202020204" pitchFamily="34" charset="0"/>
              <a:sym typeface="Arial" panose="020B0604020202020204" pitchFamily="34" charset="0"/>
            </a:endParaRPr>
          </a:p>
        </p:txBody>
      </p:sp>
      <p:sp>
        <p:nvSpPr>
          <p:cNvPr id="114" name="Freeform 113"/>
          <p:cNvSpPr/>
          <p:nvPr/>
        </p:nvSpPr>
        <p:spPr>
          <a:xfrm>
            <a:off x="5547665" y="4453537"/>
            <a:ext cx="1096675"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3"/>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911">
              <a:lnSpc>
                <a:spcPct val="90000"/>
              </a:lnSpc>
              <a:spcBef>
                <a:spcPct val="0"/>
              </a:spcBef>
              <a:spcAft>
                <a:spcPct val="35000"/>
              </a:spcAft>
            </a:pPr>
            <a:endParaRPr lang="en-US"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47" name="Freeform 143"/>
          <p:cNvSpPr>
            <a:spLocks noEditPoints="1"/>
          </p:cNvSpPr>
          <p:nvPr/>
        </p:nvSpPr>
        <p:spPr bwMode="auto">
          <a:xfrm>
            <a:off x="5840976" y="4786637"/>
            <a:ext cx="482537" cy="444500"/>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prstTxWarp prst="textNoShape">
              <a:avLst/>
            </a:prstTxWarp>
          </a:bodyPr>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49" name="Freeform 92"/>
          <p:cNvSpPr>
            <a:spLocks noEditPoints="1"/>
          </p:cNvSpPr>
          <p:nvPr/>
        </p:nvSpPr>
        <p:spPr bwMode="auto">
          <a:xfrm>
            <a:off x="5868489" y="3377695"/>
            <a:ext cx="455025" cy="463551"/>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p:spPr>
        <p:txBody>
          <a:bodyPr vert="horz" wrap="square" lIns="121908" tIns="60954" rIns="121908" bIns="60954" numCol="1" anchor="t" anchorCtr="0" compatLnSpc="1">
            <a:prstTxWarp prst="textNoShape">
              <a:avLst/>
            </a:prstTxWarp>
          </a:bodyPr>
          <a:lstStyle/>
          <a:p>
            <a:endParaRPr lang="en-US">
              <a:latin typeface="Arial" panose="020B0604020202020204" pitchFamily="34" charset="0"/>
              <a:cs typeface="Arial" panose="020B0604020202020204" pitchFamily="34" charset="0"/>
              <a:sym typeface="Arial" panose="020B0604020202020204" pitchFamily="34" charset="0"/>
            </a:endParaRPr>
          </a:p>
        </p:txBody>
      </p:sp>
      <p:grpSp>
        <p:nvGrpSpPr>
          <p:cNvPr id="50" name="组合 49"/>
          <p:cNvGrpSpPr/>
          <p:nvPr/>
        </p:nvGrpSpPr>
        <p:grpSpPr>
          <a:xfrm>
            <a:off x="5884298" y="2009368"/>
            <a:ext cx="427511" cy="400051"/>
            <a:chOff x="6661150" y="233363"/>
            <a:chExt cx="320675" cy="300038"/>
          </a:xfrm>
          <a:solidFill>
            <a:schemeClr val="bg1"/>
          </a:solidFill>
        </p:grpSpPr>
        <p:sp>
          <p:nvSpPr>
            <p:cNvPr id="51" name="Freeform 153"/>
            <p:cNvSpPr>
              <a:spLocks/>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52" name="Freeform 154"/>
            <p:cNvSpPr>
              <a:spLocks/>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53" name="Freeform 155"/>
            <p:cNvSpPr>
              <a:spLocks/>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54"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sym typeface="Arial" panose="020B0604020202020204" pitchFamily="34" charset="0"/>
              </a:endParaRPr>
            </a:p>
          </p:txBody>
        </p:sp>
      </p:grpSp>
      <p:sp>
        <p:nvSpPr>
          <p:cNvPr id="2" name="标题 1"/>
          <p:cNvSpPr>
            <a:spLocks noGrp="1"/>
          </p:cNvSpPr>
          <p:nvPr>
            <p:ph type="title"/>
          </p:nvPr>
        </p:nvSpPr>
        <p:spPr/>
        <p:txBody>
          <a:bodyPr/>
          <a:lstStyle/>
          <a:p>
            <a:r>
              <a:rPr lang="en-US" altLang="zh-CN" dirty="0">
                <a:latin typeface="Arial" panose="020B0604020202020204" pitchFamily="34" charset="0"/>
                <a:ea typeface="+mn-ea"/>
                <a:cs typeface="Arial" panose="020B0604020202020204" pitchFamily="34" charset="0"/>
                <a:sym typeface="Arial" panose="020B0604020202020204" pitchFamily="34" charset="0"/>
              </a:rPr>
              <a:t>Click To Add Title</a:t>
            </a:r>
            <a:endParaRPr lang="zh-CN" altLang="en-US" dirty="0">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15341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3"/>
                                        </p:tgtEl>
                                        <p:attrNameLst>
                                          <p:attrName>style.visibility</p:attrName>
                                        </p:attrNameLst>
                                      </p:cBhvr>
                                      <p:to>
                                        <p:strVal val="visible"/>
                                      </p:to>
                                    </p:set>
                                    <p:anim calcmode="lin" valueType="num">
                                      <p:cBhvr>
                                        <p:cTn id="12" dur="500" fill="hold"/>
                                        <p:tgtEl>
                                          <p:spTgt spid="113"/>
                                        </p:tgtEl>
                                        <p:attrNameLst>
                                          <p:attrName>ppt_w</p:attrName>
                                        </p:attrNameLst>
                                      </p:cBhvr>
                                      <p:tavLst>
                                        <p:tav tm="0">
                                          <p:val>
                                            <p:fltVal val="0"/>
                                          </p:val>
                                        </p:tav>
                                        <p:tav tm="100000">
                                          <p:val>
                                            <p:strVal val="#ppt_w"/>
                                          </p:val>
                                        </p:tav>
                                      </p:tavLst>
                                    </p:anim>
                                    <p:anim calcmode="lin" valueType="num">
                                      <p:cBhvr>
                                        <p:cTn id="13" dur="500" fill="hold"/>
                                        <p:tgtEl>
                                          <p:spTgt spid="113"/>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14"/>
                                        </p:tgtEl>
                                        <p:attrNameLst>
                                          <p:attrName>style.visibility</p:attrName>
                                        </p:attrNameLst>
                                      </p:cBhvr>
                                      <p:to>
                                        <p:strVal val="visible"/>
                                      </p:to>
                                    </p:set>
                                    <p:anim calcmode="lin" valueType="num">
                                      <p:cBhvr>
                                        <p:cTn id="17" dur="500" fill="hold"/>
                                        <p:tgtEl>
                                          <p:spTgt spid="114"/>
                                        </p:tgtEl>
                                        <p:attrNameLst>
                                          <p:attrName>ppt_w</p:attrName>
                                        </p:attrNameLst>
                                      </p:cBhvr>
                                      <p:tavLst>
                                        <p:tav tm="0">
                                          <p:val>
                                            <p:fltVal val="0"/>
                                          </p:val>
                                        </p:tav>
                                        <p:tav tm="100000">
                                          <p:val>
                                            <p:strVal val="#ppt_w"/>
                                          </p:val>
                                        </p:tav>
                                      </p:tavLst>
                                    </p:anim>
                                    <p:anim calcmode="lin" valueType="num">
                                      <p:cBhvr>
                                        <p:cTn id="18" dur="500" fill="hold"/>
                                        <p:tgtEl>
                                          <p:spTgt spid="114"/>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 presetClass="entr" presetSubtype="1" accel="50000" decel="50000" fill="hold" nodeType="afterEffect">
                                  <p:stCondLst>
                                    <p:cond delay="0"/>
                                  </p:stCondLst>
                                  <p:childTnLst>
                                    <p:set>
                                      <p:cBhvr>
                                        <p:cTn id="21" dur="1" fill="hold">
                                          <p:stCondLst>
                                            <p:cond delay="0"/>
                                          </p:stCondLst>
                                        </p:cTn>
                                        <p:tgtEl>
                                          <p:spTgt spid="115"/>
                                        </p:tgtEl>
                                        <p:attrNameLst>
                                          <p:attrName>style.visibility</p:attrName>
                                        </p:attrNameLst>
                                      </p:cBhvr>
                                      <p:to>
                                        <p:strVal val="visible"/>
                                      </p:to>
                                    </p:set>
                                    <p:anim calcmode="lin" valueType="num">
                                      <p:cBhvr additive="base">
                                        <p:cTn id="22" dur="500" fill="hold"/>
                                        <p:tgtEl>
                                          <p:spTgt spid="115"/>
                                        </p:tgtEl>
                                        <p:attrNameLst>
                                          <p:attrName>ppt_x</p:attrName>
                                        </p:attrNameLst>
                                      </p:cBhvr>
                                      <p:tavLst>
                                        <p:tav tm="0">
                                          <p:val>
                                            <p:strVal val="#ppt_x"/>
                                          </p:val>
                                        </p:tav>
                                        <p:tav tm="100000">
                                          <p:val>
                                            <p:strVal val="#ppt_x"/>
                                          </p:val>
                                        </p:tav>
                                      </p:tavLst>
                                    </p:anim>
                                    <p:anim calcmode="lin" valueType="num">
                                      <p:cBhvr additive="base">
                                        <p:cTn id="23" dur="500" fill="hold"/>
                                        <p:tgtEl>
                                          <p:spTgt spid="115"/>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accel="50000" decel="50000" fill="hold" nodeType="afterEffect">
                                  <p:stCondLst>
                                    <p:cond delay="0"/>
                                  </p:stCondLst>
                                  <p:childTnLst>
                                    <p:set>
                                      <p:cBhvr>
                                        <p:cTn id="26" dur="1" fill="hold">
                                          <p:stCondLst>
                                            <p:cond delay="0"/>
                                          </p:stCondLst>
                                        </p:cTn>
                                        <p:tgtEl>
                                          <p:spTgt spid="116"/>
                                        </p:tgtEl>
                                        <p:attrNameLst>
                                          <p:attrName>style.visibility</p:attrName>
                                        </p:attrNameLst>
                                      </p:cBhvr>
                                      <p:to>
                                        <p:strVal val="visible"/>
                                      </p:to>
                                    </p:set>
                                    <p:anim calcmode="lin" valueType="num">
                                      <p:cBhvr additive="base">
                                        <p:cTn id="27" dur="500" fill="hold"/>
                                        <p:tgtEl>
                                          <p:spTgt spid="116"/>
                                        </p:tgtEl>
                                        <p:attrNameLst>
                                          <p:attrName>ppt_x</p:attrName>
                                        </p:attrNameLst>
                                      </p:cBhvr>
                                      <p:tavLst>
                                        <p:tav tm="0">
                                          <p:val>
                                            <p:strVal val="#ppt_x"/>
                                          </p:val>
                                        </p:tav>
                                        <p:tav tm="100000">
                                          <p:val>
                                            <p:strVal val="#ppt_x"/>
                                          </p:val>
                                        </p:tav>
                                      </p:tavLst>
                                    </p:anim>
                                    <p:anim calcmode="lin" valueType="num">
                                      <p:cBhvr additive="base">
                                        <p:cTn id="28" dur="500" fill="hold"/>
                                        <p:tgtEl>
                                          <p:spTgt spid="116"/>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accel="50000" decel="50000" fill="hold" nodeType="afterEffect">
                                  <p:stCondLst>
                                    <p:cond delay="0"/>
                                  </p:stCondLst>
                                  <p:childTnLst>
                                    <p:set>
                                      <p:cBhvr>
                                        <p:cTn id="31" dur="1" fill="hold">
                                          <p:stCondLst>
                                            <p:cond delay="0"/>
                                          </p:stCondLst>
                                        </p:cTn>
                                        <p:tgtEl>
                                          <p:spTgt spid="117"/>
                                        </p:tgtEl>
                                        <p:attrNameLst>
                                          <p:attrName>style.visibility</p:attrName>
                                        </p:attrNameLst>
                                      </p:cBhvr>
                                      <p:to>
                                        <p:strVal val="visible"/>
                                      </p:to>
                                    </p:set>
                                    <p:anim calcmode="lin" valueType="num">
                                      <p:cBhvr additive="base">
                                        <p:cTn id="32" dur="500" fill="hold"/>
                                        <p:tgtEl>
                                          <p:spTgt spid="117"/>
                                        </p:tgtEl>
                                        <p:attrNameLst>
                                          <p:attrName>ppt_x</p:attrName>
                                        </p:attrNameLst>
                                      </p:cBhvr>
                                      <p:tavLst>
                                        <p:tav tm="0">
                                          <p:val>
                                            <p:strVal val="#ppt_x"/>
                                          </p:val>
                                        </p:tav>
                                        <p:tav tm="100000">
                                          <p:val>
                                            <p:strVal val="#ppt_x"/>
                                          </p:val>
                                        </p:tav>
                                      </p:tavLst>
                                    </p:anim>
                                    <p:anim calcmode="lin" valueType="num">
                                      <p:cBhvr additive="base">
                                        <p:cTn id="33" dur="500" fill="hold"/>
                                        <p:tgtEl>
                                          <p:spTgt spid="117"/>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1" accel="50000" decel="50000" fill="hold" nodeType="afterEffect">
                                  <p:stCondLst>
                                    <p:cond delay="0"/>
                                  </p:stCondLst>
                                  <p:childTnLst>
                                    <p:set>
                                      <p:cBhvr>
                                        <p:cTn id="36" dur="1" fill="hold">
                                          <p:stCondLst>
                                            <p:cond delay="0"/>
                                          </p:stCondLst>
                                        </p:cTn>
                                        <p:tgtEl>
                                          <p:spTgt spid="119"/>
                                        </p:tgtEl>
                                        <p:attrNameLst>
                                          <p:attrName>style.visibility</p:attrName>
                                        </p:attrNameLst>
                                      </p:cBhvr>
                                      <p:to>
                                        <p:strVal val="visible"/>
                                      </p:to>
                                    </p:set>
                                    <p:anim calcmode="lin" valueType="num">
                                      <p:cBhvr additive="base">
                                        <p:cTn id="37" dur="500" fill="hold"/>
                                        <p:tgtEl>
                                          <p:spTgt spid="119"/>
                                        </p:tgtEl>
                                        <p:attrNameLst>
                                          <p:attrName>ppt_x</p:attrName>
                                        </p:attrNameLst>
                                      </p:cBhvr>
                                      <p:tavLst>
                                        <p:tav tm="0">
                                          <p:val>
                                            <p:strVal val="#ppt_x"/>
                                          </p:val>
                                        </p:tav>
                                        <p:tav tm="100000">
                                          <p:val>
                                            <p:strVal val="#ppt_x"/>
                                          </p:val>
                                        </p:tav>
                                      </p:tavLst>
                                    </p:anim>
                                    <p:anim calcmode="lin" valueType="num">
                                      <p:cBhvr additive="base">
                                        <p:cTn id="38" dur="500" fill="hold"/>
                                        <p:tgtEl>
                                          <p:spTgt spid="119"/>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 presetClass="entr" presetSubtype="1" accel="50000" decel="50000" fill="hold" nodeType="afterEffect">
                                  <p:stCondLst>
                                    <p:cond delay="0"/>
                                  </p:stCondLst>
                                  <p:childTnLst>
                                    <p:set>
                                      <p:cBhvr>
                                        <p:cTn id="41" dur="1" fill="hold">
                                          <p:stCondLst>
                                            <p:cond delay="0"/>
                                          </p:stCondLst>
                                        </p:cTn>
                                        <p:tgtEl>
                                          <p:spTgt spid="120"/>
                                        </p:tgtEl>
                                        <p:attrNameLst>
                                          <p:attrName>style.visibility</p:attrName>
                                        </p:attrNameLst>
                                      </p:cBhvr>
                                      <p:to>
                                        <p:strVal val="visible"/>
                                      </p:to>
                                    </p:set>
                                    <p:anim calcmode="lin" valueType="num">
                                      <p:cBhvr additive="base">
                                        <p:cTn id="42" dur="500" fill="hold"/>
                                        <p:tgtEl>
                                          <p:spTgt spid="120"/>
                                        </p:tgtEl>
                                        <p:attrNameLst>
                                          <p:attrName>ppt_x</p:attrName>
                                        </p:attrNameLst>
                                      </p:cBhvr>
                                      <p:tavLst>
                                        <p:tav tm="0">
                                          <p:val>
                                            <p:strVal val="#ppt_x"/>
                                          </p:val>
                                        </p:tav>
                                        <p:tav tm="100000">
                                          <p:val>
                                            <p:strVal val="#ppt_x"/>
                                          </p:val>
                                        </p:tav>
                                      </p:tavLst>
                                    </p:anim>
                                    <p:anim calcmode="lin" valueType="num">
                                      <p:cBhvr additive="base">
                                        <p:cTn id="43" dur="500" fill="hold"/>
                                        <p:tgtEl>
                                          <p:spTgt spid="120"/>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 presetClass="entr" presetSubtype="1" accel="50000" decel="50000" fill="hold" nodeType="afterEffect">
                                  <p:stCondLst>
                                    <p:cond delay="0"/>
                                  </p:stCondLst>
                                  <p:childTnLst>
                                    <p:set>
                                      <p:cBhvr>
                                        <p:cTn id="46" dur="1" fill="hold">
                                          <p:stCondLst>
                                            <p:cond delay="0"/>
                                          </p:stCondLst>
                                        </p:cTn>
                                        <p:tgtEl>
                                          <p:spTgt spid="121"/>
                                        </p:tgtEl>
                                        <p:attrNameLst>
                                          <p:attrName>style.visibility</p:attrName>
                                        </p:attrNameLst>
                                      </p:cBhvr>
                                      <p:to>
                                        <p:strVal val="visible"/>
                                      </p:to>
                                    </p:set>
                                    <p:anim calcmode="lin" valueType="num">
                                      <p:cBhvr additive="base">
                                        <p:cTn id="47" dur="500" fill="hold"/>
                                        <p:tgtEl>
                                          <p:spTgt spid="121"/>
                                        </p:tgtEl>
                                        <p:attrNameLst>
                                          <p:attrName>ppt_x</p:attrName>
                                        </p:attrNameLst>
                                      </p:cBhvr>
                                      <p:tavLst>
                                        <p:tav tm="0">
                                          <p:val>
                                            <p:strVal val="#ppt_x"/>
                                          </p:val>
                                        </p:tav>
                                        <p:tav tm="100000">
                                          <p:val>
                                            <p:strVal val="#ppt_x"/>
                                          </p:val>
                                        </p:tav>
                                      </p:tavLst>
                                    </p:anim>
                                    <p:anim calcmode="lin" valueType="num">
                                      <p:cBhvr additive="base">
                                        <p:cTn id="48" dur="500" fill="hold"/>
                                        <p:tgtEl>
                                          <p:spTgt spid="1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animBg="1"/>
      <p:bldP spid="1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Text Placeholder 3"/>
          <p:cNvSpPr txBox="1">
            <a:spLocks/>
          </p:cNvSpPr>
          <p:nvPr/>
        </p:nvSpPr>
        <p:spPr>
          <a:xfrm>
            <a:off x="2870429" y="4044097"/>
            <a:ext cx="1997087"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078">
              <a:spcBef>
                <a:spcPct val="20000"/>
              </a:spcBef>
              <a:defRPr/>
            </a:pPr>
            <a:r>
              <a:rPr lang="en-US" altLang="zh-CN" sz="13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elit morbi ultrices posuere sapien quis.</a:t>
            </a:r>
            <a:endParaRPr lang="en-US" sz="1300" dirty="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54" name="Text Placeholder 3"/>
          <p:cNvSpPr txBox="1">
            <a:spLocks/>
          </p:cNvSpPr>
          <p:nvPr/>
        </p:nvSpPr>
        <p:spPr>
          <a:xfrm>
            <a:off x="7263839" y="4044097"/>
            <a:ext cx="1997087"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078">
              <a:spcBef>
                <a:spcPct val="20000"/>
              </a:spcBef>
              <a:defRPr/>
            </a:pPr>
            <a:r>
              <a:rPr lang="en-US" altLang="zh-CN" sz="13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elit morbi ultrices posuere sapien quis.</a:t>
            </a:r>
            <a:endParaRPr lang="zh-CN" altLang="en-US" sz="13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56" name="Text Placeholder 3"/>
          <p:cNvSpPr txBox="1">
            <a:spLocks/>
          </p:cNvSpPr>
          <p:nvPr/>
        </p:nvSpPr>
        <p:spPr>
          <a:xfrm>
            <a:off x="7917522" y="1535865"/>
            <a:ext cx="1997087"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078">
              <a:spcBef>
                <a:spcPct val="20000"/>
              </a:spcBef>
              <a:defRPr/>
            </a:pPr>
            <a:r>
              <a:rPr lang="en-US" altLang="zh-CN" sz="13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elit morbi ultrices posuere sapien quis.</a:t>
            </a:r>
            <a:endParaRPr lang="en-US" altLang="zh-CN" sz="1300" dirty="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endParaRPr>
          </a:p>
        </p:txBody>
      </p:sp>
      <p:cxnSp>
        <p:nvCxnSpPr>
          <p:cNvPr id="213" name="Straight Connector 212"/>
          <p:cNvCxnSpPr>
            <a:endCxn id="209" idx="6"/>
          </p:cNvCxnSpPr>
          <p:nvPr/>
        </p:nvCxnSpPr>
        <p:spPr>
          <a:xfrm flipH="1">
            <a:off x="4364943" y="3010752"/>
            <a:ext cx="548043"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331" y="2001232"/>
            <a:ext cx="2096974"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tx1">
              <a:lumMod val="65000"/>
              <a:lumOff val="35000"/>
            </a:schemeClr>
          </a:solidFill>
          <a:ln w="9525">
            <a:noFill/>
            <a:round/>
            <a:headEnd/>
            <a:tailEnd/>
          </a:ln>
        </p:spPr>
        <p:txBody>
          <a:bodyPr vert="horz" wrap="square" lIns="121908" tIns="60954" rIns="121908" bIns="60954" numCol="1" anchor="t" anchorCtr="0" compatLnSpc="1">
            <a:prstTxWarp prst="textNoShape">
              <a:avLst/>
            </a:prstTxWarp>
          </a:bodyPr>
          <a:lstStyle/>
          <a:p>
            <a:endParaRPr lang="en-US">
              <a:latin typeface="Arial" panose="020B0604020202020204" pitchFamily="34" charset="0"/>
              <a:cs typeface="Arial" panose="020B0604020202020204" pitchFamily="34" charset="0"/>
              <a:sym typeface="Arial" panose="020B0604020202020204" pitchFamily="34" charset="0"/>
            </a:endParaRPr>
          </a:p>
        </p:txBody>
      </p:sp>
      <p:grpSp>
        <p:nvGrpSpPr>
          <p:cNvPr id="211" name="Group 210"/>
          <p:cNvGrpSpPr/>
          <p:nvPr/>
        </p:nvGrpSpPr>
        <p:grpSpPr>
          <a:xfrm>
            <a:off x="2640032" y="2148184"/>
            <a:ext cx="1724911" cy="1725136"/>
            <a:chOff x="2183615" y="1663567"/>
            <a:chExt cx="1293852" cy="1293852"/>
          </a:xfrm>
        </p:grpSpPr>
        <p:sp>
          <p:nvSpPr>
            <p:cNvPr id="196" name="Oval 195"/>
            <p:cNvSpPr/>
            <p:nvPr/>
          </p:nvSpPr>
          <p:spPr>
            <a:xfrm>
              <a:off x="2283175" y="1763127"/>
              <a:ext cx="1094733" cy="109473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latin typeface="Arial" panose="020B0604020202020204" pitchFamily="34" charset="0"/>
                <a:cs typeface="Arial" panose="020B0604020202020204" pitchFamily="34" charset="0"/>
                <a:sym typeface="Arial" panose="020B0604020202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latin typeface="Arial" panose="020B0604020202020204" pitchFamily="34" charset="0"/>
                <a:cs typeface="Arial" panose="020B0604020202020204" pitchFamily="34" charset="0"/>
                <a:sym typeface="Arial" panose="020B0604020202020204" pitchFamily="34" charset="0"/>
              </a:endParaRPr>
            </a:p>
          </p:txBody>
        </p:sp>
      </p:grpSp>
      <p:grpSp>
        <p:nvGrpSpPr>
          <p:cNvPr id="212" name="Group 211"/>
          <p:cNvGrpSpPr/>
          <p:nvPr/>
        </p:nvGrpSpPr>
        <p:grpSpPr>
          <a:xfrm>
            <a:off x="796847" y="2363215"/>
            <a:ext cx="1294910" cy="1295076"/>
            <a:chOff x="864537" y="1822859"/>
            <a:chExt cx="971309" cy="971307"/>
          </a:xfrm>
        </p:grpSpPr>
        <p:sp>
          <p:nvSpPr>
            <p:cNvPr id="190" name="Oval 189"/>
            <p:cNvSpPr/>
            <p:nvPr/>
          </p:nvSpPr>
          <p:spPr>
            <a:xfrm>
              <a:off x="932451" y="1890773"/>
              <a:ext cx="835480" cy="835478"/>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latin typeface="Arial" panose="020B0604020202020204" pitchFamily="34" charset="0"/>
                <a:cs typeface="Arial" panose="020B0604020202020204" pitchFamily="34" charset="0"/>
                <a:sym typeface="Arial" panose="020B0604020202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latin typeface="Arial" panose="020B0604020202020204" pitchFamily="34" charset="0"/>
                <a:cs typeface="Arial" panose="020B0604020202020204" pitchFamily="34" charset="0"/>
                <a:sym typeface="Arial" panose="020B0604020202020204" pitchFamily="34" charset="0"/>
              </a:endParaRPr>
            </a:p>
          </p:txBody>
        </p:sp>
      </p:grpSp>
      <p:sp>
        <p:nvSpPr>
          <p:cNvPr id="215" name="Arc 214"/>
          <p:cNvSpPr/>
          <p:nvPr/>
        </p:nvSpPr>
        <p:spPr>
          <a:xfrm>
            <a:off x="4912984" y="1835172"/>
            <a:ext cx="2350854" cy="2351160"/>
          </a:xfrm>
          <a:prstGeom prst="arc">
            <a:avLst>
              <a:gd name="adj1" fmla="val 21578092"/>
              <a:gd name="adj2" fmla="val 16283076"/>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en-US">
              <a:latin typeface="Arial" panose="020B0604020202020204" pitchFamily="34" charset="0"/>
              <a:cs typeface="Arial" panose="020B0604020202020204" pitchFamily="34" charset="0"/>
              <a:sym typeface="Arial" panose="020B0604020202020204" pitchFamily="34" charset="0"/>
            </a:endParaRPr>
          </a:p>
        </p:txBody>
      </p:sp>
      <p:cxnSp>
        <p:nvCxnSpPr>
          <p:cNvPr id="220" name="Straight Connector 219"/>
          <p:cNvCxnSpPr/>
          <p:nvPr/>
        </p:nvCxnSpPr>
        <p:spPr>
          <a:xfrm flipH="1">
            <a:off x="2091758" y="3010752"/>
            <a:ext cx="548043"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839" y="3010752"/>
            <a:ext cx="548043"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222" name="Group 221"/>
          <p:cNvGrpSpPr/>
          <p:nvPr/>
        </p:nvGrpSpPr>
        <p:grpSpPr>
          <a:xfrm>
            <a:off x="7811882" y="2148184"/>
            <a:ext cx="1724911" cy="1725136"/>
            <a:chOff x="2183615" y="1663567"/>
            <a:chExt cx="1293852" cy="1293852"/>
          </a:xfrm>
        </p:grpSpPr>
        <p:sp>
          <p:nvSpPr>
            <p:cNvPr id="223" name="Oval 222"/>
            <p:cNvSpPr/>
            <p:nvPr/>
          </p:nvSpPr>
          <p:spPr>
            <a:xfrm>
              <a:off x="2283175" y="1763127"/>
              <a:ext cx="1094733" cy="10947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latin typeface="Arial" panose="020B0604020202020204" pitchFamily="34" charset="0"/>
                <a:cs typeface="Arial" panose="020B0604020202020204" pitchFamily="34" charset="0"/>
                <a:sym typeface="Arial" panose="020B0604020202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latin typeface="Arial" panose="020B0604020202020204" pitchFamily="34" charset="0"/>
                <a:cs typeface="Arial" panose="020B0604020202020204" pitchFamily="34" charset="0"/>
                <a:sym typeface="Arial" panose="020B0604020202020204" pitchFamily="34" charset="0"/>
              </a:endParaRPr>
            </a:p>
          </p:txBody>
        </p:sp>
      </p:grpSp>
      <p:cxnSp>
        <p:nvCxnSpPr>
          <p:cNvPr id="225" name="Straight Connector 224"/>
          <p:cNvCxnSpPr/>
          <p:nvPr/>
        </p:nvCxnSpPr>
        <p:spPr>
          <a:xfrm flipH="1">
            <a:off x="9536794" y="3010752"/>
            <a:ext cx="548043"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226" name="Group 225"/>
          <p:cNvGrpSpPr/>
          <p:nvPr/>
        </p:nvGrpSpPr>
        <p:grpSpPr>
          <a:xfrm>
            <a:off x="10084837" y="2363215"/>
            <a:ext cx="1294910" cy="1295076"/>
            <a:chOff x="864537" y="1822859"/>
            <a:chExt cx="971309" cy="971307"/>
          </a:xfrm>
        </p:grpSpPr>
        <p:sp>
          <p:nvSpPr>
            <p:cNvPr id="227" name="Oval 226"/>
            <p:cNvSpPr/>
            <p:nvPr/>
          </p:nvSpPr>
          <p:spPr>
            <a:xfrm>
              <a:off x="932451" y="1890773"/>
              <a:ext cx="835480" cy="8354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latin typeface="Arial" panose="020B0604020202020204" pitchFamily="34" charset="0"/>
                <a:cs typeface="Arial" panose="020B0604020202020204" pitchFamily="34" charset="0"/>
                <a:sym typeface="Arial" panose="020B0604020202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latin typeface="Arial" panose="020B0604020202020204" pitchFamily="34" charset="0"/>
                <a:cs typeface="Arial" panose="020B0604020202020204" pitchFamily="34" charset="0"/>
                <a:sym typeface="Arial" panose="020B0604020202020204" pitchFamily="34" charset="0"/>
              </a:endParaRPr>
            </a:p>
          </p:txBody>
        </p:sp>
      </p:grpSp>
      <p:cxnSp>
        <p:nvCxnSpPr>
          <p:cNvPr id="229" name="Straight Connector 228"/>
          <p:cNvCxnSpPr/>
          <p:nvPr/>
        </p:nvCxnSpPr>
        <p:spPr>
          <a:xfrm flipH="1">
            <a:off x="6116815" y="1837631"/>
            <a:ext cx="900779" cy="0"/>
          </a:xfrm>
          <a:prstGeom prst="line">
            <a:avLst/>
          </a:prstGeom>
          <a:ln w="19050">
            <a:solidFill>
              <a:schemeClr val="tx1">
                <a:lumMod val="65000"/>
                <a:lumOff val="35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grpSp>
        <p:nvGrpSpPr>
          <p:cNvPr id="233" name="Group 232"/>
          <p:cNvGrpSpPr/>
          <p:nvPr/>
        </p:nvGrpSpPr>
        <p:grpSpPr>
          <a:xfrm>
            <a:off x="7044814" y="1431958"/>
            <a:ext cx="823261" cy="823363"/>
            <a:chOff x="864537" y="1822859"/>
            <a:chExt cx="971309" cy="971307"/>
          </a:xfrm>
        </p:grpSpPr>
        <p:sp>
          <p:nvSpPr>
            <p:cNvPr id="234" name="Oval 233"/>
            <p:cNvSpPr/>
            <p:nvPr/>
          </p:nvSpPr>
          <p:spPr>
            <a:xfrm>
              <a:off x="932451" y="1890773"/>
              <a:ext cx="835480" cy="8354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a:solidFill>
                    <a:schemeClr val="bg1"/>
                  </a:solidFill>
                  <a:latin typeface="Arial" panose="020B0604020202020204" pitchFamily="34" charset="0"/>
                  <a:cs typeface="Arial" panose="020B0604020202020204" pitchFamily="34" charset="0"/>
                  <a:sym typeface="Arial" panose="020B0604020202020204" pitchFamily="34" charset="0"/>
                </a:rPr>
                <a:t>02</a:t>
              </a:r>
            </a:p>
          </p:txBody>
        </p:sp>
        <p:sp>
          <p:nvSpPr>
            <p:cNvPr id="235" name="Oval 234"/>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solidFill>
                  <a:srgbClr val="FFC000"/>
                </a:solidFill>
                <a:latin typeface="Arial" panose="020B0604020202020204" pitchFamily="34" charset="0"/>
                <a:cs typeface="Arial" panose="020B0604020202020204" pitchFamily="34" charset="0"/>
                <a:sym typeface="Arial" panose="020B0604020202020204" pitchFamily="34" charset="0"/>
              </a:endParaRPr>
            </a:p>
          </p:txBody>
        </p:sp>
      </p:grpSp>
      <p:cxnSp>
        <p:nvCxnSpPr>
          <p:cNvPr id="239" name="Straight Connector 238"/>
          <p:cNvCxnSpPr/>
          <p:nvPr/>
        </p:nvCxnSpPr>
        <p:spPr>
          <a:xfrm>
            <a:off x="2338688" y="3033170"/>
            <a:ext cx="0" cy="881515"/>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241" name="Group 240"/>
          <p:cNvGrpSpPr/>
          <p:nvPr/>
        </p:nvGrpSpPr>
        <p:grpSpPr>
          <a:xfrm>
            <a:off x="1927059" y="3940190"/>
            <a:ext cx="823261" cy="823363"/>
            <a:chOff x="864537" y="1822859"/>
            <a:chExt cx="971309" cy="971307"/>
          </a:xfrm>
        </p:grpSpPr>
        <p:sp>
          <p:nvSpPr>
            <p:cNvPr id="242" name="Oval 241"/>
            <p:cNvSpPr/>
            <p:nvPr/>
          </p:nvSpPr>
          <p:spPr>
            <a:xfrm>
              <a:off x="932451" y="1890773"/>
              <a:ext cx="835480" cy="8354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a:solidFill>
                    <a:schemeClr val="bg1"/>
                  </a:solidFill>
                  <a:latin typeface="Arial" panose="020B0604020202020204" pitchFamily="34" charset="0"/>
                  <a:cs typeface="Arial" panose="020B0604020202020204" pitchFamily="34" charset="0"/>
                  <a:sym typeface="Arial" panose="020B0604020202020204" pitchFamily="34" charset="0"/>
                </a:rPr>
                <a:t>01</a:t>
              </a:r>
            </a:p>
          </p:txBody>
        </p:sp>
        <p:sp>
          <p:nvSpPr>
            <p:cNvPr id="243" name="Oval 242"/>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solidFill>
                  <a:srgbClr val="FFC000"/>
                </a:solidFill>
                <a:latin typeface="Arial" panose="020B0604020202020204" pitchFamily="34" charset="0"/>
                <a:cs typeface="Arial" panose="020B0604020202020204" pitchFamily="34" charset="0"/>
                <a:sym typeface="Arial" panose="020B0604020202020204" pitchFamily="34" charset="0"/>
              </a:endParaRPr>
            </a:p>
          </p:txBody>
        </p:sp>
      </p:grpSp>
      <p:cxnSp>
        <p:nvCxnSpPr>
          <p:cNvPr id="248" name="Straight Connector 247"/>
          <p:cNvCxnSpPr/>
          <p:nvPr/>
        </p:nvCxnSpPr>
        <p:spPr>
          <a:xfrm>
            <a:off x="1043634" y="5477608"/>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9804380" y="3033170"/>
            <a:ext cx="0" cy="881515"/>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250" name="Group 249"/>
          <p:cNvGrpSpPr/>
          <p:nvPr/>
        </p:nvGrpSpPr>
        <p:grpSpPr>
          <a:xfrm>
            <a:off x="9392751" y="3940190"/>
            <a:ext cx="823261" cy="823363"/>
            <a:chOff x="864537" y="1822859"/>
            <a:chExt cx="971309" cy="971307"/>
          </a:xfrm>
        </p:grpSpPr>
        <p:sp>
          <p:nvSpPr>
            <p:cNvPr id="251" name="Oval 250"/>
            <p:cNvSpPr/>
            <p:nvPr/>
          </p:nvSpPr>
          <p:spPr>
            <a:xfrm>
              <a:off x="932451" y="1890773"/>
              <a:ext cx="835480" cy="8354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a:solidFill>
                    <a:schemeClr val="bg1"/>
                  </a:solidFill>
                  <a:latin typeface="Arial" panose="020B0604020202020204" pitchFamily="34" charset="0"/>
                  <a:cs typeface="Arial" panose="020B0604020202020204" pitchFamily="34" charset="0"/>
                  <a:sym typeface="Arial" panose="020B0604020202020204" pitchFamily="34" charset="0"/>
                </a:rPr>
                <a:t>03</a:t>
              </a:r>
            </a:p>
          </p:txBody>
        </p:sp>
        <p:sp>
          <p:nvSpPr>
            <p:cNvPr id="252" name="Oval 251"/>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solidFill>
                  <a:srgbClr val="FFC000"/>
                </a:solidFill>
                <a:latin typeface="Arial" panose="020B0604020202020204" pitchFamily="34" charset="0"/>
                <a:cs typeface="Arial" panose="020B0604020202020204" pitchFamily="34" charset="0"/>
                <a:sym typeface="Arial" panose="020B0604020202020204" pitchFamily="34" charset="0"/>
              </a:endParaRPr>
            </a:p>
          </p:txBody>
        </p:sp>
      </p:grpSp>
      <p:sp>
        <p:nvSpPr>
          <p:cNvPr id="257" name="TextBox 256"/>
          <p:cNvSpPr txBox="1"/>
          <p:nvPr/>
        </p:nvSpPr>
        <p:spPr>
          <a:xfrm>
            <a:off x="1035440" y="5655394"/>
            <a:ext cx="10121124" cy="400110"/>
          </a:xfrm>
          <a:prstGeom prst="rect">
            <a:avLst/>
          </a:prstGeom>
          <a:noFill/>
        </p:spPr>
        <p:txBody>
          <a:bodyPr wrap="square" lIns="0" tIns="0" rIns="0" bIns="0" rtlCol="0">
            <a:spAutoFit/>
          </a:bodyPr>
          <a:lstStyle/>
          <a:p>
            <a:pPr algn="ctr"/>
            <a:r>
              <a:rPr lang="en-US" altLang="zh-CN" sz="13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 Aliquam vel interdum sem, non accumsan libero. Sed tempor in ex non tempor.</a:t>
            </a:r>
            <a:endParaRPr lang="zh-CN" altLang="en-US" sz="13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40" name="Freeform 143"/>
          <p:cNvSpPr>
            <a:spLocks noEditPoints="1"/>
          </p:cNvSpPr>
          <p:nvPr/>
        </p:nvSpPr>
        <p:spPr bwMode="auto">
          <a:xfrm>
            <a:off x="1134701" y="2698070"/>
            <a:ext cx="615385" cy="566876"/>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prstTxWarp prst="textNoShape">
              <a:avLst/>
            </a:prstTxWarp>
          </a:bodyPr>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41" name="Freeform 92"/>
          <p:cNvSpPr>
            <a:spLocks noEditPoints="1"/>
          </p:cNvSpPr>
          <p:nvPr/>
        </p:nvSpPr>
        <p:spPr bwMode="auto">
          <a:xfrm>
            <a:off x="8392325" y="2732853"/>
            <a:ext cx="580299" cy="591172"/>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p:spPr>
        <p:txBody>
          <a:bodyPr vert="horz" wrap="square" lIns="121908" tIns="60954" rIns="121908" bIns="60954" numCol="1" anchor="t" anchorCtr="0" compatLnSpc="1">
            <a:prstTxWarp prst="textNoShape">
              <a:avLst/>
            </a:prstTxWarp>
          </a:bodyPr>
          <a:lstStyle/>
          <a:p>
            <a:endParaRPr lang="en-US">
              <a:latin typeface="Arial" panose="020B0604020202020204" pitchFamily="34" charset="0"/>
              <a:cs typeface="Arial" panose="020B0604020202020204" pitchFamily="34" charset="0"/>
              <a:sym typeface="Arial" panose="020B0604020202020204" pitchFamily="34" charset="0"/>
            </a:endParaRPr>
          </a:p>
        </p:txBody>
      </p:sp>
      <p:grpSp>
        <p:nvGrpSpPr>
          <p:cNvPr id="42" name="组合 41"/>
          <p:cNvGrpSpPr/>
          <p:nvPr/>
        </p:nvGrpSpPr>
        <p:grpSpPr>
          <a:xfrm>
            <a:off x="3224561" y="2754756"/>
            <a:ext cx="545212" cy="510191"/>
            <a:chOff x="6661150" y="233363"/>
            <a:chExt cx="320675" cy="300038"/>
          </a:xfrm>
          <a:solidFill>
            <a:schemeClr val="bg1"/>
          </a:solidFill>
        </p:grpSpPr>
        <p:sp>
          <p:nvSpPr>
            <p:cNvPr id="43" name="Freeform 153"/>
            <p:cNvSpPr>
              <a:spLocks/>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44" name="Freeform 154"/>
            <p:cNvSpPr>
              <a:spLocks/>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45" name="Freeform 155"/>
            <p:cNvSpPr>
              <a:spLocks/>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46"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sym typeface="Arial" panose="020B0604020202020204" pitchFamily="34" charset="0"/>
              </a:endParaRPr>
            </a:p>
          </p:txBody>
        </p:sp>
      </p:grpSp>
      <p:sp>
        <p:nvSpPr>
          <p:cNvPr id="47" name="Freeform 140"/>
          <p:cNvSpPr>
            <a:spLocks noEditPoints="1"/>
          </p:cNvSpPr>
          <p:nvPr/>
        </p:nvSpPr>
        <p:spPr bwMode="auto">
          <a:xfrm>
            <a:off x="10431388" y="2694926"/>
            <a:ext cx="605083" cy="605161"/>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p:spPr>
        <p:txBody>
          <a:bodyPr vert="horz" wrap="square" lIns="121908" tIns="60954" rIns="121908" bIns="60954" numCol="1" anchor="t" anchorCtr="0" compatLnSpc="1">
            <a:prstTxWarp prst="textNoShape">
              <a:avLst/>
            </a:prstTxWarp>
          </a:bodyPr>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2" name="标题 1"/>
          <p:cNvSpPr>
            <a:spLocks noGrp="1"/>
          </p:cNvSpPr>
          <p:nvPr>
            <p:ph type="title"/>
          </p:nvPr>
        </p:nvSpPr>
        <p:spPr/>
        <p:txBody>
          <a:bodyPr/>
          <a:lstStyle/>
          <a:p>
            <a:r>
              <a:rPr lang="en-US" altLang="zh-CN" dirty="0">
                <a:latin typeface="Arial" panose="020B0604020202020204" pitchFamily="34" charset="0"/>
                <a:cs typeface="Arial" panose="020B0604020202020204" pitchFamily="34" charset="0"/>
                <a:sym typeface="Arial" panose="020B0604020202020204" pitchFamily="34" charset="0"/>
              </a:rPr>
              <a:t>Click To Add Title</a:t>
            </a:r>
            <a:endParaRPr lang="zh-CN" altLang="en-US" dirty="0">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41393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08"/>
                                        </p:tgtEl>
                                        <p:attrNameLst>
                                          <p:attrName>style.visibility</p:attrName>
                                        </p:attrNameLst>
                                      </p:cBhvr>
                                      <p:to>
                                        <p:strVal val="visible"/>
                                      </p:to>
                                    </p:set>
                                    <p:anim calcmode="lin" valueType="num">
                                      <p:cBhvr>
                                        <p:cTn id="7" dur="500" fill="hold"/>
                                        <p:tgtEl>
                                          <p:spTgt spid="208"/>
                                        </p:tgtEl>
                                        <p:attrNameLst>
                                          <p:attrName>ppt_w</p:attrName>
                                        </p:attrNameLst>
                                      </p:cBhvr>
                                      <p:tavLst>
                                        <p:tav tm="0">
                                          <p:val>
                                            <p:fltVal val="0"/>
                                          </p:val>
                                        </p:tav>
                                        <p:tav tm="100000">
                                          <p:val>
                                            <p:strVal val="#ppt_w"/>
                                          </p:val>
                                        </p:tav>
                                      </p:tavLst>
                                    </p:anim>
                                    <p:anim calcmode="lin" valueType="num">
                                      <p:cBhvr>
                                        <p:cTn id="8" dur="500" fill="hold"/>
                                        <p:tgtEl>
                                          <p:spTgt spid="20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215"/>
                                        </p:tgtEl>
                                        <p:attrNameLst>
                                          <p:attrName>style.visibility</p:attrName>
                                        </p:attrNameLst>
                                      </p:cBhvr>
                                      <p:to>
                                        <p:strVal val="visible"/>
                                      </p:to>
                                    </p:set>
                                    <p:animEffect transition="in" filter="strips(downRight)">
                                      <p:cBhvr>
                                        <p:cTn id="12" dur="500"/>
                                        <p:tgtEl>
                                          <p:spTgt spid="215"/>
                                        </p:tgtEl>
                                      </p:cBhvr>
                                    </p:animEffect>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13"/>
                                        </p:tgtEl>
                                        <p:attrNameLst>
                                          <p:attrName>style.visibility</p:attrName>
                                        </p:attrNameLst>
                                      </p:cBhvr>
                                      <p:to>
                                        <p:strVal val="visible"/>
                                      </p:to>
                                    </p:set>
                                    <p:animEffect transition="in" filter="strips(downLeft)">
                                      <p:cBhvr>
                                        <p:cTn id="16" dur="500"/>
                                        <p:tgtEl>
                                          <p:spTgt spid="213"/>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211"/>
                                        </p:tgtEl>
                                        <p:attrNameLst>
                                          <p:attrName>style.visibility</p:attrName>
                                        </p:attrNameLst>
                                      </p:cBhvr>
                                      <p:to>
                                        <p:strVal val="visible"/>
                                      </p:to>
                                    </p:set>
                                    <p:anim calcmode="lin" valueType="num">
                                      <p:cBhvr>
                                        <p:cTn id="20" dur="500" fill="hold"/>
                                        <p:tgtEl>
                                          <p:spTgt spid="211"/>
                                        </p:tgtEl>
                                        <p:attrNameLst>
                                          <p:attrName>ppt_w</p:attrName>
                                        </p:attrNameLst>
                                      </p:cBhvr>
                                      <p:tavLst>
                                        <p:tav tm="0">
                                          <p:val>
                                            <p:fltVal val="0"/>
                                          </p:val>
                                        </p:tav>
                                        <p:tav tm="100000">
                                          <p:val>
                                            <p:strVal val="#ppt_w"/>
                                          </p:val>
                                        </p:tav>
                                      </p:tavLst>
                                    </p:anim>
                                    <p:anim calcmode="lin" valueType="num">
                                      <p:cBhvr>
                                        <p:cTn id="21" dur="500" fill="hold"/>
                                        <p:tgtEl>
                                          <p:spTgt spid="211"/>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18" presetClass="entr" presetSubtype="3" fill="hold" nodeType="afterEffect">
                                  <p:stCondLst>
                                    <p:cond delay="0"/>
                                  </p:stCondLst>
                                  <p:childTnLst>
                                    <p:set>
                                      <p:cBhvr>
                                        <p:cTn id="24" dur="1" fill="hold">
                                          <p:stCondLst>
                                            <p:cond delay="0"/>
                                          </p:stCondLst>
                                        </p:cTn>
                                        <p:tgtEl>
                                          <p:spTgt spid="221"/>
                                        </p:tgtEl>
                                        <p:attrNameLst>
                                          <p:attrName>style.visibility</p:attrName>
                                        </p:attrNameLst>
                                      </p:cBhvr>
                                      <p:to>
                                        <p:strVal val="visible"/>
                                      </p:to>
                                    </p:set>
                                    <p:animEffect transition="in" filter="strips(upRight)">
                                      <p:cBhvr>
                                        <p:cTn id="25" dur="500"/>
                                        <p:tgtEl>
                                          <p:spTgt spid="221"/>
                                        </p:tgtEl>
                                      </p:cBhvr>
                                    </p:animEffect>
                                  </p:childTnLst>
                                </p:cTn>
                              </p:par>
                            </p:childTnLst>
                          </p:cTn>
                        </p:par>
                        <p:par>
                          <p:cTn id="26" fill="hold">
                            <p:stCondLst>
                              <p:cond delay="2500"/>
                            </p:stCondLst>
                            <p:childTnLst>
                              <p:par>
                                <p:cTn id="27" presetID="23" presetClass="entr" presetSubtype="16" fill="hold" nodeType="afterEffect">
                                  <p:stCondLst>
                                    <p:cond delay="0"/>
                                  </p:stCondLst>
                                  <p:childTnLst>
                                    <p:set>
                                      <p:cBhvr>
                                        <p:cTn id="28" dur="1" fill="hold">
                                          <p:stCondLst>
                                            <p:cond delay="0"/>
                                          </p:stCondLst>
                                        </p:cTn>
                                        <p:tgtEl>
                                          <p:spTgt spid="222"/>
                                        </p:tgtEl>
                                        <p:attrNameLst>
                                          <p:attrName>style.visibility</p:attrName>
                                        </p:attrNameLst>
                                      </p:cBhvr>
                                      <p:to>
                                        <p:strVal val="visible"/>
                                      </p:to>
                                    </p:set>
                                    <p:anim calcmode="lin" valueType="num">
                                      <p:cBhvr>
                                        <p:cTn id="29" dur="500" fill="hold"/>
                                        <p:tgtEl>
                                          <p:spTgt spid="222"/>
                                        </p:tgtEl>
                                        <p:attrNameLst>
                                          <p:attrName>ppt_w</p:attrName>
                                        </p:attrNameLst>
                                      </p:cBhvr>
                                      <p:tavLst>
                                        <p:tav tm="0">
                                          <p:val>
                                            <p:fltVal val="0"/>
                                          </p:val>
                                        </p:tav>
                                        <p:tav tm="100000">
                                          <p:val>
                                            <p:strVal val="#ppt_w"/>
                                          </p:val>
                                        </p:tav>
                                      </p:tavLst>
                                    </p:anim>
                                    <p:anim calcmode="lin" valueType="num">
                                      <p:cBhvr>
                                        <p:cTn id="30" dur="500" fill="hold"/>
                                        <p:tgtEl>
                                          <p:spTgt spid="222"/>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18" presetClass="entr" presetSubtype="12" fill="hold" nodeType="afterEffect">
                                  <p:stCondLst>
                                    <p:cond delay="0"/>
                                  </p:stCondLst>
                                  <p:childTnLst>
                                    <p:set>
                                      <p:cBhvr>
                                        <p:cTn id="33" dur="1" fill="hold">
                                          <p:stCondLst>
                                            <p:cond delay="0"/>
                                          </p:stCondLst>
                                        </p:cTn>
                                        <p:tgtEl>
                                          <p:spTgt spid="220"/>
                                        </p:tgtEl>
                                        <p:attrNameLst>
                                          <p:attrName>style.visibility</p:attrName>
                                        </p:attrNameLst>
                                      </p:cBhvr>
                                      <p:to>
                                        <p:strVal val="visible"/>
                                      </p:to>
                                    </p:set>
                                    <p:animEffect transition="in" filter="strips(downLeft)">
                                      <p:cBhvr>
                                        <p:cTn id="34" dur="500"/>
                                        <p:tgtEl>
                                          <p:spTgt spid="220"/>
                                        </p:tgtEl>
                                      </p:cBhvr>
                                    </p:animEffect>
                                  </p:childTnLst>
                                </p:cTn>
                              </p:par>
                            </p:childTnLst>
                          </p:cTn>
                        </p:par>
                        <p:par>
                          <p:cTn id="35" fill="hold">
                            <p:stCondLst>
                              <p:cond delay="3500"/>
                            </p:stCondLst>
                            <p:childTnLst>
                              <p:par>
                                <p:cTn id="36" presetID="23" presetClass="entr" presetSubtype="16" fill="hold" nodeType="afterEffect">
                                  <p:stCondLst>
                                    <p:cond delay="0"/>
                                  </p:stCondLst>
                                  <p:childTnLst>
                                    <p:set>
                                      <p:cBhvr>
                                        <p:cTn id="37" dur="1" fill="hold">
                                          <p:stCondLst>
                                            <p:cond delay="0"/>
                                          </p:stCondLst>
                                        </p:cTn>
                                        <p:tgtEl>
                                          <p:spTgt spid="212"/>
                                        </p:tgtEl>
                                        <p:attrNameLst>
                                          <p:attrName>style.visibility</p:attrName>
                                        </p:attrNameLst>
                                      </p:cBhvr>
                                      <p:to>
                                        <p:strVal val="visible"/>
                                      </p:to>
                                    </p:set>
                                    <p:anim calcmode="lin" valueType="num">
                                      <p:cBhvr>
                                        <p:cTn id="38" dur="500" fill="hold"/>
                                        <p:tgtEl>
                                          <p:spTgt spid="212"/>
                                        </p:tgtEl>
                                        <p:attrNameLst>
                                          <p:attrName>ppt_w</p:attrName>
                                        </p:attrNameLst>
                                      </p:cBhvr>
                                      <p:tavLst>
                                        <p:tav tm="0">
                                          <p:val>
                                            <p:fltVal val="0"/>
                                          </p:val>
                                        </p:tav>
                                        <p:tav tm="100000">
                                          <p:val>
                                            <p:strVal val="#ppt_w"/>
                                          </p:val>
                                        </p:tav>
                                      </p:tavLst>
                                    </p:anim>
                                    <p:anim calcmode="lin" valueType="num">
                                      <p:cBhvr>
                                        <p:cTn id="39" dur="500" fill="hold"/>
                                        <p:tgtEl>
                                          <p:spTgt spid="212"/>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18" presetClass="entr" presetSubtype="3" fill="hold" nodeType="afterEffect">
                                  <p:stCondLst>
                                    <p:cond delay="0"/>
                                  </p:stCondLst>
                                  <p:childTnLst>
                                    <p:set>
                                      <p:cBhvr>
                                        <p:cTn id="42" dur="1" fill="hold">
                                          <p:stCondLst>
                                            <p:cond delay="0"/>
                                          </p:stCondLst>
                                        </p:cTn>
                                        <p:tgtEl>
                                          <p:spTgt spid="225"/>
                                        </p:tgtEl>
                                        <p:attrNameLst>
                                          <p:attrName>style.visibility</p:attrName>
                                        </p:attrNameLst>
                                      </p:cBhvr>
                                      <p:to>
                                        <p:strVal val="visible"/>
                                      </p:to>
                                    </p:set>
                                    <p:animEffect transition="in" filter="strips(upRight)">
                                      <p:cBhvr>
                                        <p:cTn id="43" dur="500"/>
                                        <p:tgtEl>
                                          <p:spTgt spid="225"/>
                                        </p:tgtEl>
                                      </p:cBhvr>
                                    </p:animEffect>
                                  </p:childTnLst>
                                </p:cTn>
                              </p:par>
                            </p:childTnLst>
                          </p:cTn>
                        </p:par>
                        <p:par>
                          <p:cTn id="44" fill="hold">
                            <p:stCondLst>
                              <p:cond delay="4500"/>
                            </p:stCondLst>
                            <p:childTnLst>
                              <p:par>
                                <p:cTn id="45" presetID="23" presetClass="entr" presetSubtype="16" fill="hold" nodeType="afterEffect">
                                  <p:stCondLst>
                                    <p:cond delay="0"/>
                                  </p:stCondLst>
                                  <p:childTnLst>
                                    <p:set>
                                      <p:cBhvr>
                                        <p:cTn id="46" dur="1" fill="hold">
                                          <p:stCondLst>
                                            <p:cond delay="0"/>
                                          </p:stCondLst>
                                        </p:cTn>
                                        <p:tgtEl>
                                          <p:spTgt spid="226"/>
                                        </p:tgtEl>
                                        <p:attrNameLst>
                                          <p:attrName>style.visibility</p:attrName>
                                        </p:attrNameLst>
                                      </p:cBhvr>
                                      <p:to>
                                        <p:strVal val="visible"/>
                                      </p:to>
                                    </p:set>
                                    <p:anim calcmode="lin" valueType="num">
                                      <p:cBhvr>
                                        <p:cTn id="47" dur="500" fill="hold"/>
                                        <p:tgtEl>
                                          <p:spTgt spid="226"/>
                                        </p:tgtEl>
                                        <p:attrNameLst>
                                          <p:attrName>ppt_w</p:attrName>
                                        </p:attrNameLst>
                                      </p:cBhvr>
                                      <p:tavLst>
                                        <p:tav tm="0">
                                          <p:val>
                                            <p:fltVal val="0"/>
                                          </p:val>
                                        </p:tav>
                                        <p:tav tm="100000">
                                          <p:val>
                                            <p:strVal val="#ppt_w"/>
                                          </p:val>
                                        </p:tav>
                                      </p:tavLst>
                                    </p:anim>
                                    <p:anim calcmode="lin" valueType="num">
                                      <p:cBhvr>
                                        <p:cTn id="48" dur="500" fill="hold"/>
                                        <p:tgtEl>
                                          <p:spTgt spid="226"/>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18" presetClass="entr" presetSubtype="12" fill="hold" nodeType="afterEffect">
                                  <p:stCondLst>
                                    <p:cond delay="0"/>
                                  </p:stCondLst>
                                  <p:childTnLst>
                                    <p:set>
                                      <p:cBhvr>
                                        <p:cTn id="51" dur="1" fill="hold">
                                          <p:stCondLst>
                                            <p:cond delay="0"/>
                                          </p:stCondLst>
                                        </p:cTn>
                                        <p:tgtEl>
                                          <p:spTgt spid="239"/>
                                        </p:tgtEl>
                                        <p:attrNameLst>
                                          <p:attrName>style.visibility</p:attrName>
                                        </p:attrNameLst>
                                      </p:cBhvr>
                                      <p:to>
                                        <p:strVal val="visible"/>
                                      </p:to>
                                    </p:set>
                                    <p:animEffect transition="in" filter="strips(downLeft)">
                                      <p:cBhvr>
                                        <p:cTn id="52" dur="500"/>
                                        <p:tgtEl>
                                          <p:spTgt spid="239"/>
                                        </p:tgtEl>
                                      </p:cBhvr>
                                    </p:animEffect>
                                  </p:childTnLst>
                                </p:cTn>
                              </p:par>
                            </p:childTnLst>
                          </p:cTn>
                        </p:par>
                        <p:par>
                          <p:cTn id="53" fill="hold">
                            <p:stCondLst>
                              <p:cond delay="5500"/>
                            </p:stCondLst>
                            <p:childTnLst>
                              <p:par>
                                <p:cTn id="54" presetID="23" presetClass="entr" presetSubtype="16" fill="hold" nodeType="afterEffect">
                                  <p:stCondLst>
                                    <p:cond delay="0"/>
                                  </p:stCondLst>
                                  <p:childTnLst>
                                    <p:set>
                                      <p:cBhvr>
                                        <p:cTn id="55" dur="1" fill="hold">
                                          <p:stCondLst>
                                            <p:cond delay="0"/>
                                          </p:stCondLst>
                                        </p:cTn>
                                        <p:tgtEl>
                                          <p:spTgt spid="241"/>
                                        </p:tgtEl>
                                        <p:attrNameLst>
                                          <p:attrName>style.visibility</p:attrName>
                                        </p:attrNameLst>
                                      </p:cBhvr>
                                      <p:to>
                                        <p:strVal val="visible"/>
                                      </p:to>
                                    </p:set>
                                    <p:anim calcmode="lin" valueType="num">
                                      <p:cBhvr>
                                        <p:cTn id="56" dur="500" fill="hold"/>
                                        <p:tgtEl>
                                          <p:spTgt spid="241"/>
                                        </p:tgtEl>
                                        <p:attrNameLst>
                                          <p:attrName>ppt_w</p:attrName>
                                        </p:attrNameLst>
                                      </p:cBhvr>
                                      <p:tavLst>
                                        <p:tav tm="0">
                                          <p:val>
                                            <p:fltVal val="0"/>
                                          </p:val>
                                        </p:tav>
                                        <p:tav tm="100000">
                                          <p:val>
                                            <p:strVal val="#ppt_w"/>
                                          </p:val>
                                        </p:tav>
                                      </p:tavLst>
                                    </p:anim>
                                    <p:anim calcmode="lin" valueType="num">
                                      <p:cBhvr>
                                        <p:cTn id="57" dur="500" fill="hold"/>
                                        <p:tgtEl>
                                          <p:spTgt spid="241"/>
                                        </p:tgtEl>
                                        <p:attrNameLst>
                                          <p:attrName>ppt_h</p:attrName>
                                        </p:attrNameLst>
                                      </p:cBhvr>
                                      <p:tavLst>
                                        <p:tav tm="0">
                                          <p:val>
                                            <p:fltVal val="0"/>
                                          </p:val>
                                        </p:tav>
                                        <p:tav tm="100000">
                                          <p:val>
                                            <p:strVal val="#ppt_h"/>
                                          </p:val>
                                        </p:tav>
                                      </p:tavLst>
                                    </p:anim>
                                  </p:childTnLst>
                                </p:cTn>
                              </p:par>
                            </p:childTnLst>
                          </p:cTn>
                        </p:par>
                        <p:par>
                          <p:cTn id="58" fill="hold">
                            <p:stCondLst>
                              <p:cond delay="6000"/>
                            </p:stCondLst>
                            <p:childTnLst>
                              <p:par>
                                <p:cTn id="59" presetID="12" presetClass="entr" presetSubtype="8" fill="hold" grpId="0" nodeType="afterEffect">
                                  <p:stCondLst>
                                    <p:cond delay="0"/>
                                  </p:stCondLst>
                                  <p:childTnLst>
                                    <p:set>
                                      <p:cBhvr>
                                        <p:cTn id="60" dur="1" fill="hold">
                                          <p:stCondLst>
                                            <p:cond delay="0"/>
                                          </p:stCondLst>
                                        </p:cTn>
                                        <p:tgtEl>
                                          <p:spTgt spid="253"/>
                                        </p:tgtEl>
                                        <p:attrNameLst>
                                          <p:attrName>style.visibility</p:attrName>
                                        </p:attrNameLst>
                                      </p:cBhvr>
                                      <p:to>
                                        <p:strVal val="visible"/>
                                      </p:to>
                                    </p:set>
                                    <p:animEffect transition="in" filter="slide(fromLeft)">
                                      <p:cBhvr>
                                        <p:cTn id="61" dur="500"/>
                                        <p:tgtEl>
                                          <p:spTgt spid="253"/>
                                        </p:tgtEl>
                                      </p:cBhvr>
                                    </p:animEffect>
                                  </p:childTnLst>
                                </p:cTn>
                              </p:par>
                            </p:childTnLst>
                          </p:cTn>
                        </p:par>
                        <p:par>
                          <p:cTn id="62" fill="hold">
                            <p:stCondLst>
                              <p:cond delay="6500"/>
                            </p:stCondLst>
                            <p:childTnLst>
                              <p:par>
                                <p:cTn id="63" presetID="18" presetClass="entr" presetSubtype="3" fill="hold" nodeType="afterEffect">
                                  <p:stCondLst>
                                    <p:cond delay="0"/>
                                  </p:stCondLst>
                                  <p:childTnLst>
                                    <p:set>
                                      <p:cBhvr>
                                        <p:cTn id="64" dur="1" fill="hold">
                                          <p:stCondLst>
                                            <p:cond delay="0"/>
                                          </p:stCondLst>
                                        </p:cTn>
                                        <p:tgtEl>
                                          <p:spTgt spid="229"/>
                                        </p:tgtEl>
                                        <p:attrNameLst>
                                          <p:attrName>style.visibility</p:attrName>
                                        </p:attrNameLst>
                                      </p:cBhvr>
                                      <p:to>
                                        <p:strVal val="visible"/>
                                      </p:to>
                                    </p:set>
                                    <p:animEffect transition="in" filter="strips(upRight)">
                                      <p:cBhvr>
                                        <p:cTn id="65" dur="500"/>
                                        <p:tgtEl>
                                          <p:spTgt spid="229"/>
                                        </p:tgtEl>
                                      </p:cBhvr>
                                    </p:animEffect>
                                  </p:childTnLst>
                                </p:cTn>
                              </p:par>
                            </p:childTnLst>
                          </p:cTn>
                        </p:par>
                        <p:par>
                          <p:cTn id="66" fill="hold">
                            <p:stCondLst>
                              <p:cond delay="7000"/>
                            </p:stCondLst>
                            <p:childTnLst>
                              <p:par>
                                <p:cTn id="67" presetID="23" presetClass="entr" presetSubtype="16" fill="hold" nodeType="afterEffect">
                                  <p:stCondLst>
                                    <p:cond delay="0"/>
                                  </p:stCondLst>
                                  <p:childTnLst>
                                    <p:set>
                                      <p:cBhvr>
                                        <p:cTn id="68" dur="1" fill="hold">
                                          <p:stCondLst>
                                            <p:cond delay="0"/>
                                          </p:stCondLst>
                                        </p:cTn>
                                        <p:tgtEl>
                                          <p:spTgt spid="233"/>
                                        </p:tgtEl>
                                        <p:attrNameLst>
                                          <p:attrName>style.visibility</p:attrName>
                                        </p:attrNameLst>
                                      </p:cBhvr>
                                      <p:to>
                                        <p:strVal val="visible"/>
                                      </p:to>
                                    </p:set>
                                    <p:anim calcmode="lin" valueType="num">
                                      <p:cBhvr>
                                        <p:cTn id="69" dur="500" fill="hold"/>
                                        <p:tgtEl>
                                          <p:spTgt spid="233"/>
                                        </p:tgtEl>
                                        <p:attrNameLst>
                                          <p:attrName>ppt_w</p:attrName>
                                        </p:attrNameLst>
                                      </p:cBhvr>
                                      <p:tavLst>
                                        <p:tav tm="0">
                                          <p:val>
                                            <p:fltVal val="0"/>
                                          </p:val>
                                        </p:tav>
                                        <p:tav tm="100000">
                                          <p:val>
                                            <p:strVal val="#ppt_w"/>
                                          </p:val>
                                        </p:tav>
                                      </p:tavLst>
                                    </p:anim>
                                    <p:anim calcmode="lin" valueType="num">
                                      <p:cBhvr>
                                        <p:cTn id="70" dur="500" fill="hold"/>
                                        <p:tgtEl>
                                          <p:spTgt spid="233"/>
                                        </p:tgtEl>
                                        <p:attrNameLst>
                                          <p:attrName>ppt_h</p:attrName>
                                        </p:attrNameLst>
                                      </p:cBhvr>
                                      <p:tavLst>
                                        <p:tav tm="0">
                                          <p:val>
                                            <p:fltVal val="0"/>
                                          </p:val>
                                        </p:tav>
                                        <p:tav tm="100000">
                                          <p:val>
                                            <p:strVal val="#ppt_h"/>
                                          </p:val>
                                        </p:tav>
                                      </p:tavLst>
                                    </p:anim>
                                  </p:childTnLst>
                                </p:cTn>
                              </p:par>
                            </p:childTnLst>
                          </p:cTn>
                        </p:par>
                        <p:par>
                          <p:cTn id="71" fill="hold">
                            <p:stCondLst>
                              <p:cond delay="7500"/>
                            </p:stCondLst>
                            <p:childTnLst>
                              <p:par>
                                <p:cTn id="72" presetID="12" presetClass="entr" presetSubtype="8" fill="hold" grpId="0" nodeType="afterEffect">
                                  <p:stCondLst>
                                    <p:cond delay="0"/>
                                  </p:stCondLst>
                                  <p:childTnLst>
                                    <p:set>
                                      <p:cBhvr>
                                        <p:cTn id="73" dur="1" fill="hold">
                                          <p:stCondLst>
                                            <p:cond delay="0"/>
                                          </p:stCondLst>
                                        </p:cTn>
                                        <p:tgtEl>
                                          <p:spTgt spid="256"/>
                                        </p:tgtEl>
                                        <p:attrNameLst>
                                          <p:attrName>style.visibility</p:attrName>
                                        </p:attrNameLst>
                                      </p:cBhvr>
                                      <p:to>
                                        <p:strVal val="visible"/>
                                      </p:to>
                                    </p:set>
                                    <p:animEffect transition="in" filter="slide(fromLeft)">
                                      <p:cBhvr>
                                        <p:cTn id="74" dur="500"/>
                                        <p:tgtEl>
                                          <p:spTgt spid="256"/>
                                        </p:tgtEl>
                                      </p:cBhvr>
                                    </p:animEffect>
                                  </p:childTnLst>
                                </p:cTn>
                              </p:par>
                            </p:childTnLst>
                          </p:cTn>
                        </p:par>
                        <p:par>
                          <p:cTn id="75" fill="hold">
                            <p:stCondLst>
                              <p:cond delay="8000"/>
                            </p:stCondLst>
                            <p:childTnLst>
                              <p:par>
                                <p:cTn id="76" presetID="18" presetClass="entr" presetSubtype="12" fill="hold" nodeType="afterEffect">
                                  <p:stCondLst>
                                    <p:cond delay="0"/>
                                  </p:stCondLst>
                                  <p:childTnLst>
                                    <p:set>
                                      <p:cBhvr>
                                        <p:cTn id="77" dur="1" fill="hold">
                                          <p:stCondLst>
                                            <p:cond delay="0"/>
                                          </p:stCondLst>
                                        </p:cTn>
                                        <p:tgtEl>
                                          <p:spTgt spid="249"/>
                                        </p:tgtEl>
                                        <p:attrNameLst>
                                          <p:attrName>style.visibility</p:attrName>
                                        </p:attrNameLst>
                                      </p:cBhvr>
                                      <p:to>
                                        <p:strVal val="visible"/>
                                      </p:to>
                                    </p:set>
                                    <p:animEffect transition="in" filter="strips(downLeft)">
                                      <p:cBhvr>
                                        <p:cTn id="78" dur="500"/>
                                        <p:tgtEl>
                                          <p:spTgt spid="249"/>
                                        </p:tgtEl>
                                      </p:cBhvr>
                                    </p:animEffect>
                                  </p:childTnLst>
                                </p:cTn>
                              </p:par>
                            </p:childTnLst>
                          </p:cTn>
                        </p:par>
                        <p:par>
                          <p:cTn id="79" fill="hold">
                            <p:stCondLst>
                              <p:cond delay="8500"/>
                            </p:stCondLst>
                            <p:childTnLst>
                              <p:par>
                                <p:cTn id="80" presetID="23" presetClass="entr" presetSubtype="16" fill="hold" nodeType="afterEffect">
                                  <p:stCondLst>
                                    <p:cond delay="0"/>
                                  </p:stCondLst>
                                  <p:childTnLst>
                                    <p:set>
                                      <p:cBhvr>
                                        <p:cTn id="81" dur="1" fill="hold">
                                          <p:stCondLst>
                                            <p:cond delay="0"/>
                                          </p:stCondLst>
                                        </p:cTn>
                                        <p:tgtEl>
                                          <p:spTgt spid="250"/>
                                        </p:tgtEl>
                                        <p:attrNameLst>
                                          <p:attrName>style.visibility</p:attrName>
                                        </p:attrNameLst>
                                      </p:cBhvr>
                                      <p:to>
                                        <p:strVal val="visible"/>
                                      </p:to>
                                    </p:set>
                                    <p:anim calcmode="lin" valueType="num">
                                      <p:cBhvr>
                                        <p:cTn id="82" dur="500" fill="hold"/>
                                        <p:tgtEl>
                                          <p:spTgt spid="250"/>
                                        </p:tgtEl>
                                        <p:attrNameLst>
                                          <p:attrName>ppt_w</p:attrName>
                                        </p:attrNameLst>
                                      </p:cBhvr>
                                      <p:tavLst>
                                        <p:tav tm="0">
                                          <p:val>
                                            <p:fltVal val="0"/>
                                          </p:val>
                                        </p:tav>
                                        <p:tav tm="100000">
                                          <p:val>
                                            <p:strVal val="#ppt_w"/>
                                          </p:val>
                                        </p:tav>
                                      </p:tavLst>
                                    </p:anim>
                                    <p:anim calcmode="lin" valueType="num">
                                      <p:cBhvr>
                                        <p:cTn id="83" dur="500" fill="hold"/>
                                        <p:tgtEl>
                                          <p:spTgt spid="250"/>
                                        </p:tgtEl>
                                        <p:attrNameLst>
                                          <p:attrName>ppt_h</p:attrName>
                                        </p:attrNameLst>
                                      </p:cBhvr>
                                      <p:tavLst>
                                        <p:tav tm="0">
                                          <p:val>
                                            <p:fltVal val="0"/>
                                          </p:val>
                                        </p:tav>
                                        <p:tav tm="100000">
                                          <p:val>
                                            <p:strVal val="#ppt_h"/>
                                          </p:val>
                                        </p:tav>
                                      </p:tavLst>
                                    </p:anim>
                                  </p:childTnLst>
                                </p:cTn>
                              </p:par>
                            </p:childTnLst>
                          </p:cTn>
                        </p:par>
                        <p:par>
                          <p:cTn id="84" fill="hold">
                            <p:stCondLst>
                              <p:cond delay="9000"/>
                            </p:stCondLst>
                            <p:childTnLst>
                              <p:par>
                                <p:cTn id="85" presetID="12" presetClass="entr" presetSubtype="2" fill="hold" grpId="0" nodeType="afterEffect">
                                  <p:stCondLst>
                                    <p:cond delay="0"/>
                                  </p:stCondLst>
                                  <p:childTnLst>
                                    <p:set>
                                      <p:cBhvr>
                                        <p:cTn id="86" dur="1" fill="hold">
                                          <p:stCondLst>
                                            <p:cond delay="0"/>
                                          </p:stCondLst>
                                        </p:cTn>
                                        <p:tgtEl>
                                          <p:spTgt spid="254"/>
                                        </p:tgtEl>
                                        <p:attrNameLst>
                                          <p:attrName>style.visibility</p:attrName>
                                        </p:attrNameLst>
                                      </p:cBhvr>
                                      <p:to>
                                        <p:strVal val="visible"/>
                                      </p:to>
                                    </p:set>
                                    <p:animEffect transition="in" filter="slide(fromRight)">
                                      <p:cBhvr>
                                        <p:cTn id="87" dur="500"/>
                                        <p:tgtEl>
                                          <p:spTgt spid="254"/>
                                        </p:tgtEl>
                                      </p:cBhvr>
                                    </p:animEffect>
                                  </p:childTnLst>
                                </p:cTn>
                              </p:par>
                            </p:childTnLst>
                          </p:cTn>
                        </p:par>
                        <p:par>
                          <p:cTn id="88" fill="hold">
                            <p:stCondLst>
                              <p:cond delay="9500"/>
                            </p:stCondLst>
                            <p:childTnLst>
                              <p:par>
                                <p:cTn id="89" presetID="18" presetClass="entr" presetSubtype="3" fill="hold" nodeType="afterEffect">
                                  <p:stCondLst>
                                    <p:cond delay="0"/>
                                  </p:stCondLst>
                                  <p:childTnLst>
                                    <p:set>
                                      <p:cBhvr>
                                        <p:cTn id="90" dur="1" fill="hold">
                                          <p:stCondLst>
                                            <p:cond delay="0"/>
                                          </p:stCondLst>
                                        </p:cTn>
                                        <p:tgtEl>
                                          <p:spTgt spid="248"/>
                                        </p:tgtEl>
                                        <p:attrNameLst>
                                          <p:attrName>style.visibility</p:attrName>
                                        </p:attrNameLst>
                                      </p:cBhvr>
                                      <p:to>
                                        <p:strVal val="visible"/>
                                      </p:to>
                                    </p:set>
                                    <p:animEffect transition="in" filter="strips(upRight)">
                                      <p:cBhvr>
                                        <p:cTn id="91" dur="500"/>
                                        <p:tgtEl>
                                          <p:spTgt spid="248"/>
                                        </p:tgtEl>
                                      </p:cBhvr>
                                    </p:animEffect>
                                  </p:childTnLst>
                                </p:cTn>
                              </p:par>
                            </p:childTnLst>
                          </p:cTn>
                        </p:par>
                        <p:par>
                          <p:cTn id="92" fill="hold">
                            <p:stCondLst>
                              <p:cond delay="10000"/>
                            </p:stCondLst>
                            <p:childTnLst>
                              <p:par>
                                <p:cTn id="93" presetID="18" presetClass="entr" presetSubtype="3" fill="hold" nodeType="afterEffect">
                                  <p:stCondLst>
                                    <p:cond delay="0"/>
                                  </p:stCondLst>
                                  <p:childTnLst>
                                    <p:set>
                                      <p:cBhvr>
                                        <p:cTn id="94" dur="1" fill="hold">
                                          <p:stCondLst>
                                            <p:cond delay="0"/>
                                          </p:stCondLst>
                                        </p:cTn>
                                        <p:tgtEl>
                                          <p:spTgt spid="249"/>
                                        </p:tgtEl>
                                        <p:attrNameLst>
                                          <p:attrName>style.visibility</p:attrName>
                                        </p:attrNameLst>
                                      </p:cBhvr>
                                      <p:to>
                                        <p:strVal val="visible"/>
                                      </p:to>
                                    </p:set>
                                    <p:animEffect transition="in" filter="strips(upRight)">
                                      <p:cBhvr>
                                        <p:cTn id="95" dur="500"/>
                                        <p:tgtEl>
                                          <p:spTgt spid="249"/>
                                        </p:tgtEl>
                                      </p:cBhvr>
                                    </p:animEffect>
                                  </p:childTnLst>
                                </p:cTn>
                              </p:par>
                            </p:childTnLst>
                          </p:cTn>
                        </p:par>
                        <p:par>
                          <p:cTn id="96" fill="hold">
                            <p:stCondLst>
                              <p:cond delay="10500"/>
                            </p:stCondLst>
                            <p:childTnLst>
                              <p:par>
                                <p:cTn id="97" presetID="10" presetClass="entr" presetSubtype="0" fill="hold" grpId="0" nodeType="afterEffect">
                                  <p:stCondLst>
                                    <p:cond delay="0"/>
                                  </p:stCondLst>
                                  <p:childTnLst>
                                    <p:set>
                                      <p:cBhvr>
                                        <p:cTn id="98" dur="1" fill="hold">
                                          <p:stCondLst>
                                            <p:cond delay="0"/>
                                          </p:stCondLst>
                                        </p:cTn>
                                        <p:tgtEl>
                                          <p:spTgt spid="257"/>
                                        </p:tgtEl>
                                        <p:attrNameLst>
                                          <p:attrName>style.visibility</p:attrName>
                                        </p:attrNameLst>
                                      </p:cBhvr>
                                      <p:to>
                                        <p:strVal val="visible"/>
                                      </p:to>
                                    </p:set>
                                    <p:animEffect transition="in" filter="fade">
                                      <p:cBhvr>
                                        <p:cTn id="99" dur="5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0"/>
      <p:bldP spid="254" grpId="0"/>
      <p:bldP spid="256" grpId="0"/>
      <p:bldP spid="208" grpId="0" animBg="1"/>
      <p:bldP spid="215" grpId="0" animBg="1"/>
      <p:bldP spid="25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2465341" y="2027196"/>
            <a:ext cx="2592288" cy="2467891"/>
          </a:xfrm>
          <a:prstGeom prst="ellipse">
            <a:avLst/>
          </a:prstGeom>
          <a:solidFill>
            <a:srgbClr val="2D2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cs typeface="Arial" panose="020B0604020202020204" pitchFamily="34" charset="0"/>
              <a:sym typeface="Arial" panose="020B0604020202020204" pitchFamily="34" charset="0"/>
            </a:endParaRPr>
          </a:p>
        </p:txBody>
      </p:sp>
      <p:sp>
        <p:nvSpPr>
          <p:cNvPr id="6" name="流程图: 库存数据 5"/>
          <p:cNvSpPr/>
          <p:nvPr/>
        </p:nvSpPr>
        <p:spPr>
          <a:xfrm flipH="1">
            <a:off x="4470422" y="2027197"/>
            <a:ext cx="5833823" cy="2467889"/>
          </a:xfrm>
          <a:prstGeom prst="flowChartOnlineStorage">
            <a:avLst/>
          </a:prstGeom>
          <a:solidFill>
            <a:srgbClr val="2D2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cs typeface="Arial" panose="020B0604020202020204" pitchFamily="34" charset="0"/>
              <a:sym typeface="Arial" panose="020B0604020202020204" pitchFamily="34" charset="0"/>
            </a:endParaRPr>
          </a:p>
        </p:txBody>
      </p:sp>
      <p:sp>
        <p:nvSpPr>
          <p:cNvPr id="7" name="TextBox 9"/>
          <p:cNvSpPr txBox="1"/>
          <p:nvPr/>
        </p:nvSpPr>
        <p:spPr>
          <a:xfrm>
            <a:off x="2806952" y="2176374"/>
            <a:ext cx="2012089" cy="2062103"/>
          </a:xfrm>
          <a:prstGeom prst="rect">
            <a:avLst/>
          </a:prstGeom>
          <a:noFill/>
        </p:spPr>
        <p:txBody>
          <a:bodyPr wrap="none" rtlCol="0">
            <a:spAutoFit/>
          </a:bodyPr>
          <a:lstStyle/>
          <a:p>
            <a:r>
              <a:rPr lang="en-US" altLang="zh-CN" sz="12800" b="1" dirty="0">
                <a:solidFill>
                  <a:schemeClr val="bg1"/>
                </a:solidFill>
                <a:latin typeface="Arial" panose="020B0604020202020204" pitchFamily="34" charset="0"/>
                <a:cs typeface="Arial" panose="020B0604020202020204" pitchFamily="34" charset="0"/>
                <a:sym typeface="Arial" panose="020B0604020202020204" pitchFamily="34" charset="0"/>
              </a:rPr>
              <a:t>02</a:t>
            </a:r>
            <a:endParaRPr lang="zh-CN" altLang="en-US" sz="128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cxnSp>
        <p:nvCxnSpPr>
          <p:cNvPr id="8" name="直接连接符 7"/>
          <p:cNvCxnSpPr/>
          <p:nvPr/>
        </p:nvCxnSpPr>
        <p:spPr>
          <a:xfrm>
            <a:off x="5765054" y="3166589"/>
            <a:ext cx="4017573"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Box 11"/>
          <p:cNvSpPr txBox="1"/>
          <p:nvPr/>
        </p:nvSpPr>
        <p:spPr>
          <a:xfrm>
            <a:off x="5750179" y="2445052"/>
            <a:ext cx="3024543" cy="647421"/>
          </a:xfrm>
          <a:prstGeom prst="rect">
            <a:avLst/>
          </a:prstGeom>
          <a:noFill/>
        </p:spPr>
        <p:txBody>
          <a:bodyPr wrap="square" rtlCol="0">
            <a:spAutoFit/>
          </a:bodyPr>
          <a:lstStyle/>
          <a:p>
            <a:pPr algn="just">
              <a:lnSpc>
                <a:spcPct val="125000"/>
              </a:lnSpc>
            </a:pPr>
            <a:r>
              <a:rPr lang="en-US" altLang="zh-CN" sz="3200" b="1" dirty="0">
                <a:solidFill>
                  <a:schemeClr val="bg1"/>
                </a:solidFill>
                <a:latin typeface="Arial" panose="020B0604020202020204" pitchFamily="34" charset="0"/>
                <a:cs typeface="Arial" panose="020B0604020202020204" pitchFamily="34" charset="0"/>
                <a:sym typeface="Arial" panose="020B0604020202020204" pitchFamily="34" charset="0"/>
              </a:rPr>
              <a:t>Add Your Title</a:t>
            </a:r>
            <a:endParaRPr lang="zh-CN" altLang="en-US" sz="32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0" name="TextBox 12"/>
          <p:cNvSpPr txBox="1"/>
          <p:nvPr/>
        </p:nvSpPr>
        <p:spPr>
          <a:xfrm>
            <a:off x="5750179" y="3214359"/>
            <a:ext cx="4224469" cy="775340"/>
          </a:xfrm>
          <a:prstGeom prst="rect">
            <a:avLst/>
          </a:prstGeom>
          <a:noFill/>
        </p:spPr>
        <p:txBody>
          <a:bodyPr wrap="square" rtlCol="0">
            <a:spAutoFit/>
          </a:bodyPr>
          <a:lstStyle/>
          <a:p>
            <a:pPr algn="just">
              <a:lnSpc>
                <a:spcPct val="125000"/>
              </a:lnSpc>
            </a:pPr>
            <a:r>
              <a:rPr lang="en-US" altLang="zh-CN" sz="1867"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elit morbi ultrices posuere sapien quis.</a:t>
            </a:r>
            <a:endParaRPr lang="zh-CN" altLang="en-US" sz="1867"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862" y="859160"/>
            <a:ext cx="2215722" cy="3879669"/>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1763100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nodeType="withEffect">
                                  <p:stCondLst>
                                    <p:cond delay="25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par>
                          <p:cTn id="19" fill="hold">
                            <p:stCondLst>
                              <p:cond delay="325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0"/>
                                        </p:tgtEl>
                                        <p:attrNameLst>
                                          <p:attrName>ppt_y</p:attrName>
                                        </p:attrNameLst>
                                      </p:cBhvr>
                                      <p:tavLst>
                                        <p:tav tm="0">
                                          <p:val>
                                            <p:strVal val="#ppt_y"/>
                                          </p:val>
                                        </p:tav>
                                        <p:tav tm="100000">
                                          <p:val>
                                            <p:strVal val="#ppt_y"/>
                                          </p:val>
                                        </p:tav>
                                      </p:tavLst>
                                    </p:anim>
                                    <p:anim calcmode="lin" valueType="num">
                                      <p:cBhvr>
                                        <p:cTn id="24"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0"/>
                                        </p:tgtEl>
                                      </p:cBhvr>
                                    </p:animEffect>
                                  </p:childTnLst>
                                </p:cTn>
                              </p:par>
                              <p:par>
                                <p:cTn id="27" presetID="41" presetClass="entr" presetSubtype="0" fill="hold" grpId="0" nodeType="withEffect">
                                  <p:stCondLst>
                                    <p:cond delay="0"/>
                                  </p:stCondLst>
                                  <p:iterate type="lt">
                                    <p:tmPct val="10000"/>
                                  </p:iterate>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9"/>
                                        </p:tgtEl>
                                        <p:attrNameLst>
                                          <p:attrName>ppt_y</p:attrName>
                                        </p:attrNameLst>
                                      </p:cBhvr>
                                      <p:tavLst>
                                        <p:tav tm="0">
                                          <p:val>
                                            <p:strVal val="#ppt_y"/>
                                          </p:val>
                                        </p:tav>
                                        <p:tav tm="100000">
                                          <p:val>
                                            <p:strVal val="#ppt_y"/>
                                          </p:val>
                                        </p:tav>
                                      </p:tavLst>
                                    </p:anim>
                                    <p:anim calcmode="lin" valueType="num">
                                      <p:cBhvr>
                                        <p:cTn id="31"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9"/>
                                        </p:tgtEl>
                                      </p:cBhvr>
                                    </p:animEffect>
                                  </p:childTnLst>
                                </p:cTn>
                              </p:par>
                            </p:childTnLst>
                          </p:cTn>
                        </p:par>
                        <p:par>
                          <p:cTn id="34" fill="hold">
                            <p:stCondLst>
                              <p:cond delay="6550"/>
                            </p:stCondLst>
                            <p:childTnLst>
                              <p:par>
                                <p:cTn id="35" presetID="47"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5d4330573af9e2c619448244bb26baa7dda94"/>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https://www.freeppt7.com">
  <a:themeElements>
    <a:clrScheme name="自定义 1646">
      <a:dk1>
        <a:srgbClr val="000000"/>
      </a:dk1>
      <a:lt1>
        <a:srgbClr val="FFFFFF"/>
      </a:lt1>
      <a:dk2>
        <a:srgbClr val="F5C131"/>
      </a:dk2>
      <a:lt2>
        <a:srgbClr val="2D2833"/>
      </a:lt2>
      <a:accent1>
        <a:srgbClr val="2D2833"/>
      </a:accent1>
      <a:accent2>
        <a:srgbClr val="F5C131"/>
      </a:accent2>
      <a:accent3>
        <a:srgbClr val="2D2833"/>
      </a:accent3>
      <a:accent4>
        <a:srgbClr val="F5C131"/>
      </a:accent4>
      <a:accent5>
        <a:srgbClr val="2D2833"/>
      </a:accent5>
      <a:accent6>
        <a:srgbClr val="F5C131"/>
      </a:accent6>
      <a:hlink>
        <a:srgbClr val="0070C0"/>
      </a:hlink>
      <a:folHlink>
        <a:srgbClr val="0089D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2898</Words>
  <Application>Microsoft Office PowerPoint</Application>
  <PresentationFormat>宽屏</PresentationFormat>
  <Paragraphs>295</Paragraphs>
  <Slides>28</Slides>
  <Notes>19</Notes>
  <HiddenSlides>0</HiddenSlides>
  <MMClips>0</MMClips>
  <ScaleCrop>false</ScaleCrop>
  <HeadingPairs>
    <vt:vector size="6" baseType="variant">
      <vt:variant>
        <vt:lpstr>已用的字体</vt:lpstr>
      </vt:variant>
      <vt:variant>
        <vt:i4>2</vt:i4>
      </vt:variant>
      <vt:variant>
        <vt:lpstr>主题</vt:lpstr>
      </vt:variant>
      <vt:variant>
        <vt:i4>1</vt:i4>
      </vt:variant>
      <vt:variant>
        <vt:lpstr>幻灯片标题</vt:lpstr>
      </vt:variant>
      <vt:variant>
        <vt:i4>28</vt:i4>
      </vt:variant>
    </vt:vector>
  </HeadingPairs>
  <TitlesOfParts>
    <vt:vector size="31" baseType="lpstr">
      <vt:lpstr>Arial</vt:lpstr>
      <vt:lpstr>Calibri</vt:lpstr>
      <vt:lpstr>https://www.freeppt7.com</vt:lpstr>
      <vt:lpstr>PowerPoint 演示文稿</vt:lpstr>
      <vt:lpstr>PowerPoint 演示文稿</vt:lpstr>
      <vt:lpstr>PowerPoint 演示文稿</vt:lpstr>
      <vt:lpstr>PowerPoint 演示文稿</vt:lpstr>
      <vt:lpstr>Click To Add Title</vt:lpstr>
      <vt:lpstr>Click To Add Title</vt:lpstr>
      <vt:lpstr>Click To Add Title</vt:lpstr>
      <vt:lpstr>Click To Add Title</vt:lpstr>
      <vt:lpstr>PowerPoint 演示文稿</vt:lpstr>
      <vt:lpstr>Click To Add Title</vt:lpstr>
      <vt:lpstr>Click To Add Title</vt:lpstr>
      <vt:lpstr>Click To Add Title</vt:lpstr>
      <vt:lpstr>Click To Add Title</vt:lpstr>
      <vt:lpstr>PowerPoint 演示文稿</vt:lpstr>
      <vt:lpstr>Click To Add Title</vt:lpstr>
      <vt:lpstr>Click To Add Title</vt:lpstr>
      <vt:lpstr>Click To Add Title</vt:lpstr>
      <vt:lpstr>Click To Add Title</vt:lpstr>
      <vt:lpstr>PowerPoint 演示文稿</vt:lpstr>
      <vt:lpstr>Click To Add Title</vt:lpstr>
      <vt:lpstr>Click To Add Title</vt:lpstr>
      <vt:lpstr>Click To Add Title</vt:lpstr>
      <vt:lpstr>PowerPoint 演示文稿</vt:lpstr>
      <vt:lpstr>Click To Add Title</vt:lpstr>
      <vt:lpstr>Click To Add Title</vt:lpstr>
      <vt:lpstr>Click To Add Title</vt:lpstr>
      <vt:lpstr>Click To Add Title</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https://www.freeppt7.com;freeppt7.com</dc:creator>
  <cp:keywords/>
  <cp:lastModifiedBy>之灵 宇</cp:lastModifiedBy>
  <cp:revision>66</cp:revision>
  <dcterms:created xsi:type="dcterms:W3CDTF">2015-05-05T08:02:14Z</dcterms:created>
  <dcterms:modified xsi:type="dcterms:W3CDTF">2019-07-08T01:09:50Z</dcterms:modified>
</cp:coreProperties>
</file>